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11" r:id="rId5"/>
    <p:sldId id="305" r:id="rId6"/>
    <p:sldId id="336" r:id="rId7"/>
    <p:sldId id="317" r:id="rId8"/>
    <p:sldId id="344" r:id="rId9"/>
    <p:sldId id="362" r:id="rId10"/>
    <p:sldId id="304" r:id="rId11"/>
    <p:sldId id="371" r:id="rId12"/>
    <p:sldId id="358" r:id="rId13"/>
    <p:sldId id="324" r:id="rId14"/>
    <p:sldId id="366" r:id="rId15"/>
    <p:sldId id="354" r:id="rId16"/>
    <p:sldId id="352" r:id="rId17"/>
    <p:sldId id="341" r:id="rId18"/>
    <p:sldId id="367" r:id="rId19"/>
    <p:sldId id="355" r:id="rId20"/>
    <p:sldId id="368" r:id="rId21"/>
    <p:sldId id="373" r:id="rId22"/>
    <p:sldId id="374" r:id="rId23"/>
    <p:sldId id="290" r:id="rId24"/>
    <p:sldId id="318" r:id="rId25"/>
    <p:sldId id="294" r:id="rId26"/>
    <p:sldId id="349" r:id="rId27"/>
    <p:sldId id="372" r:id="rId28"/>
    <p:sldId id="351" r:id="rId29"/>
    <p:sldId id="25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FBFB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CAA93-4BB2-427B-86D2-721F906C7A60}" v="221" dt="2021-06-28T13:26:02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OPS (</a:t>
            </a:r>
            <a:r>
              <a:rPr lang="en-US" altLang="ko-KR" sz="1400" b="0" i="0" u="none" strike="noStrike" baseline="0">
                <a:effectLst/>
              </a:rPr>
              <a:t>10000000</a:t>
            </a:r>
            <a:r>
              <a:rPr lang="en-US" sz="140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Conv1</c:v>
                </c:pt>
                <c:pt idx="1">
                  <c:v>PrimaryCaps</c:v>
                </c:pt>
                <c:pt idx="2">
                  <c:v>Prediction</c:v>
                </c:pt>
                <c:pt idx="3">
                  <c:v>Dynamic Routing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381542400</c:v>
                </c:pt>
                <c:pt idx="1">
                  <c:v>5913331816</c:v>
                </c:pt>
                <c:pt idx="2">
                  <c:v>111006720</c:v>
                </c:pt>
                <c:pt idx="3">
                  <c:v>5365600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5-41EA-AD5C-6F4BCBF70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3117296"/>
        <c:axId val="1863105232"/>
      </c:barChart>
      <c:valAx>
        <c:axId val="1863105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3117296"/>
        <c:crosses val="autoZero"/>
        <c:crossBetween val="between"/>
        <c:dispUnits>
          <c:builtInUnit val="tenMillions"/>
        </c:dispUnits>
      </c:valAx>
      <c:catAx>
        <c:axId val="1863117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31052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/>
              <a:t>Time (1000ms)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Conv1</c:v>
                </c:pt>
                <c:pt idx="1">
                  <c:v>PrimaryCaps</c:v>
                </c:pt>
                <c:pt idx="2">
                  <c:v>Prediction</c:v>
                </c:pt>
                <c:pt idx="3">
                  <c:v>Dynamic Routing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43022</c:v>
                </c:pt>
                <c:pt idx="1">
                  <c:v>1526053</c:v>
                </c:pt>
                <c:pt idx="2">
                  <c:v>7571</c:v>
                </c:pt>
                <c:pt idx="3" formatCode="General">
                  <c:v>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8-442D-8D74-9600A1951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3117296"/>
        <c:axId val="1863105232"/>
      </c:barChart>
      <c:valAx>
        <c:axId val="1863105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3117296"/>
        <c:crosses val="autoZero"/>
        <c:crossBetween val="between"/>
        <c:dispUnits>
          <c:builtInUnit val="thousands"/>
        </c:dispUnits>
      </c:valAx>
      <c:catAx>
        <c:axId val="1863117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31052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Time (1000ms)</a:t>
            </a:r>
          </a:p>
        </c:rich>
      </c:tx>
      <c:layout>
        <c:manualLayout>
          <c:xMode val="edge"/>
          <c:yMode val="edge"/>
          <c:x val="0.62128049391412721"/>
          <c:y val="0.71674312845933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OPS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7-45FD-B470-EC98BC1C34E0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7-45FD-B470-EC98BC1C34E0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87-45FD-B470-EC98BC1C34E0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87-45FD-B470-EC98BC1C34E0}"/>
              </c:ext>
            </c:extLst>
          </c:dPt>
          <c:dLbls>
            <c:dLbl>
              <c:idx val="0"/>
              <c:layout>
                <c:manualLayout>
                  <c:x val="0.21357256223576621"/>
                  <c:y val="-8.1448082779470438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32856977306191"/>
                      <c:h val="0.124289774321471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787-45FD-B470-EC98BC1C34E0}"/>
                </c:ext>
              </c:extLst>
            </c:dLbl>
            <c:dLbl>
              <c:idx val="1"/>
              <c:layout>
                <c:manualLayout>
                  <c:x val="5.2510455619088472E-2"/>
                  <c:y val="-0.2524890566163581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87030792610825"/>
                      <c:h val="0.180326055273747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787-45FD-B470-EC98BC1C34E0}"/>
                </c:ext>
              </c:extLst>
            </c:dLbl>
            <c:dLbl>
              <c:idx val="2"/>
              <c:layout>
                <c:manualLayout>
                  <c:x val="-0.14725040065348208"/>
                  <c:y val="1.221721241692054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87-45FD-B470-EC98BC1C34E0}"/>
                </c:ext>
              </c:extLst>
            </c:dLbl>
            <c:dLbl>
              <c:idx val="3"/>
              <c:layout>
                <c:manualLayout>
                  <c:x val="6.054141704534257E-2"/>
                  <c:y val="4.3746023478833357E-1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618498743629823"/>
                      <c:h val="0.180326055273747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787-45FD-B470-EC98BC1C34E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Conv1</c:v>
                </c:pt>
                <c:pt idx="1">
                  <c:v>PrimaryCaps</c:v>
                </c:pt>
                <c:pt idx="2">
                  <c:v>Prediction</c:v>
                </c:pt>
                <c:pt idx="3">
                  <c:v>Dynamic Routing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43022</c:v>
                </c:pt>
                <c:pt idx="1">
                  <c:v>1526053</c:v>
                </c:pt>
                <c:pt idx="2">
                  <c:v>7571</c:v>
                </c:pt>
                <c:pt idx="3" formatCode="General">
                  <c:v>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87-45FD-B470-EC98BC1C3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0582946062555"/>
          <c:y val="0.207932096991088"/>
          <c:w val="0.73242843693597826"/>
          <c:h val="0.698587720362453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OPS</c:v>
                </c:pt>
                <c:pt idx="1">
                  <c:v>Accelerate OPS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8868542</c:v>
                </c:pt>
                <c:pt idx="1">
                  <c:v>10600000000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99-4A0D-A202-9EDDD03390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PrimaryCaps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OPS</c:v>
                </c:pt>
                <c:pt idx="1">
                  <c:v>Accelerate OPS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 formatCode="#,##0">
                  <c:v>3874919</c:v>
                </c:pt>
                <c:pt idx="1">
                  <c:v>10900000000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99-4A0D-A202-9EDDD03390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Prediction-Vector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OPS</c:v>
                </c:pt>
                <c:pt idx="1">
                  <c:v>Accelerate OPS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#,##0">
                  <c:v>14662095</c:v>
                </c:pt>
                <c:pt idx="1">
                  <c:v>135000000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99-4A0D-A202-9EDDD03390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091999"/>
        <c:axId val="64092415"/>
      </c:barChart>
      <c:catAx>
        <c:axId val="64091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92415"/>
        <c:crosses val="autoZero"/>
        <c:auto val="1"/>
        <c:lblAlgn val="ctr"/>
        <c:lblOffset val="100"/>
        <c:noMultiLvlLbl val="0"/>
      </c:catAx>
      <c:valAx>
        <c:axId val="64092415"/>
        <c:scaling>
          <c:logBase val="20"/>
          <c:orientation val="minMax"/>
          <c:max val="100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91999"/>
        <c:crosses val="autoZero"/>
        <c:crossBetween val="between"/>
        <c:dispUnits>
          <c:custUnit val="10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90338533942275"/>
          <c:y val="0"/>
          <c:w val="0.36137759402721464"/>
          <c:h val="0.211694119665555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62707880863053"/>
          <c:y val="0.21633806655660492"/>
          <c:w val="0.82917532304707731"/>
          <c:h val="0.429140056185437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time</c:v>
                </c:pt>
                <c:pt idx="1">
                  <c:v>Accelerate time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1545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2C-4392-81F4-409242704E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PrimaryCaps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time</c:v>
                </c:pt>
                <c:pt idx="1">
                  <c:v>Accelerate time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 formatCode="#,##0">
                  <c:v>34932</c:v>
                </c:pt>
                <c:pt idx="1">
                  <c:v>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2C-4392-81F4-409242704E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Predection-Vector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time</c:v>
                </c:pt>
                <c:pt idx="1">
                  <c:v>Accelerate time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#,##0">
                  <c:v>3645</c:v>
                </c:pt>
                <c:pt idx="1">
                  <c:v>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2C-4392-81F4-409242704E2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Dynamic Routing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SW time</c:v>
                </c:pt>
                <c:pt idx="1">
                  <c:v>Accelerate time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108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2C-4392-81F4-409242704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59890959"/>
        <c:axId val="859891375"/>
      </c:barChart>
      <c:catAx>
        <c:axId val="85989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9891375"/>
        <c:crosses val="autoZero"/>
        <c:auto val="1"/>
        <c:lblAlgn val="ctr"/>
        <c:lblOffset val="100"/>
        <c:noMultiLvlLbl val="0"/>
      </c:catAx>
      <c:valAx>
        <c:axId val="859891375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9890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835951274305662"/>
          <c:y val="7.8432485914603223E-2"/>
          <c:w val="0.55818659736846032"/>
          <c:h val="0.17339836724380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2:05:38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2:33:15.46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2:33:15.91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8T02:33:16.29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최근 이미지 분류 분야에서 가장 많이 사용되고 있는 </a:t>
            </a:r>
            <a:r>
              <a:rPr lang="en-US" altLang="ko-KR"/>
              <a:t>deep learning </a:t>
            </a:r>
            <a:r>
              <a:rPr lang="ko-KR" altLang="en-US"/>
              <a:t>알고리즘인 </a:t>
            </a:r>
            <a:r>
              <a:rPr lang="en-US" altLang="ko-KR"/>
              <a:t>CNN</a:t>
            </a:r>
            <a:r>
              <a:rPr lang="ko-KR" altLang="en-US"/>
              <a:t>의 전체적인 구조에 대해 설명하겠습니다</a:t>
            </a:r>
            <a:r>
              <a:rPr lang="en-US" altLang="ko-KR"/>
              <a:t>. CNN</a:t>
            </a:r>
            <a:r>
              <a:rPr lang="ko-KR" altLang="en-US"/>
              <a:t>은 학습된 </a:t>
            </a:r>
            <a:r>
              <a:rPr lang="en-US" altLang="ko-KR"/>
              <a:t>kernel</a:t>
            </a:r>
            <a:r>
              <a:rPr lang="ko-KR" altLang="en-US"/>
              <a:t>과 분류하고자 하는 이미지 간의 </a:t>
            </a:r>
            <a:r>
              <a:rPr lang="en-US" altLang="ko-KR"/>
              <a:t>convolution </a:t>
            </a:r>
            <a:r>
              <a:rPr lang="ko-KR" altLang="en-US"/>
              <a:t>연산을 하는 </a:t>
            </a:r>
            <a:r>
              <a:rPr lang="en-US" altLang="ko-KR"/>
              <a:t>convolutional layer</a:t>
            </a:r>
            <a:r>
              <a:rPr lang="ko-KR" altLang="en-US"/>
              <a:t>와 특정 영역에서 가장 큰 값을 추출하는 </a:t>
            </a:r>
            <a:r>
              <a:rPr lang="en-US" altLang="ko-KR" err="1"/>
              <a:t>maxpooling</a:t>
            </a:r>
            <a:r>
              <a:rPr lang="en-US" altLang="ko-KR"/>
              <a:t> layer,</a:t>
            </a:r>
            <a:r>
              <a:rPr lang="ko-KR" altLang="en-US"/>
              <a:t> </a:t>
            </a:r>
            <a:r>
              <a:rPr lang="en-US" altLang="ko-KR"/>
              <a:t>feature map</a:t>
            </a:r>
            <a:r>
              <a:rPr lang="ko-KR" altLang="en-US"/>
              <a:t>을 통해 결과를 도출하는 </a:t>
            </a:r>
            <a:r>
              <a:rPr lang="en-US" altLang="ko-KR"/>
              <a:t>fully connected layer</a:t>
            </a:r>
            <a:r>
              <a:rPr lang="ko-KR" altLang="en-US"/>
              <a:t>로 구성되어 있습니다</a:t>
            </a:r>
            <a:r>
              <a:rPr lang="en-US" altLang="ko-KR"/>
              <a:t>. Convolutional layer</a:t>
            </a:r>
            <a:r>
              <a:rPr lang="ko-KR" altLang="en-US"/>
              <a:t>와 </a:t>
            </a:r>
            <a:r>
              <a:rPr lang="en-US" altLang="ko-KR"/>
              <a:t>pooling layer</a:t>
            </a:r>
            <a:r>
              <a:rPr lang="ko-KR" altLang="en-US"/>
              <a:t>를 통해 이미지의 </a:t>
            </a:r>
            <a:r>
              <a:rPr lang="en-US" altLang="ko-KR"/>
              <a:t>feature map</a:t>
            </a:r>
            <a:r>
              <a:rPr lang="ko-KR" altLang="en-US"/>
              <a:t>을 구하게 되고</a:t>
            </a:r>
            <a:r>
              <a:rPr lang="en-US" altLang="ko-KR"/>
              <a:t>, fully connected layer</a:t>
            </a:r>
            <a:r>
              <a:rPr lang="ko-KR" altLang="en-US"/>
              <a:t>를 통해 이미지를 분류하게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0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0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37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Convolution</a:t>
            </a:r>
            <a:r>
              <a:rPr lang="en-US" altLang="ko-KR" baseline="0"/>
              <a:t> Core</a:t>
            </a:r>
            <a:r>
              <a:rPr lang="ko-KR" altLang="en-US" baseline="0"/>
              <a:t>와 </a:t>
            </a:r>
            <a:r>
              <a:rPr lang="en-US" altLang="ko-KR" baseline="0"/>
              <a:t>Prediction Core</a:t>
            </a:r>
            <a:r>
              <a:rPr lang="ko-KR" altLang="en-US" baseline="0"/>
              <a:t>는 다음과 같은 구조를 가집니다</a:t>
            </a:r>
            <a:r>
              <a:rPr lang="en-US" altLang="ko-KR" baseline="0"/>
              <a:t>	. </a:t>
            </a:r>
            <a:r>
              <a:rPr lang="ko-KR" altLang="en-US"/>
              <a:t>두개의 </a:t>
            </a:r>
            <a:r>
              <a:rPr lang="en-US" altLang="ko-KR"/>
              <a:t>Core</a:t>
            </a:r>
            <a:r>
              <a:rPr lang="ko-KR" altLang="en-US"/>
              <a:t>는 </a:t>
            </a:r>
            <a:r>
              <a:rPr lang="en-US" altLang="ko-KR"/>
              <a:t>Avalon</a:t>
            </a:r>
            <a:r>
              <a:rPr lang="en-US" altLang="ko-KR" baseline="0"/>
              <a:t> MM slave </a:t>
            </a:r>
            <a:r>
              <a:rPr lang="en-US" altLang="ko-KR" baseline="0" err="1"/>
              <a:t>interfac</a:t>
            </a:r>
            <a:r>
              <a:rPr lang="ko-KR" altLang="en-US" baseline="0"/>
              <a:t>와 </a:t>
            </a:r>
            <a:r>
              <a:rPr lang="en-US" altLang="ko-KR" baseline="0"/>
              <a:t>Avalon MM-Master </a:t>
            </a:r>
            <a:r>
              <a:rPr lang="en-US" altLang="ko-KR" baseline="0" err="1"/>
              <a:t>interfac</a:t>
            </a:r>
            <a:r>
              <a:rPr lang="ko-KR" altLang="en-US" baseline="0"/>
              <a:t>를 가집니다</a:t>
            </a:r>
            <a:r>
              <a:rPr lang="en-US" altLang="ko-KR" baseline="0"/>
              <a:t>. </a:t>
            </a:r>
            <a:r>
              <a:rPr lang="ko-KR" altLang="en-US" baseline="0"/>
              <a:t>두 코어는 </a:t>
            </a:r>
            <a:r>
              <a:rPr lang="en-US" altLang="ko-KR" baseline="0"/>
              <a:t>Avalon MM-slave </a:t>
            </a:r>
            <a:r>
              <a:rPr lang="en-US" altLang="ko-KR" baseline="0" err="1"/>
              <a:t>interfac</a:t>
            </a:r>
            <a:r>
              <a:rPr lang="ko-KR" altLang="en-US" baseline="0"/>
              <a:t>에 해당하는 자체 </a:t>
            </a:r>
            <a:r>
              <a:rPr lang="en-US" altLang="ko-KR" baseline="0" err="1"/>
              <a:t>registe</a:t>
            </a:r>
            <a:r>
              <a:rPr lang="ko-KR" altLang="en-US" baseline="0"/>
              <a:t>를 가지고</a:t>
            </a:r>
            <a:r>
              <a:rPr lang="en-US" altLang="ko-KR" baseline="0"/>
              <a:t> </a:t>
            </a:r>
            <a:r>
              <a:rPr lang="ko-KR" altLang="en-US" baseline="0"/>
              <a:t>있으며 </a:t>
            </a:r>
            <a:r>
              <a:rPr lang="en-US" altLang="ko-KR" baseline="0"/>
              <a:t>Nios2 processor</a:t>
            </a:r>
            <a:r>
              <a:rPr lang="ko-KR" altLang="en-US" baseline="0"/>
              <a:t>의 </a:t>
            </a:r>
            <a:r>
              <a:rPr lang="en-US" altLang="ko-KR" baseline="0"/>
              <a:t>Avalon MM master</a:t>
            </a:r>
            <a:r>
              <a:rPr lang="ko-KR" altLang="en-US" baseline="0"/>
              <a:t>인 </a:t>
            </a:r>
            <a:r>
              <a:rPr lang="en-US" altLang="ko-KR" baseline="0"/>
              <a:t>data Master</a:t>
            </a:r>
            <a:r>
              <a:rPr lang="ko-KR" altLang="en-US" baseline="0"/>
              <a:t>와 연결되어 있습니다</a:t>
            </a:r>
            <a:r>
              <a:rPr lang="en-US" altLang="ko-KR" baseline="0"/>
              <a:t>. Convolution core</a:t>
            </a:r>
            <a:r>
              <a:rPr lang="ko-KR" altLang="en-US" baseline="0"/>
              <a:t>는 </a:t>
            </a:r>
            <a:r>
              <a:rPr lang="en-US" altLang="ko-KR" baseline="0"/>
              <a:t>data Master</a:t>
            </a:r>
            <a:r>
              <a:rPr lang="ko-KR" altLang="en-US" baseline="0"/>
              <a:t>를 통해 </a:t>
            </a:r>
            <a:r>
              <a:rPr lang="en-US" altLang="ko-KR" baseline="0"/>
              <a:t>induction boundary </a:t>
            </a:r>
            <a:r>
              <a:rPr lang="ko-KR" altLang="en-US" baseline="0"/>
              <a:t>값과 </a:t>
            </a:r>
            <a:r>
              <a:rPr lang="en-US" altLang="ko-KR" baseline="0"/>
              <a:t>start done </a:t>
            </a:r>
            <a:r>
              <a:rPr lang="en-US" altLang="ko-KR" baseline="0" err="1"/>
              <a:t>signa</a:t>
            </a:r>
            <a:r>
              <a:rPr lang="ko-KR" altLang="en-US" baseline="0"/>
              <a:t>을 주고 받고 </a:t>
            </a:r>
            <a:r>
              <a:rPr lang="en-US" altLang="ko-KR" baseline="0"/>
              <a:t>prediction core</a:t>
            </a:r>
            <a:r>
              <a:rPr lang="ko-KR" altLang="en-US" baseline="0"/>
              <a:t>는 </a:t>
            </a:r>
            <a:r>
              <a:rPr lang="en-US" altLang="ko-KR" baseline="0"/>
              <a:t>start done signal</a:t>
            </a:r>
            <a:r>
              <a:rPr lang="ko-KR" altLang="en-US" baseline="0"/>
              <a:t>을 주고받습니다</a:t>
            </a:r>
            <a:r>
              <a:rPr lang="en-US" altLang="ko-KR" baseline="0"/>
              <a:t>..  Avalon MM-Master interface</a:t>
            </a:r>
            <a:r>
              <a:rPr lang="ko-KR" altLang="en-US" baseline="0"/>
              <a:t>는 </a:t>
            </a:r>
            <a:r>
              <a:rPr lang="en-US" altLang="ko-KR" baseline="0"/>
              <a:t>SDRAM</a:t>
            </a:r>
            <a:r>
              <a:rPr lang="ko-KR" altLang="en-US" baseline="0"/>
              <a:t>과 연결된 </a:t>
            </a:r>
            <a:r>
              <a:rPr lang="en-US" altLang="ko-KR" baseline="0"/>
              <a:t>SDRAM controller</a:t>
            </a:r>
            <a:r>
              <a:rPr lang="ko-KR" altLang="en-US" baseline="0"/>
              <a:t>의 </a:t>
            </a:r>
            <a:r>
              <a:rPr lang="en-US" altLang="ko-KR" baseline="0"/>
              <a:t>slave </a:t>
            </a:r>
            <a:r>
              <a:rPr lang="ko-KR" altLang="en-US" baseline="0"/>
              <a:t>와 연결되어 </a:t>
            </a:r>
            <a:r>
              <a:rPr lang="en-US" altLang="ko-KR" baseline="0"/>
              <a:t>SDRAM</a:t>
            </a:r>
            <a:r>
              <a:rPr lang="ko-KR" altLang="en-US" baseline="0"/>
              <a:t>에 저장된 </a:t>
            </a:r>
            <a:r>
              <a:rPr lang="en-US" altLang="ko-KR" baseline="0"/>
              <a:t>input </a:t>
            </a:r>
            <a:r>
              <a:rPr lang="ko-KR" altLang="en-US" baseline="0"/>
              <a:t>및</a:t>
            </a:r>
            <a:r>
              <a:rPr lang="en-US" altLang="ko-KR" baseline="0"/>
              <a:t> </a:t>
            </a:r>
            <a:r>
              <a:rPr lang="en-US" altLang="ko-KR" baseline="0" err="1"/>
              <a:t>kerne</a:t>
            </a:r>
            <a:r>
              <a:rPr lang="ko-KR" altLang="en-US" baseline="0"/>
              <a:t>을 </a:t>
            </a:r>
            <a:r>
              <a:rPr lang="en-US" altLang="ko-KR" baseline="0"/>
              <a:t>load </a:t>
            </a:r>
            <a:r>
              <a:rPr lang="ko-KR" altLang="en-US" baseline="0"/>
              <a:t>하고 </a:t>
            </a:r>
            <a:r>
              <a:rPr lang="en-US" altLang="ko-KR" baseline="0"/>
              <a:t>output</a:t>
            </a:r>
            <a:r>
              <a:rPr lang="ko-KR" altLang="en-US" baseline="0"/>
              <a:t>을 </a:t>
            </a:r>
            <a:r>
              <a:rPr lang="en-US" altLang="ko-KR" baseline="0"/>
              <a:t>store</a:t>
            </a:r>
            <a:r>
              <a:rPr lang="ko-KR" altLang="en-US" baseline="0"/>
              <a:t>합니다</a:t>
            </a:r>
            <a:r>
              <a:rPr lang="en-US" altLang="ko-KR" baseline="0"/>
              <a:t>. </a:t>
            </a:r>
            <a:r>
              <a:rPr lang="ko-KR" altLang="en-US" baseline="0"/>
              <a:t>여기서 </a:t>
            </a:r>
            <a:r>
              <a:rPr lang="en-US" altLang="ko-KR" baseline="0"/>
              <a:t>convolution core</a:t>
            </a:r>
            <a:r>
              <a:rPr lang="ko-KR" altLang="en-US" baseline="0"/>
              <a:t>는 </a:t>
            </a:r>
            <a:r>
              <a:rPr lang="en-US" altLang="ko-KR" baseline="0"/>
              <a:t>prediction core</a:t>
            </a:r>
            <a:r>
              <a:rPr lang="ko-KR" altLang="en-US" baseline="0"/>
              <a:t>와 다르게 두개의 </a:t>
            </a:r>
            <a:r>
              <a:rPr lang="en-US" altLang="ko-KR" baseline="0"/>
              <a:t>layer</a:t>
            </a:r>
            <a:r>
              <a:rPr lang="ko-KR" altLang="en-US" baseline="0"/>
              <a:t>에 해당하는 </a:t>
            </a:r>
            <a:r>
              <a:rPr lang="en-US" altLang="ko-KR" baseline="0"/>
              <a:t>kernel</a:t>
            </a:r>
            <a:r>
              <a:rPr lang="ko-KR" altLang="en-US" baseline="0"/>
              <a:t>을 필요로 하기 때문에 </a:t>
            </a:r>
            <a:r>
              <a:rPr lang="en-US" altLang="ko-KR" baseline="0"/>
              <a:t>2</a:t>
            </a:r>
            <a:r>
              <a:rPr lang="ko-KR" altLang="en-US" baseline="0"/>
              <a:t>개의 </a:t>
            </a:r>
            <a:r>
              <a:rPr lang="en-US" altLang="ko-KR" baseline="0"/>
              <a:t>kernel</a:t>
            </a:r>
            <a:r>
              <a:rPr lang="ko-KR" altLang="en-US" baseline="0"/>
              <a:t>을 </a:t>
            </a:r>
            <a:r>
              <a:rPr lang="en-US" altLang="ko-KR" baseline="0"/>
              <a:t>load</a:t>
            </a:r>
            <a:r>
              <a:rPr lang="ko-KR" altLang="en-US" baseline="0"/>
              <a:t>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6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FPGA overall</a:t>
            </a:r>
            <a:r>
              <a:rPr lang="ko-KR" altLang="en-US"/>
              <a:t> </a:t>
            </a:r>
            <a:r>
              <a:rPr lang="en-US" altLang="ko-KR"/>
              <a:t>architecture </a:t>
            </a:r>
            <a:r>
              <a:rPr lang="ko-KR" altLang="en-US"/>
              <a:t>입니다</a:t>
            </a:r>
            <a:r>
              <a:rPr lang="en-US" altLang="ko-KR"/>
              <a:t>. Nios</a:t>
            </a:r>
            <a:r>
              <a:rPr lang="en-US" altLang="ko-KR" baseline="0"/>
              <a:t>2 processor </a:t>
            </a:r>
            <a:r>
              <a:rPr lang="ko-KR" altLang="en-US" baseline="0"/>
              <a:t>는 두개의 가속 코어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SDRAM, PIO, VGA sub-system, </a:t>
            </a:r>
            <a:r>
              <a:rPr lang="en-US" altLang="ko-KR" baseline="0" err="1"/>
              <a:t>onchip</a:t>
            </a:r>
            <a:r>
              <a:rPr lang="en-US" altLang="ko-KR" baseline="0"/>
              <a:t> memory, JTAG UART</a:t>
            </a:r>
            <a:r>
              <a:rPr lang="ko-KR" altLang="en-US" baseline="0"/>
              <a:t>와 </a:t>
            </a:r>
            <a:r>
              <a:rPr lang="en-US" altLang="ko-KR" baseline="0"/>
              <a:t>data</a:t>
            </a:r>
            <a:r>
              <a:rPr lang="ko-KR" altLang="en-US" baseline="0"/>
              <a:t>를 주고 받기 위한</a:t>
            </a:r>
            <a:r>
              <a:rPr lang="ko-KR" altLang="en-US"/>
              <a:t> </a:t>
            </a:r>
            <a:r>
              <a:rPr lang="en-US" altLang="ko-KR" baseline="0"/>
              <a:t>Avalon MM master</a:t>
            </a:r>
            <a:r>
              <a:rPr lang="ko-KR" altLang="en-US" baseline="0"/>
              <a:t> </a:t>
            </a:r>
            <a:r>
              <a:rPr lang="en-US" altLang="ko-KR" baseline="0" err="1"/>
              <a:t>interfac</a:t>
            </a:r>
            <a:r>
              <a:rPr lang="ko-KR" altLang="en-US" baseline="0"/>
              <a:t>인 </a:t>
            </a:r>
            <a:r>
              <a:rPr lang="en-US" altLang="ko-KR" baseline="0"/>
              <a:t>data Master</a:t>
            </a:r>
            <a:r>
              <a:rPr lang="ko-KR" altLang="en-US" baseline="0"/>
              <a:t>와 </a:t>
            </a:r>
            <a:r>
              <a:rPr lang="en-US" altLang="ko-KR" baseline="0"/>
              <a:t>on chip </a:t>
            </a:r>
            <a:r>
              <a:rPr lang="en-US" altLang="ko-KR" baseline="0" err="1"/>
              <a:t>memor</a:t>
            </a:r>
            <a:r>
              <a:rPr lang="ko-KR" altLang="en-US" baseline="0"/>
              <a:t>와 </a:t>
            </a:r>
            <a:r>
              <a:rPr lang="en-US" altLang="ko-KR" baseline="0"/>
              <a:t>instruction</a:t>
            </a:r>
            <a:r>
              <a:rPr lang="ko-KR" altLang="en-US" baseline="0"/>
              <a:t>을 주고받기 위한 </a:t>
            </a:r>
            <a:r>
              <a:rPr lang="en-US" altLang="ko-KR" baseline="0"/>
              <a:t>Instruction Master</a:t>
            </a:r>
            <a:r>
              <a:rPr lang="ko-KR" altLang="en-US" baseline="0"/>
              <a:t>가 있습니다</a:t>
            </a:r>
            <a:r>
              <a:rPr lang="en-US" altLang="ko-KR" baseline="0"/>
              <a:t>..  </a:t>
            </a:r>
            <a:r>
              <a:rPr lang="ko-KR" altLang="en-US" baseline="0"/>
              <a:t>앞서 설명한 것과 같이 </a:t>
            </a:r>
            <a:r>
              <a:rPr lang="en-US" altLang="ko-KR" baseline="0"/>
              <a:t>Convolution core</a:t>
            </a:r>
            <a:r>
              <a:rPr lang="ko-KR" altLang="en-US" baseline="0"/>
              <a:t>와 </a:t>
            </a:r>
            <a:r>
              <a:rPr lang="en-US" altLang="ko-KR" baseline="0"/>
              <a:t>prediction core</a:t>
            </a:r>
            <a:r>
              <a:rPr lang="ko-KR" altLang="en-US" baseline="0"/>
              <a:t>는 </a:t>
            </a:r>
            <a:r>
              <a:rPr lang="en-US" altLang="ko-KR" baseline="0"/>
              <a:t>SDRAM controller</a:t>
            </a:r>
            <a:r>
              <a:rPr lang="ko-KR" altLang="en-US" baseline="0"/>
              <a:t>의 </a:t>
            </a:r>
            <a:r>
              <a:rPr lang="en-US" altLang="ko-KR" baseline="0"/>
              <a:t>Avalon MM slave</a:t>
            </a:r>
            <a:r>
              <a:rPr lang="ko-KR" altLang="en-US" baseline="0"/>
              <a:t>와 연결된 </a:t>
            </a:r>
            <a:r>
              <a:rPr lang="en-US" altLang="ko-KR" baseline="0"/>
              <a:t>Avalon MM Master interface</a:t>
            </a:r>
            <a:r>
              <a:rPr lang="ko-KR" altLang="en-US" baseline="0"/>
              <a:t>를 가지며</a:t>
            </a:r>
            <a:r>
              <a:rPr lang="en-US" altLang="ko-KR" baseline="0"/>
              <a:t>,</a:t>
            </a:r>
            <a:r>
              <a:rPr lang="ko-KR" altLang="en-US" baseline="0"/>
              <a:t>  </a:t>
            </a:r>
            <a:r>
              <a:rPr lang="en-US" altLang="ko-KR" baseline="0" err="1"/>
              <a:t>Nios</a:t>
            </a:r>
            <a:r>
              <a:rPr lang="en-US" altLang="ko-KR" baseline="0"/>
              <a:t> 2 </a:t>
            </a:r>
            <a:r>
              <a:rPr lang="en-US" altLang="ko-KR" baseline="0" err="1"/>
              <a:t>processo</a:t>
            </a:r>
            <a:r>
              <a:rPr lang="ko-KR" altLang="en-US" baseline="0"/>
              <a:t>의 </a:t>
            </a:r>
            <a:r>
              <a:rPr lang="en-US" altLang="ko-KR" baseline="0"/>
              <a:t>data </a:t>
            </a:r>
            <a:r>
              <a:rPr lang="en-US" altLang="ko-KR" baseline="0" err="1"/>
              <a:t>maste</a:t>
            </a:r>
            <a:r>
              <a:rPr lang="ko-KR" altLang="en-US" baseline="0"/>
              <a:t>와 연결된 </a:t>
            </a:r>
            <a:r>
              <a:rPr lang="en-US" altLang="ko-KR" baseline="0"/>
              <a:t>CSR</a:t>
            </a:r>
            <a:r>
              <a:rPr lang="ko-KR" altLang="en-US" baseline="0"/>
              <a:t> </a:t>
            </a:r>
            <a:r>
              <a:rPr lang="en-US" altLang="ko-KR" baseline="0"/>
              <a:t>interface</a:t>
            </a:r>
            <a:r>
              <a:rPr lang="ko-KR" altLang="en-US" baseline="0"/>
              <a:t>가 있습니다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8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HLS</a:t>
            </a:r>
            <a:r>
              <a:rPr lang="ko-KR" altLang="en-US" baseline="0"/>
              <a:t>로 설계한 </a:t>
            </a:r>
            <a:r>
              <a:rPr lang="en-US" altLang="ko-KR" baseline="0"/>
              <a:t>convolution core</a:t>
            </a:r>
            <a:r>
              <a:rPr lang="ko-KR" altLang="en-US" baseline="0"/>
              <a:t>와 </a:t>
            </a:r>
            <a:r>
              <a:rPr lang="en-US" altLang="ko-KR" baseline="0"/>
              <a:t>prediction vector core </a:t>
            </a:r>
            <a:r>
              <a:rPr lang="ko-KR" altLang="en-US" baseline="0"/>
              <a:t>에 대한 </a:t>
            </a:r>
            <a:r>
              <a:rPr lang="en-US" altLang="ko-KR" baseline="0"/>
              <a:t>resource usage report</a:t>
            </a:r>
            <a:r>
              <a:rPr lang="ko-KR" altLang="en-US" baseline="0"/>
              <a:t>입니다</a:t>
            </a:r>
            <a:r>
              <a:rPr lang="en-US" altLang="ko-KR" baseline="0"/>
              <a:t>. Target device</a:t>
            </a:r>
            <a:r>
              <a:rPr lang="ko-KR" altLang="en-US" baseline="0"/>
              <a:t>는 데모에 진행한 </a:t>
            </a:r>
            <a:r>
              <a:rPr lang="en-US" altLang="ko-KR" baseline="0"/>
              <a:t>DE-1 SOC board</a:t>
            </a:r>
            <a:r>
              <a:rPr lang="ko-KR" altLang="en-US" baseline="0"/>
              <a:t>로 설정하였으며 각 코어는 </a:t>
            </a:r>
            <a:r>
              <a:rPr lang="en-US" altLang="ko-KR" baseline="0"/>
              <a:t>device</a:t>
            </a:r>
            <a:r>
              <a:rPr lang="ko-KR" altLang="en-US" baseline="0"/>
              <a:t>에서 충분히 구현 가능한 </a:t>
            </a:r>
            <a:r>
              <a:rPr lang="en-US" altLang="ko-KR" baseline="0"/>
              <a:t>resource usage</a:t>
            </a:r>
            <a:r>
              <a:rPr lang="ko-KR" altLang="en-US" baseline="0"/>
              <a:t>인 것을 확인할 수 있었습니다</a:t>
            </a:r>
            <a:r>
              <a:rPr lang="en-US" altLang="ko-KR" baseline="0"/>
              <a:t>. </a:t>
            </a:r>
            <a:r>
              <a:rPr lang="ko-KR" altLang="en-US" baseline="0"/>
              <a:t>실제로 </a:t>
            </a:r>
            <a:r>
              <a:rPr lang="en-US" altLang="ko-KR" baseline="0"/>
              <a:t>DE1 SOC</a:t>
            </a:r>
            <a:r>
              <a:rPr lang="ko-KR" altLang="en-US" baseline="0"/>
              <a:t>에 </a:t>
            </a:r>
            <a:r>
              <a:rPr lang="en-US" altLang="ko-KR" baseline="0"/>
              <a:t>P&amp;R</a:t>
            </a:r>
            <a:r>
              <a:rPr lang="ko-KR" altLang="en-US" baseline="0"/>
              <a:t>을 한 결과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fitting</a:t>
            </a:r>
            <a:r>
              <a:rPr lang="ko-KR" altLang="en-US" baseline="0"/>
              <a:t>이 성공적으로 되었습니다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9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MNIST data set</a:t>
            </a:r>
            <a:r>
              <a:rPr lang="ko-KR" altLang="en-US" baseline="0"/>
              <a:t>을</a:t>
            </a:r>
            <a:r>
              <a:rPr lang="en-US" altLang="ko-KR" baseline="0"/>
              <a:t> </a:t>
            </a:r>
            <a:r>
              <a:rPr lang="ko-KR" altLang="en-US" baseline="0"/>
              <a:t>대상으로 </a:t>
            </a:r>
            <a:r>
              <a:rPr lang="en-US" altLang="ko-KR" baseline="0" err="1"/>
              <a:t>Capsnet</a:t>
            </a:r>
            <a:r>
              <a:rPr lang="en-US" altLang="ko-KR" baseline="0"/>
              <a:t> inference Demo</a:t>
            </a:r>
            <a:r>
              <a:rPr lang="ko-KR" altLang="en-US" baseline="0"/>
              <a:t>를 진행한 결과입니다</a:t>
            </a:r>
            <a:r>
              <a:rPr lang="en-US" altLang="ko-KR" baseline="0"/>
              <a:t>. </a:t>
            </a:r>
            <a:r>
              <a:rPr lang="ko-KR" altLang="en-US" baseline="0"/>
              <a:t>다음과 같이 </a:t>
            </a:r>
            <a:r>
              <a:rPr lang="en-US" altLang="ko-KR" baseline="0"/>
              <a:t>inference</a:t>
            </a:r>
            <a:r>
              <a:rPr lang="ko-KR" altLang="en-US" baseline="0"/>
              <a:t>가 진행되면서 </a:t>
            </a:r>
            <a:r>
              <a:rPr lang="en-US" altLang="ko-KR" baseline="0"/>
              <a:t>input image</a:t>
            </a:r>
            <a:r>
              <a:rPr lang="ko-KR" altLang="en-US" baseline="0"/>
              <a:t>가 </a:t>
            </a:r>
            <a:r>
              <a:rPr lang="en-US" altLang="ko-KR" baseline="0"/>
              <a:t>VGA</a:t>
            </a:r>
            <a:r>
              <a:rPr lang="ko-KR" altLang="en-US" baseline="0"/>
              <a:t> </a:t>
            </a:r>
            <a:r>
              <a:rPr lang="en-US" altLang="ko-KR" baseline="0"/>
              <a:t>monitor</a:t>
            </a:r>
            <a:r>
              <a:rPr lang="ko-KR" altLang="en-US" baseline="0"/>
              <a:t>에 </a:t>
            </a:r>
            <a:r>
              <a:rPr lang="en-US" altLang="ko-KR" baseline="0"/>
              <a:t>display</a:t>
            </a:r>
            <a:r>
              <a:rPr lang="ko-KR" altLang="en-US" baseline="0"/>
              <a:t>되고 </a:t>
            </a:r>
            <a:r>
              <a:rPr lang="en-US" altLang="ko-KR" baseline="0"/>
              <a:t>inference </a:t>
            </a:r>
            <a:r>
              <a:rPr lang="ko-KR" altLang="en-US" baseline="0"/>
              <a:t>결과가 </a:t>
            </a:r>
            <a:r>
              <a:rPr lang="en-US" altLang="ko-KR" baseline="0"/>
              <a:t>HEX</a:t>
            </a:r>
            <a:r>
              <a:rPr lang="ko-KR" altLang="en-US" baseline="0"/>
              <a:t>와 </a:t>
            </a:r>
            <a:r>
              <a:rPr lang="en-US" altLang="ko-KR" baseline="0"/>
              <a:t>LED</a:t>
            </a:r>
            <a:r>
              <a:rPr lang="ko-KR" altLang="en-US" baseline="0"/>
              <a:t>에 나타납니다</a:t>
            </a:r>
            <a:r>
              <a:rPr lang="en-US" altLang="ko-KR" baseline="0"/>
              <a:t>. HEX</a:t>
            </a:r>
            <a:r>
              <a:rPr lang="ko-KR" altLang="en-US" baseline="0"/>
              <a:t>에는 정답과 </a:t>
            </a:r>
            <a:r>
              <a:rPr lang="ko-KR" altLang="en-US" baseline="0" err="1"/>
              <a:t>예상값을</a:t>
            </a:r>
            <a:r>
              <a:rPr lang="ko-KR" altLang="en-US" baseline="0"/>
              <a:t> </a:t>
            </a:r>
            <a:r>
              <a:rPr lang="en-US" altLang="ko-KR" baseline="0"/>
              <a:t>display</a:t>
            </a:r>
            <a:r>
              <a:rPr lang="ko-KR" altLang="en-US" baseline="0"/>
              <a:t>하고 만약 오답인 경우 </a:t>
            </a:r>
            <a:r>
              <a:rPr lang="en-US" altLang="ko-KR" baseline="0"/>
              <a:t>LED</a:t>
            </a:r>
            <a:r>
              <a:rPr lang="ko-KR" altLang="en-US" baseline="0"/>
              <a:t>에 불이 들어오도록 하였습니다</a:t>
            </a:r>
            <a:r>
              <a:rPr lang="en-US" altLang="ko-KR" baseline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03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최종적으로 가속된 결과의 성능을 보도록 하겠습니다</a:t>
            </a:r>
            <a:r>
              <a:rPr lang="en-US" altLang="ko-KR"/>
              <a:t>. </a:t>
            </a:r>
            <a:r>
              <a:rPr lang="ko-KR" altLang="en-US"/>
              <a:t>가장 </a:t>
            </a:r>
            <a:r>
              <a:rPr lang="en-US" altLang="ko-KR"/>
              <a:t>Bottleneck</a:t>
            </a:r>
            <a:r>
              <a:rPr lang="ko-KR" altLang="en-US"/>
              <a:t>이였던 </a:t>
            </a:r>
            <a:r>
              <a:rPr lang="en-US" altLang="ko-KR"/>
              <a:t>Primary Caps</a:t>
            </a:r>
            <a:r>
              <a:rPr lang="ko-KR" altLang="en-US"/>
              <a:t>부분을 가속 하기 전보다 </a:t>
            </a:r>
            <a:r>
              <a:rPr lang="en-US" altLang="ko-KR"/>
              <a:t>64.4</a:t>
            </a:r>
            <a:r>
              <a:rPr lang="ko-KR" altLang="en-US"/>
              <a:t>배 가속에 성공하였습니다</a:t>
            </a:r>
            <a:r>
              <a:rPr lang="en-US" altLang="ko-KR"/>
              <a:t>. </a:t>
            </a:r>
            <a:r>
              <a:rPr lang="ko-KR" altLang="en-US"/>
              <a:t>뿐만 아니라 다른 </a:t>
            </a:r>
            <a:r>
              <a:rPr lang="en-US" altLang="ko-KR"/>
              <a:t>Layer</a:t>
            </a:r>
            <a:r>
              <a:rPr lang="ko-KR" altLang="en-US"/>
              <a:t>에서도 전체 시간 대비 </a:t>
            </a:r>
            <a:r>
              <a:rPr lang="en-US" altLang="ko-KR"/>
              <a:t>22.5</a:t>
            </a:r>
            <a:r>
              <a:rPr lang="ko-KR" altLang="en-US"/>
              <a:t>배 정도</a:t>
            </a:r>
            <a:r>
              <a:rPr lang="en-US" altLang="ko-KR"/>
              <a:t> </a:t>
            </a:r>
            <a:r>
              <a:rPr lang="ko-KR" altLang="en-US"/>
              <a:t>빨라진 것을 볼 수 있습니다</a:t>
            </a:r>
            <a:r>
              <a:rPr lang="en-US" altLang="ko-KR"/>
              <a:t>. </a:t>
            </a:r>
            <a:r>
              <a:rPr lang="ko-KR" altLang="en-US"/>
              <a:t>아래 가로 막대 그래프는 로그 스케일 된 것으로 가속 하기 이전 시간과 가속한 시간의 비율을</a:t>
            </a:r>
            <a:r>
              <a:rPr lang="en-US" altLang="ko-KR"/>
              <a:t> </a:t>
            </a:r>
            <a:r>
              <a:rPr lang="ko-KR" altLang="en-US"/>
              <a:t>보면 확연한 차이를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다음으로는 </a:t>
            </a:r>
            <a:r>
              <a:rPr lang="en-US" altLang="ko-KR"/>
              <a:t>Operation Per Second</a:t>
            </a:r>
            <a:r>
              <a:rPr lang="ko-KR" altLang="en-US"/>
              <a:t>로 성능을 비교해보았습니다</a:t>
            </a:r>
            <a:r>
              <a:rPr lang="en-US" altLang="ko-KR"/>
              <a:t>. </a:t>
            </a:r>
            <a:r>
              <a:rPr lang="ko-KR" altLang="en-US"/>
              <a:t>최종적으로 하드웨어에서 가속한 것이므로 가속하기 전과 대비하여 초당 명령어 실행 개수가 많이 증가할수록 좋습니다</a:t>
            </a:r>
            <a:r>
              <a:rPr lang="en-US" altLang="ko-KR"/>
              <a:t>. </a:t>
            </a:r>
            <a:r>
              <a:rPr lang="ko-KR" altLang="en-US"/>
              <a:t>계산 결과</a:t>
            </a:r>
            <a:r>
              <a:rPr lang="en-US" altLang="ko-KR"/>
              <a:t>,</a:t>
            </a:r>
            <a:r>
              <a:rPr lang="ko-KR" altLang="en-US"/>
              <a:t> 가속하기 전보다 </a:t>
            </a:r>
            <a:r>
              <a:rPr lang="en-US" altLang="ko-KR"/>
              <a:t>155</a:t>
            </a:r>
            <a:r>
              <a:rPr lang="ko-KR" altLang="en-US"/>
              <a:t>배의 </a:t>
            </a:r>
            <a:r>
              <a:rPr lang="en-US" altLang="ko-KR"/>
              <a:t>OPS</a:t>
            </a:r>
            <a:r>
              <a:rPr lang="ko-KR" altLang="en-US"/>
              <a:t>를 실행하는 것을 확인하였습니다</a:t>
            </a:r>
            <a:r>
              <a:rPr lang="en-US" altLang="ko-KR"/>
              <a:t>. </a:t>
            </a:r>
            <a:r>
              <a:rPr lang="ko-KR" altLang="en-US"/>
              <a:t>아래 그래프를 </a:t>
            </a:r>
            <a:r>
              <a:rPr lang="ko-KR" altLang="en-US" err="1"/>
              <a:t>보시다시피</a:t>
            </a:r>
            <a:r>
              <a:rPr lang="ko-KR" altLang="en-US"/>
              <a:t> 확연한 차이를 확인할 수 있습니다</a:t>
            </a:r>
            <a:r>
              <a:rPr lang="en-US" altLang="ko-KR"/>
              <a:t>. </a:t>
            </a:r>
            <a:r>
              <a:rPr lang="ko-KR" altLang="en-US"/>
              <a:t>이 그래프 역시 </a:t>
            </a:r>
            <a:r>
              <a:rPr lang="ko-KR" altLang="en-US" err="1"/>
              <a:t>로그스케일한</a:t>
            </a:r>
            <a:r>
              <a:rPr lang="ko-KR" altLang="en-US"/>
              <a:t> 그래프입니다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0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저희가 만든 가속기의 성능을 평가하기 위해 다른 논문을 가져와 비교해보았습니다</a:t>
            </a:r>
            <a:r>
              <a:rPr lang="en-US" altLang="ko-KR"/>
              <a:t>. </a:t>
            </a:r>
            <a:r>
              <a:rPr lang="ko-KR" altLang="en-US"/>
              <a:t>비교 논문의 경우 </a:t>
            </a:r>
            <a:r>
              <a:rPr lang="ko-KR" altLang="en-US" err="1"/>
              <a:t>클락</a:t>
            </a:r>
            <a:r>
              <a:rPr lang="ko-KR" altLang="en-US"/>
              <a:t> 주파수가 </a:t>
            </a:r>
            <a:r>
              <a:rPr lang="en-US" altLang="ko-KR"/>
              <a:t>200MHz</a:t>
            </a:r>
            <a:r>
              <a:rPr lang="ko-KR" altLang="en-US"/>
              <a:t>인 반면</a:t>
            </a:r>
            <a:r>
              <a:rPr lang="en-US" altLang="ko-KR"/>
              <a:t>, </a:t>
            </a:r>
            <a:r>
              <a:rPr lang="ko-KR" altLang="en-US"/>
              <a:t>저희는 </a:t>
            </a:r>
            <a:r>
              <a:rPr lang="en-US" altLang="ko-KR"/>
              <a:t>50MHz</a:t>
            </a:r>
            <a:r>
              <a:rPr lang="ko-KR" altLang="en-US"/>
              <a:t>의 주파수를 사용하였습니다</a:t>
            </a:r>
            <a:r>
              <a:rPr lang="en-US" altLang="ko-KR"/>
              <a:t>. DSP</a:t>
            </a:r>
            <a:r>
              <a:rPr lang="ko-KR" altLang="en-US"/>
              <a:t>의 개수를 보시면 저희보다 </a:t>
            </a:r>
            <a:r>
              <a:rPr lang="en-US" altLang="ko-KR"/>
              <a:t>15</a:t>
            </a:r>
            <a:r>
              <a:rPr lang="ko-KR" altLang="en-US"/>
              <a:t>배 정도 많은 </a:t>
            </a:r>
            <a:r>
              <a:rPr lang="en-US" altLang="ko-KR"/>
              <a:t>DSP</a:t>
            </a:r>
            <a:r>
              <a:rPr lang="ko-KR" altLang="en-US"/>
              <a:t>를 사용하였고</a:t>
            </a:r>
            <a:r>
              <a:rPr lang="en-US" altLang="ko-KR"/>
              <a:t>, On chip memory</a:t>
            </a:r>
            <a:r>
              <a:rPr lang="ko-KR" altLang="en-US"/>
              <a:t>는 저희가 </a:t>
            </a:r>
            <a:r>
              <a:rPr lang="en-US" altLang="ko-KR"/>
              <a:t>2</a:t>
            </a:r>
            <a:r>
              <a:rPr lang="ko-KR" altLang="en-US"/>
              <a:t>배 가량 더 사용하였습니다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성능 비교 지표인 </a:t>
            </a:r>
            <a:r>
              <a:rPr lang="en-US" altLang="ko-KR"/>
              <a:t>Performance per </a:t>
            </a:r>
            <a:r>
              <a:rPr lang="en-US" altLang="ko-KR" err="1"/>
              <a:t>DsP</a:t>
            </a:r>
            <a:r>
              <a:rPr lang="ko-KR" altLang="en-US"/>
              <a:t>를 보면 저희의 결과물이 </a:t>
            </a:r>
            <a:r>
              <a:rPr lang="en-US" altLang="ko-KR"/>
              <a:t>2</a:t>
            </a:r>
            <a:r>
              <a:rPr lang="ko-KR" altLang="en-US" err="1"/>
              <a:t>배가량</a:t>
            </a:r>
            <a:r>
              <a:rPr lang="ko-KR" altLang="en-US"/>
              <a:t> 더 좋았습니다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19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기존 </a:t>
            </a:r>
            <a:r>
              <a:rPr lang="en-US" altLang="ko-KR"/>
              <a:t>CNN</a:t>
            </a:r>
            <a:r>
              <a:rPr lang="ko-KR" altLang="en-US"/>
              <a:t>의 단점 중인 하나가 학습해야 할 </a:t>
            </a:r>
            <a:r>
              <a:rPr lang="en-US" altLang="ko-KR"/>
              <a:t>Parameter </a:t>
            </a:r>
            <a:r>
              <a:rPr lang="ko-KR" altLang="en-US"/>
              <a:t>수가 많아 </a:t>
            </a:r>
            <a:r>
              <a:rPr lang="en-US" altLang="ko-KR"/>
              <a:t>H/W</a:t>
            </a:r>
            <a:r>
              <a:rPr lang="ko-KR" altLang="en-US"/>
              <a:t>관점에서 빠른 추론이 어렵습니다</a:t>
            </a:r>
            <a:r>
              <a:rPr lang="en-US" altLang="ko-KR"/>
              <a:t>. </a:t>
            </a:r>
            <a:r>
              <a:rPr lang="ko-KR" altLang="en-US"/>
              <a:t>캡슐네트워크는 </a:t>
            </a:r>
            <a:r>
              <a:rPr lang="en-US" altLang="ko-KR"/>
              <a:t>pooling </a:t>
            </a:r>
            <a:r>
              <a:rPr lang="ko-KR" altLang="en-US"/>
              <a:t>대신 </a:t>
            </a:r>
            <a:r>
              <a:rPr lang="en-US" altLang="ko-KR"/>
              <a:t>Dynamic Routing</a:t>
            </a:r>
            <a:r>
              <a:rPr lang="ko-KR" altLang="en-US"/>
              <a:t>기법을 사용하여</a:t>
            </a:r>
            <a:r>
              <a:rPr lang="en-US" altLang="ko-KR"/>
              <a:t>,</a:t>
            </a:r>
            <a:r>
              <a:rPr lang="ko-KR" altLang="en-US"/>
              <a:t>인간이 세상을 이해하는 관점과 비슷하게 </a:t>
            </a:r>
            <a:r>
              <a:rPr lang="en-US" altLang="ko-KR" err="1"/>
              <a:t>entit</a:t>
            </a:r>
            <a:r>
              <a:rPr lang="ko-KR" altLang="en-US"/>
              <a:t>와 </a:t>
            </a:r>
            <a:r>
              <a:rPr lang="en-US" altLang="ko-KR" err="1"/>
              <a:t>entit</a:t>
            </a:r>
            <a:r>
              <a:rPr lang="ko-KR" altLang="en-US"/>
              <a:t>의 </a:t>
            </a:r>
            <a:r>
              <a:rPr lang="en-US" altLang="ko-KR" err="1"/>
              <a:t>propert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분류하기 때문에 보다 빠르고</a:t>
            </a:r>
            <a:r>
              <a:rPr lang="en-US" altLang="ko-KR"/>
              <a:t>, </a:t>
            </a:r>
            <a:r>
              <a:rPr lang="ko-KR" altLang="en-US"/>
              <a:t>정확한 추론이 가능합니다</a:t>
            </a:r>
            <a:r>
              <a:rPr lang="en-US" altLang="ko-KR"/>
              <a:t>. </a:t>
            </a:r>
            <a:r>
              <a:rPr lang="ko-KR" altLang="en-US"/>
              <a:t>따라서 요즘 </a:t>
            </a:r>
            <a:r>
              <a:rPr lang="ko-KR" altLang="en-US" err="1"/>
              <a:t>딥러닝에</a:t>
            </a:r>
            <a:r>
              <a:rPr lang="ko-KR" altLang="en-US"/>
              <a:t> 많이 사용되는 </a:t>
            </a:r>
            <a:r>
              <a:rPr lang="en-US" altLang="ko-KR"/>
              <a:t>CNN</a:t>
            </a:r>
            <a:r>
              <a:rPr lang="ko-KR" altLang="en-US"/>
              <a:t>을 대체할 수 있는 </a:t>
            </a:r>
            <a:r>
              <a:rPr lang="en-US" altLang="ko-KR"/>
              <a:t>Capsule Network </a:t>
            </a:r>
            <a:r>
              <a:rPr lang="ko-KR" altLang="en-US"/>
              <a:t>알고리즘을 가속한다는 것은 상당한 의의가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저희는 최종적으로 </a:t>
            </a:r>
            <a:r>
              <a:rPr lang="ko-KR" altLang="en-US" err="1"/>
              <a:t>플로팅에서</a:t>
            </a:r>
            <a:r>
              <a:rPr lang="ko-KR" altLang="en-US"/>
              <a:t> </a:t>
            </a:r>
            <a:r>
              <a:rPr lang="ko-KR" altLang="en-US" err="1"/>
              <a:t>픽스드로</a:t>
            </a:r>
            <a:r>
              <a:rPr lang="ko-KR" altLang="en-US"/>
              <a:t> 연산하여 </a:t>
            </a:r>
            <a:r>
              <a:rPr lang="en-US" altLang="ko-KR"/>
              <a:t>39.2</a:t>
            </a:r>
            <a:r>
              <a:rPr lang="ko-KR" altLang="en-US"/>
              <a:t>배 가량 빨라졌으며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Core</a:t>
            </a:r>
            <a:r>
              <a:rPr lang="ko-KR" altLang="en-US"/>
              <a:t>를 이용해 </a:t>
            </a:r>
            <a:r>
              <a:rPr lang="en-US" altLang="ko-KR"/>
              <a:t>23.9</a:t>
            </a:r>
            <a:r>
              <a:rPr lang="ko-KR" altLang="en-US"/>
              <a:t>배 더 가속하였습니다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 Algorithm Optimization</a:t>
            </a:r>
            <a:r>
              <a:rPr lang="ko-KR" altLang="en-US"/>
              <a:t>을 통해 </a:t>
            </a:r>
            <a:r>
              <a:rPr lang="en-US" altLang="ko-KR"/>
              <a:t>93%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메모리 사용량을 줄였고</a:t>
            </a:r>
            <a:r>
              <a:rPr lang="en-US" altLang="ko-KR"/>
              <a:t>, </a:t>
            </a:r>
            <a:r>
              <a:rPr lang="en-US" altLang="ko-KR" err="1"/>
              <a:t>Pytorch</a:t>
            </a:r>
            <a:r>
              <a:rPr lang="ko-KR" altLang="en-US"/>
              <a:t>에서 나온 정확도와 </a:t>
            </a:r>
            <a:r>
              <a:rPr lang="en-US" altLang="ko-KR"/>
              <a:t>H/W</a:t>
            </a:r>
            <a:r>
              <a:rPr lang="ko-KR" altLang="en-US"/>
              <a:t>에서 나온 정확도가 </a:t>
            </a:r>
            <a:r>
              <a:rPr lang="en-US" altLang="ko-KR"/>
              <a:t>Fixed Point</a:t>
            </a:r>
            <a:r>
              <a:rPr lang="ko-KR" altLang="en-US"/>
              <a:t>를 했음에도 불구하고 </a:t>
            </a:r>
            <a:r>
              <a:rPr lang="en-US" altLang="ko-KR"/>
              <a:t>2%</a:t>
            </a:r>
            <a:r>
              <a:rPr lang="ko-KR" altLang="en-US"/>
              <a:t>정도의 차이가 있었습니다</a:t>
            </a:r>
            <a:r>
              <a:rPr lang="en-US" altLang="ko-KR"/>
              <a:t>. </a:t>
            </a:r>
            <a:r>
              <a:rPr lang="ko-KR" altLang="en-US"/>
              <a:t>성능 비교 척도 중 하나인 </a:t>
            </a:r>
            <a:r>
              <a:rPr lang="en-US" altLang="ko-KR"/>
              <a:t>Operation per second</a:t>
            </a:r>
            <a:r>
              <a:rPr lang="ko-KR" altLang="en-US"/>
              <a:t>를 메인 병목 구간인 </a:t>
            </a:r>
            <a:r>
              <a:rPr lang="en-US" altLang="ko-KR"/>
              <a:t>primary Caps</a:t>
            </a:r>
            <a:r>
              <a:rPr lang="ko-KR" altLang="en-US"/>
              <a:t>의 </a:t>
            </a:r>
            <a:r>
              <a:rPr lang="en-US" altLang="ko-KR"/>
              <a:t>OPS</a:t>
            </a:r>
            <a:r>
              <a:rPr lang="ko-KR" altLang="en-US"/>
              <a:t>를 </a:t>
            </a:r>
            <a:r>
              <a:rPr lang="en-US" altLang="ko-KR"/>
              <a:t>10.9GOPS</a:t>
            </a:r>
            <a:r>
              <a:rPr lang="ko-KR" altLang="en-US"/>
              <a:t>까지 늘렸습니다</a:t>
            </a:r>
            <a:r>
              <a:rPr lang="en-US" altLang="ko-KR"/>
              <a:t>. </a:t>
            </a:r>
            <a:r>
              <a:rPr lang="ko-KR" altLang="en-US"/>
              <a:t>또한 </a:t>
            </a:r>
            <a:r>
              <a:rPr lang="en-US" altLang="ko-KR"/>
              <a:t>Performance per DSP Raito </a:t>
            </a:r>
            <a:r>
              <a:rPr lang="ko-KR" altLang="en-US"/>
              <a:t>에서는 </a:t>
            </a:r>
            <a:r>
              <a:rPr lang="en-US" altLang="ko-KR"/>
              <a:t>0.78</a:t>
            </a:r>
            <a:r>
              <a:rPr lang="ko-KR" altLang="en-US"/>
              <a:t>로 비교 논문보다 </a:t>
            </a:r>
            <a:r>
              <a:rPr lang="en-US" altLang="ko-KR"/>
              <a:t>2</a:t>
            </a:r>
            <a:r>
              <a:rPr lang="ko-KR" altLang="en-US"/>
              <a:t>배 가량 앞서는 성과를 보였습니다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지금까지 발표를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55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Inference</a:t>
            </a:r>
            <a:r>
              <a:rPr lang="ko-KR" altLang="en-US"/>
              <a:t>를 진행할 환경인 </a:t>
            </a:r>
            <a:r>
              <a:rPr lang="en-US" altLang="ko-KR"/>
              <a:t>DE-1</a:t>
            </a:r>
            <a:r>
              <a:rPr lang="en-US" altLang="ko-KR" baseline="0"/>
              <a:t> SOC</a:t>
            </a:r>
            <a:r>
              <a:rPr lang="ko-KR" altLang="en-US" baseline="0"/>
              <a:t>의 메모리 </a:t>
            </a:r>
            <a:r>
              <a:rPr lang="en-US" altLang="ko-KR" baseline="0"/>
              <a:t>size</a:t>
            </a:r>
            <a:r>
              <a:rPr lang="ko-KR" altLang="en-US" baseline="0"/>
              <a:t>에 맞춰 </a:t>
            </a:r>
            <a:r>
              <a:rPr lang="en-US" altLang="ko-KR" baseline="0"/>
              <a:t>Capsule Network model</a:t>
            </a:r>
            <a:r>
              <a:rPr lang="ko-KR" altLang="en-US" baseline="0"/>
              <a:t>의 경량화를 진행하였습니다</a:t>
            </a:r>
            <a:r>
              <a:rPr lang="en-US" altLang="ko-KR" baseline="0"/>
              <a:t>. Model </a:t>
            </a:r>
            <a:r>
              <a:rPr lang="ko-KR" altLang="en-US" baseline="0"/>
              <a:t>경량화를 통하여 </a:t>
            </a:r>
            <a:r>
              <a:rPr lang="en-US" altLang="ko-KR" baseline="0"/>
              <a:t>parameter size</a:t>
            </a:r>
            <a:r>
              <a:rPr lang="ko-KR" altLang="en-US" baseline="0"/>
              <a:t>가 큰 </a:t>
            </a:r>
            <a:r>
              <a:rPr lang="en-US" altLang="ko-KR" baseline="0"/>
              <a:t>conv1 layer</a:t>
            </a:r>
            <a:r>
              <a:rPr lang="ko-KR" altLang="en-US" baseline="0"/>
              <a:t>와 </a:t>
            </a:r>
            <a:r>
              <a:rPr lang="en-US" altLang="ko-KR" baseline="0" err="1"/>
              <a:t>primarycaps</a:t>
            </a:r>
            <a:r>
              <a:rPr lang="en-US" altLang="ko-KR" baseline="0"/>
              <a:t> layer</a:t>
            </a:r>
            <a:r>
              <a:rPr lang="ko-KR" altLang="en-US" baseline="0"/>
              <a:t>의 </a:t>
            </a:r>
            <a:r>
              <a:rPr lang="en-US" altLang="ko-KR" baseline="0"/>
              <a:t>parameter</a:t>
            </a:r>
            <a:r>
              <a:rPr lang="ko-KR" altLang="en-US" baseline="0"/>
              <a:t>를 대폭 줄였으며</a:t>
            </a:r>
            <a:r>
              <a:rPr lang="en-US" altLang="ko-KR" baseline="0"/>
              <a:t>, </a:t>
            </a:r>
            <a:r>
              <a:rPr lang="ko-KR" altLang="en-US" baseline="0" err="1"/>
              <a:t>경량화된</a:t>
            </a:r>
            <a:r>
              <a:rPr lang="ko-KR" altLang="en-US" baseline="0"/>
              <a:t> 모델과 이전의 모델을 비교하였을 때 </a:t>
            </a:r>
            <a:r>
              <a:rPr lang="en-US" altLang="ko-KR" baseline="0"/>
              <a:t>93.74%</a:t>
            </a:r>
            <a:r>
              <a:rPr lang="ko-KR" altLang="en-US" baseline="0"/>
              <a:t>의 메모리 사용 감소가 있었습니다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7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널리 사용되는 알고리즘인 </a:t>
            </a:r>
            <a:r>
              <a:rPr lang="en-US" altLang="ko-KR"/>
              <a:t>CNN</a:t>
            </a:r>
            <a:r>
              <a:rPr lang="ko-KR" altLang="en-US"/>
              <a:t>에는 한가지 문제점이 있습니다</a:t>
            </a:r>
            <a:r>
              <a:rPr lang="en-US" altLang="ko-KR"/>
              <a:t>. Pooling</a:t>
            </a:r>
            <a:r>
              <a:rPr lang="ko-KR" altLang="en-US"/>
              <a:t> </a:t>
            </a:r>
            <a:r>
              <a:rPr lang="en-US" altLang="ko-KR"/>
              <a:t>layer</a:t>
            </a:r>
            <a:r>
              <a:rPr lang="ko-KR" altLang="en-US"/>
              <a:t>를 통해 물체 간의 공간적인 관계에 대한 정보를 버리게 되어 </a:t>
            </a:r>
            <a:r>
              <a:rPr lang="en-US" altLang="ko-KR"/>
              <a:t>invariant</a:t>
            </a:r>
            <a:r>
              <a:rPr lang="ko-KR" altLang="en-US"/>
              <a:t>한 특성을 가진다는 점입니다</a:t>
            </a:r>
            <a:r>
              <a:rPr lang="en-US" altLang="ko-KR"/>
              <a:t>. Pooling layer</a:t>
            </a:r>
            <a:r>
              <a:rPr lang="ko-KR" altLang="en-US"/>
              <a:t>에서 수행되는 </a:t>
            </a:r>
            <a:r>
              <a:rPr lang="en-US" altLang="ko-KR"/>
              <a:t>Max pooling</a:t>
            </a:r>
            <a:r>
              <a:rPr lang="ko-KR" altLang="en-US"/>
              <a:t>이</a:t>
            </a:r>
            <a:r>
              <a:rPr lang="ko-KR" altLang="en-US" b="0" i="0">
                <a:solidFill>
                  <a:srgbClr val="555555"/>
                </a:solidFill>
                <a:effectLst/>
                <a:latin typeface="Lato"/>
              </a:rPr>
              <a:t> 단순히 가장 큰 특징적인 값만 뽑아내서 시야를 넓히는 것 밖에 할 수 없기 때문입니다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Lato"/>
              </a:rPr>
              <a:t>. </a:t>
            </a:r>
            <a:r>
              <a:rPr lang="ko-KR" altLang="en-US" b="0" i="0">
                <a:solidFill>
                  <a:srgbClr val="555555"/>
                </a:solidFill>
                <a:effectLst/>
                <a:latin typeface="Lato"/>
              </a:rPr>
              <a:t>즉</a:t>
            </a:r>
            <a:r>
              <a:rPr lang="en-US" altLang="ko-KR" b="0" i="0">
                <a:solidFill>
                  <a:srgbClr val="555555"/>
                </a:solidFill>
                <a:effectLst/>
                <a:latin typeface="Lato"/>
              </a:rPr>
              <a:t>, CNN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Lato"/>
              </a:rPr>
              <a:t>알고리즘은 물체를 고차원 공간에서 바라볼 수 없고</a:t>
            </a:r>
            <a:r>
              <a:rPr lang="en-US" altLang="ko-KR" b="0" i="0">
                <a:solidFill>
                  <a:srgbClr val="555555"/>
                </a:solidFill>
                <a:effectLst/>
                <a:latin typeface="Lato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Lato"/>
              </a:rPr>
              <a:t>오른쪽 위의 그림과 같이 물체 간의 공간적인 관계를 제외한 물체의 존재여부만 판단하게 됩니다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Lato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Lato"/>
              </a:rPr>
              <a:t>따라서 오른쪽 아래 두 그림 모두 사람이라고 판단하게 되는 것입니다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Lato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7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</a:t>
            </a:r>
            <a:r>
              <a:rPr lang="en-US" altLang="ko-KR" dirty="0"/>
              <a:t>39.2</a:t>
            </a:r>
            <a:r>
              <a:rPr lang="ko-KR" altLang="en-US" dirty="0"/>
              <a:t>배 가속되었으며</a:t>
            </a:r>
            <a:r>
              <a:rPr lang="en-US" altLang="ko-KR" dirty="0"/>
              <a:t>, </a:t>
            </a:r>
            <a:r>
              <a:rPr lang="ko-KR" altLang="en-US" dirty="0"/>
              <a:t>가장 </a:t>
            </a:r>
            <a:r>
              <a:rPr lang="ko-KR" altLang="en-US" dirty="0" err="1"/>
              <a:t>병목이였던</a:t>
            </a:r>
            <a:r>
              <a:rPr lang="ko-KR" altLang="en-US" dirty="0"/>
              <a:t> </a:t>
            </a:r>
            <a:r>
              <a:rPr lang="en-US" altLang="ko-KR" dirty="0" err="1"/>
              <a:t>PrimaryCaps</a:t>
            </a:r>
            <a:r>
              <a:rPr lang="en-US" altLang="ko-KR" dirty="0"/>
              <a:t> Layer</a:t>
            </a:r>
            <a:r>
              <a:rPr lang="ko-KR" altLang="en-US" dirty="0"/>
              <a:t>를 초당 명령어 수행 횟수를 </a:t>
            </a:r>
            <a:r>
              <a:rPr lang="en-US" altLang="ko-KR" dirty="0"/>
              <a:t>64.4</a:t>
            </a:r>
            <a:r>
              <a:rPr lang="ko-KR" altLang="en-US" dirty="0"/>
              <a:t>배까지 늘렸습니다</a:t>
            </a:r>
            <a:r>
              <a:rPr lang="en-US" altLang="ko-KR" dirty="0"/>
              <a:t>. </a:t>
            </a:r>
            <a:r>
              <a:rPr lang="ko-KR" altLang="en-US" dirty="0"/>
              <a:t>최종적으로 </a:t>
            </a:r>
            <a:r>
              <a:rPr lang="en-US" altLang="ko-KR" dirty="0"/>
              <a:t>TCSII</a:t>
            </a:r>
            <a:r>
              <a:rPr lang="ko-KR" altLang="en-US" dirty="0"/>
              <a:t>라는 논문과 비교하였을 때 사용한 </a:t>
            </a:r>
            <a:r>
              <a:rPr lang="en-US" altLang="ko-KR" dirty="0"/>
              <a:t>DSP</a:t>
            </a:r>
            <a:r>
              <a:rPr lang="ko-KR" altLang="en-US" dirty="0"/>
              <a:t>개수 대비 </a:t>
            </a:r>
            <a:r>
              <a:rPr lang="en-US" altLang="ko-KR" dirty="0"/>
              <a:t>GOP</a:t>
            </a:r>
            <a:r>
              <a:rPr lang="ko-KR" altLang="en-US" dirty="0"/>
              <a:t>의 수가 </a:t>
            </a:r>
            <a:r>
              <a:rPr lang="en-US" altLang="ko-KR" dirty="0"/>
              <a:t>2</a:t>
            </a:r>
            <a:r>
              <a:rPr lang="ko-KR" altLang="en-US" dirty="0"/>
              <a:t>배 높은 것을 확인하였습니다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다음은 시연 영상입니다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보시다시피</a:t>
            </a:r>
            <a:r>
              <a:rPr lang="ko-KR" altLang="en-US" dirty="0"/>
              <a:t> 모니터에는 추론한 숫자의 이미지가 표시되며</a:t>
            </a:r>
            <a:r>
              <a:rPr lang="en-US" altLang="ko-KR" dirty="0"/>
              <a:t>, HEX </a:t>
            </a:r>
            <a:r>
              <a:rPr lang="ko-KR" altLang="en-US" dirty="0"/>
              <a:t>부분을 보시면 왼쪽은 정답 숫자가</a:t>
            </a:r>
            <a:r>
              <a:rPr lang="en-US" altLang="ko-KR" dirty="0"/>
              <a:t>, </a:t>
            </a:r>
            <a:r>
              <a:rPr lang="ko-KR" altLang="en-US" dirty="0"/>
              <a:t>오른쪽은 추론한 숫자가 보이며</a:t>
            </a:r>
            <a:r>
              <a:rPr lang="en-US" altLang="ko-KR" dirty="0"/>
              <a:t>, </a:t>
            </a:r>
            <a:r>
              <a:rPr lang="ko-KR" altLang="en-US" dirty="0"/>
              <a:t>오답일 땐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깜빡거리도록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발표를 마치도록 하겠습니다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4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그림은 저희가 구현하게 될 </a:t>
            </a:r>
            <a:r>
              <a:rPr lang="en-US" altLang="ko-KR"/>
              <a:t>Capsule Network inference algorithm</a:t>
            </a:r>
            <a:r>
              <a:rPr lang="ko-KR" altLang="en-US"/>
              <a:t>의 전체적인 구조입니다</a:t>
            </a:r>
            <a:r>
              <a:rPr lang="en-US" altLang="ko-KR"/>
              <a:t>. Capsule Network</a:t>
            </a:r>
            <a:r>
              <a:rPr lang="ko-KR" altLang="en-US"/>
              <a:t>은 </a:t>
            </a:r>
            <a:r>
              <a:rPr lang="en-US" altLang="ko-KR"/>
              <a:t>Conv1 layer, Primary Caps layer, </a:t>
            </a:r>
            <a:r>
              <a:rPr lang="en-US" altLang="ko-KR" err="1"/>
              <a:t>DigitCaps</a:t>
            </a:r>
            <a:r>
              <a:rPr lang="en-US" altLang="ko-KR"/>
              <a:t> layer</a:t>
            </a:r>
            <a:r>
              <a:rPr lang="ko-KR" altLang="en-US"/>
              <a:t>로 이루어져 있습니다</a:t>
            </a:r>
            <a:r>
              <a:rPr lang="en-US" altLang="ko-KR"/>
              <a:t>. CNN</a:t>
            </a:r>
            <a:r>
              <a:rPr lang="ko-KR" altLang="en-US"/>
              <a:t>과 마찬가지로 이미지의 특징을 추출하는 부분과 분류를 하는 부분이 있는데</a:t>
            </a:r>
            <a:r>
              <a:rPr lang="en-US" altLang="ko-KR"/>
              <a:t>, Conv1 layer</a:t>
            </a:r>
            <a:r>
              <a:rPr lang="ko-KR" altLang="en-US"/>
              <a:t>와 </a:t>
            </a:r>
            <a:r>
              <a:rPr lang="en-US" altLang="ko-KR"/>
              <a:t>Primary Caps layer</a:t>
            </a:r>
            <a:r>
              <a:rPr lang="ko-KR" altLang="en-US"/>
              <a:t>에서 미리 학습된 </a:t>
            </a:r>
            <a:r>
              <a:rPr lang="en-US" altLang="ko-KR"/>
              <a:t>kernel</a:t>
            </a:r>
            <a:r>
              <a:rPr lang="ko-KR" altLang="en-US"/>
              <a:t>과의 </a:t>
            </a:r>
            <a:r>
              <a:rPr lang="en-US" altLang="ko-KR"/>
              <a:t>convolution </a:t>
            </a:r>
            <a:r>
              <a:rPr lang="ko-KR" altLang="en-US"/>
              <a:t>연산으로 이미지를 </a:t>
            </a:r>
            <a:r>
              <a:rPr lang="en-US" altLang="ko-KR"/>
              <a:t>3D </a:t>
            </a:r>
            <a:r>
              <a:rPr lang="ko-KR" altLang="en-US"/>
              <a:t>정보를 포함하는 캡슐로 만드는 과정을 통해 이미지의 특징을 추출하게 됩니다</a:t>
            </a:r>
            <a:r>
              <a:rPr lang="en-US" altLang="ko-KR"/>
              <a:t>. </a:t>
            </a:r>
            <a:r>
              <a:rPr lang="ko-KR" altLang="en-US"/>
              <a:t>이미지의 특징을 가지고 있는 캡슐과 </a:t>
            </a:r>
            <a:r>
              <a:rPr lang="en-US" altLang="ko-KR"/>
              <a:t>weight matrix</a:t>
            </a:r>
            <a:r>
              <a:rPr lang="ko-KR" altLang="en-US"/>
              <a:t>간의 행렬 곱 연산을 통해 </a:t>
            </a:r>
            <a:r>
              <a:rPr lang="en-US" altLang="ko-KR"/>
              <a:t>prediction vector</a:t>
            </a:r>
            <a:r>
              <a:rPr lang="ko-KR" altLang="en-US"/>
              <a:t>를 만들게 됩니다</a:t>
            </a:r>
            <a:r>
              <a:rPr lang="en-US" altLang="ko-KR"/>
              <a:t>. </a:t>
            </a:r>
            <a:r>
              <a:rPr lang="ko-KR" altLang="en-US"/>
              <a:t>이후 </a:t>
            </a:r>
            <a:r>
              <a:rPr lang="en-US" altLang="ko-KR"/>
              <a:t>Digit caps layer</a:t>
            </a:r>
            <a:r>
              <a:rPr lang="ko-KR" altLang="en-US"/>
              <a:t>에서 </a:t>
            </a:r>
            <a:r>
              <a:rPr lang="en-US" altLang="ko-KR"/>
              <a:t>Dynamic Routing</a:t>
            </a:r>
            <a:r>
              <a:rPr lang="ko-KR" altLang="en-US"/>
              <a:t>을 통해 </a:t>
            </a:r>
            <a:r>
              <a:rPr lang="en-US" altLang="ko-KR"/>
              <a:t>Digit caps</a:t>
            </a:r>
            <a:r>
              <a:rPr lang="ko-KR" altLang="en-US"/>
              <a:t>를 구하게 되고</a:t>
            </a:r>
            <a:r>
              <a:rPr lang="en-US" altLang="ko-KR"/>
              <a:t>, Digit caps vector</a:t>
            </a:r>
            <a:r>
              <a:rPr lang="ko-KR" altLang="en-US"/>
              <a:t>들의 </a:t>
            </a:r>
            <a:r>
              <a:rPr lang="en-US" altLang="ko-KR"/>
              <a:t>L2 norm</a:t>
            </a:r>
            <a:r>
              <a:rPr lang="ko-KR" altLang="en-US"/>
              <a:t>을 구하여 </a:t>
            </a:r>
            <a:r>
              <a:rPr lang="en-US" altLang="ko-KR"/>
              <a:t>L2 norm</a:t>
            </a:r>
            <a:r>
              <a:rPr lang="ko-KR" altLang="en-US"/>
              <a:t>이 가장 큰 벡터가 정답이라고 분류하게 됩니다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7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왼쪽 그림은 </a:t>
            </a:r>
            <a:r>
              <a:rPr lang="en-US" altLang="ko-KR"/>
              <a:t>Capsule Network</a:t>
            </a:r>
            <a:r>
              <a:rPr lang="ko-KR" altLang="en-US"/>
              <a:t> </a:t>
            </a:r>
            <a:r>
              <a:rPr lang="en-US" altLang="ko-KR"/>
              <a:t>Algorithm</a:t>
            </a:r>
            <a:r>
              <a:rPr lang="ko-KR" altLang="en-US"/>
              <a:t>의 핵심적인 요소인 </a:t>
            </a:r>
            <a:r>
              <a:rPr lang="en-US" altLang="ko-KR"/>
              <a:t>Dynamic Routing</a:t>
            </a:r>
            <a:r>
              <a:rPr lang="ko-KR" altLang="en-US"/>
              <a:t> </a:t>
            </a:r>
            <a:r>
              <a:rPr lang="en-US" altLang="ko-KR"/>
              <a:t>Algorithm</a:t>
            </a:r>
            <a:r>
              <a:rPr lang="ko-KR" altLang="en-US"/>
              <a:t>의 구조입니다</a:t>
            </a:r>
            <a:r>
              <a:rPr lang="en-US" altLang="ko-KR"/>
              <a:t>. Dynamic routing </a:t>
            </a:r>
            <a:r>
              <a:rPr lang="en-US" altLang="ko-KR" err="1"/>
              <a:t>algorith</a:t>
            </a:r>
            <a:r>
              <a:rPr lang="ko-KR" altLang="en-US"/>
              <a:t>은 </a:t>
            </a:r>
            <a:r>
              <a:rPr lang="en-US" altLang="ko-KR"/>
              <a:t>CNN</a:t>
            </a:r>
            <a:r>
              <a:rPr lang="ko-KR" altLang="en-US"/>
              <a:t>에서의 </a:t>
            </a:r>
            <a:r>
              <a:rPr lang="en-US" altLang="ko-KR" err="1"/>
              <a:t>Maxpooling</a:t>
            </a:r>
            <a:r>
              <a:rPr lang="ko-KR" altLang="en-US"/>
              <a:t>을 대체하여 </a:t>
            </a:r>
            <a:r>
              <a:rPr lang="en-US" altLang="ko-KR" err="1"/>
              <a:t>capsnet</a:t>
            </a:r>
            <a:r>
              <a:rPr lang="ko-KR" altLang="en-US"/>
              <a:t>의 </a:t>
            </a:r>
            <a:r>
              <a:rPr lang="en-US" altLang="ko-KR"/>
              <a:t>classification </a:t>
            </a:r>
            <a:r>
              <a:rPr lang="ko-KR" altLang="en-US"/>
              <a:t>역할을 수행하는 </a:t>
            </a:r>
            <a:r>
              <a:rPr lang="en-US" altLang="ko-KR"/>
              <a:t>algorithm</a:t>
            </a:r>
            <a:r>
              <a:rPr lang="ko-KR" altLang="en-US"/>
              <a:t>입니다</a:t>
            </a:r>
            <a:r>
              <a:rPr lang="en-US" altLang="ko-KR"/>
              <a:t>. Routing coefficient</a:t>
            </a:r>
            <a:r>
              <a:rPr lang="ko-KR" altLang="en-US"/>
              <a:t>와의</a:t>
            </a:r>
            <a:r>
              <a:rPr lang="en-US" altLang="ko-KR"/>
              <a:t> weighted sum </a:t>
            </a:r>
            <a:r>
              <a:rPr lang="ko-KR" altLang="en-US"/>
              <a:t>과정을 통해 </a:t>
            </a:r>
            <a:r>
              <a:rPr lang="en-US" altLang="ko-KR"/>
              <a:t>input </a:t>
            </a:r>
            <a:r>
              <a:rPr lang="en-US" altLang="ko-KR" err="1"/>
              <a:t>featur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 벡터 형태로 만들게 되며 하위 캡슐과 상위 </a:t>
            </a:r>
            <a:r>
              <a:rPr lang="ko-KR" altLang="en-US" err="1"/>
              <a:t>캡슐간의</a:t>
            </a:r>
            <a:r>
              <a:rPr lang="ko-KR" altLang="en-US"/>
              <a:t> 내적으로 구현된 </a:t>
            </a:r>
            <a:r>
              <a:rPr lang="en-US" altLang="ko-KR"/>
              <a:t>routing by agreement </a:t>
            </a:r>
            <a:r>
              <a:rPr lang="ko-KR" altLang="en-US"/>
              <a:t>과정을 통해 고차원적인 </a:t>
            </a:r>
            <a:r>
              <a:rPr lang="en-US" altLang="ko-KR"/>
              <a:t>classification</a:t>
            </a:r>
            <a:r>
              <a:rPr lang="ko-KR" altLang="en-US"/>
              <a:t>이 가능하게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오른쪽 그림은 </a:t>
            </a:r>
            <a:r>
              <a:rPr lang="en-US" altLang="ko-KR"/>
              <a:t>Dynamic Routing</a:t>
            </a:r>
            <a:r>
              <a:rPr lang="ko-KR" altLang="en-US"/>
              <a:t>을 직관적으로 나타낸 그림입니다</a:t>
            </a:r>
            <a:r>
              <a:rPr lang="en-US" altLang="ko-KR"/>
              <a:t>. </a:t>
            </a:r>
            <a:r>
              <a:rPr lang="ko-KR" altLang="en-US"/>
              <a:t>도형의 일부를 캡슐화 하여 도형의 방향을 캡슐의 원소로 갖는 예제를 들어 설명하고 있습니다</a:t>
            </a:r>
            <a:r>
              <a:rPr lang="en-US" altLang="ko-KR"/>
              <a:t>. Routing-by-agreement</a:t>
            </a:r>
            <a:r>
              <a:rPr lang="ko-KR" altLang="en-US"/>
              <a:t>는 </a:t>
            </a:r>
            <a:r>
              <a:rPr lang="en-US" altLang="ko-KR"/>
              <a:t>capsule</a:t>
            </a:r>
            <a:r>
              <a:rPr lang="ko-KR" altLang="en-US"/>
              <a:t>간의 내적에</a:t>
            </a:r>
            <a:r>
              <a:rPr lang="en-US" altLang="ko-KR"/>
              <a:t> </a:t>
            </a:r>
            <a:r>
              <a:rPr lang="ko-KR" altLang="en-US"/>
              <a:t>의해 구현되고 가장 큰 값을 갖는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agreement</a:t>
            </a:r>
            <a:r>
              <a:rPr lang="ko-KR" altLang="en-US"/>
              <a:t>가 성립되어 해당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routing coefficient</a:t>
            </a:r>
            <a:r>
              <a:rPr lang="ko-KR" altLang="en-US"/>
              <a:t>가 증가하게 됩니다</a:t>
            </a:r>
            <a:r>
              <a:rPr lang="en-US" altLang="ko-KR"/>
              <a:t>. </a:t>
            </a:r>
            <a:r>
              <a:rPr lang="ko-KR" altLang="en-US"/>
              <a:t>또한 </a:t>
            </a:r>
            <a:r>
              <a:rPr lang="en-US" altLang="ko-KR"/>
              <a:t>agreement</a:t>
            </a:r>
            <a:r>
              <a:rPr lang="ko-KR" altLang="en-US"/>
              <a:t>가 성립되지 않는 </a:t>
            </a:r>
            <a:r>
              <a:rPr lang="en-US" altLang="ko-KR"/>
              <a:t>vector</a:t>
            </a:r>
            <a:r>
              <a:rPr lang="ko-KR" altLang="en-US"/>
              <a:t>는 계수가 감소하게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32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Capsule Network</a:t>
            </a:r>
            <a:r>
              <a:rPr lang="ko-KR" altLang="en-US"/>
              <a:t>은 이미지를 캡슐화 하여 구체적인 특징을 뽑아내고</a:t>
            </a:r>
            <a:r>
              <a:rPr lang="en-US" altLang="ko-KR"/>
              <a:t>, Dynamic Routing</a:t>
            </a:r>
            <a:r>
              <a:rPr lang="ko-KR" altLang="en-US"/>
              <a:t>을 통해 각 캡슐 간의 공간적인 관계를 인지할 수 있기 때문에 </a:t>
            </a:r>
            <a:r>
              <a:rPr lang="en-US" altLang="ko-KR"/>
              <a:t>Equivariant</a:t>
            </a:r>
            <a:r>
              <a:rPr lang="ko-KR" altLang="en-US"/>
              <a:t>한 특성을 가진다는 장점이 있습니다</a:t>
            </a:r>
            <a:r>
              <a:rPr lang="en-US" altLang="ko-KR"/>
              <a:t>.</a:t>
            </a:r>
            <a:r>
              <a:rPr lang="ko-KR" altLang="en-US"/>
              <a:t>즉</a:t>
            </a:r>
            <a:r>
              <a:rPr lang="en-US" altLang="ko-KR"/>
              <a:t>, Dynamic Routing</a:t>
            </a:r>
            <a:r>
              <a:rPr lang="ko-KR" altLang="en-US"/>
              <a:t>의 </a:t>
            </a:r>
            <a:r>
              <a:rPr lang="en-US" altLang="ko-KR"/>
              <a:t>routing-by-agreement</a:t>
            </a:r>
            <a:r>
              <a:rPr lang="ko-KR" altLang="en-US"/>
              <a:t>과정을 통해 하위 캡슐과 상위 캡슐의 간의 관계에 따라 물체를 파악하게 되어 물체를 고차원 공간에서 정확히 판단하게 됩니다</a:t>
            </a:r>
            <a:r>
              <a:rPr lang="en-US" altLang="ko-KR"/>
              <a:t>. </a:t>
            </a:r>
            <a:r>
              <a:rPr lang="ko-KR" altLang="en-US"/>
              <a:t>오른쪽 그림과 같이 두 눈에 대한 캡슐</a:t>
            </a:r>
            <a:r>
              <a:rPr lang="en-US" altLang="ko-KR"/>
              <a:t>,</a:t>
            </a:r>
            <a:r>
              <a:rPr lang="ko-KR" altLang="en-US"/>
              <a:t> 코와 입에 대한 캡슐을 상위 캡슐인 얼굴 전체에 대한 캡슐과의 </a:t>
            </a:r>
            <a:r>
              <a:rPr lang="en-US" altLang="ko-KR"/>
              <a:t>routing-by-agreement</a:t>
            </a:r>
            <a:r>
              <a:rPr lang="ko-KR" altLang="en-US"/>
              <a:t>를 통해 왼쪽 이미지는 사람으로</a:t>
            </a:r>
            <a:r>
              <a:rPr lang="en-US" altLang="ko-KR"/>
              <a:t>, </a:t>
            </a:r>
            <a:r>
              <a:rPr lang="ko-KR" altLang="en-US"/>
              <a:t>오른쪽 이미지는 사람이 아닌 것으로 정확히 판단하게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8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Capsule Network</a:t>
            </a:r>
            <a:r>
              <a:rPr lang="ko-KR" altLang="en-US"/>
              <a:t>에 대한 이전 논문 연구 결과입니다</a:t>
            </a:r>
            <a:r>
              <a:rPr lang="en-US" altLang="ko-KR"/>
              <a:t>. Multi MNIST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과 같은 </a:t>
            </a:r>
            <a:r>
              <a:rPr lang="en-US" altLang="ko-KR"/>
              <a:t>3D image dataset</a:t>
            </a:r>
            <a:r>
              <a:rPr lang="ko-KR" altLang="en-US"/>
              <a:t>에 대해서 </a:t>
            </a:r>
            <a:r>
              <a:rPr lang="en-US" altLang="ko-KR"/>
              <a:t>CNN</a:t>
            </a:r>
            <a:r>
              <a:rPr lang="ko-KR" altLang="en-US"/>
              <a:t>은 </a:t>
            </a:r>
            <a:r>
              <a:rPr lang="en-US" altLang="ko-KR"/>
              <a:t>35,400,000</a:t>
            </a:r>
            <a:r>
              <a:rPr lang="ko-KR" altLang="en-US"/>
              <a:t>개의 파라미터를 사용해 </a:t>
            </a:r>
            <a:r>
              <a:rPr lang="en-US" altLang="ko-KR"/>
              <a:t>0.5%</a:t>
            </a:r>
            <a:r>
              <a:rPr lang="ko-KR" altLang="en-US"/>
              <a:t>의 오차율을 가지는 반면</a:t>
            </a:r>
            <a:r>
              <a:rPr lang="en-US" altLang="ko-KR"/>
              <a:t>, Capsule Network</a:t>
            </a:r>
            <a:r>
              <a:rPr lang="ko-KR" altLang="en-US"/>
              <a:t>은 </a:t>
            </a:r>
            <a:r>
              <a:rPr lang="en-US" altLang="ko-KR"/>
              <a:t>15,000,000</a:t>
            </a:r>
            <a:r>
              <a:rPr lang="ko-KR" altLang="en-US"/>
              <a:t>개의 파라미터를 사용해 </a:t>
            </a:r>
            <a:r>
              <a:rPr lang="en-US" altLang="ko-KR"/>
              <a:t>0.25%</a:t>
            </a:r>
            <a:r>
              <a:rPr lang="ko-KR" altLang="en-US"/>
              <a:t>의 오차율을 가지게 됩니다</a:t>
            </a:r>
            <a:r>
              <a:rPr lang="en-US" altLang="ko-KR"/>
              <a:t>. </a:t>
            </a:r>
            <a:r>
              <a:rPr lang="ko-KR" altLang="en-US"/>
              <a:t>또한 이러한 </a:t>
            </a:r>
            <a:r>
              <a:rPr lang="en-US" altLang="ko-KR"/>
              <a:t>Capsule Network Algorithm</a:t>
            </a:r>
            <a:r>
              <a:rPr lang="ko-KR" altLang="en-US"/>
              <a:t>의 수행시간을 분석한 결과 </a:t>
            </a:r>
            <a:r>
              <a:rPr lang="en-US" altLang="ko-KR"/>
              <a:t>Encoding</a:t>
            </a:r>
            <a:r>
              <a:rPr lang="ko-KR" altLang="en-US"/>
              <a:t>과정에서의 </a:t>
            </a:r>
            <a:r>
              <a:rPr lang="en-US" altLang="ko-KR"/>
              <a:t>Convolution </a:t>
            </a:r>
            <a:r>
              <a:rPr lang="ko-KR" altLang="en-US"/>
              <a:t>연산에 의해 발생하는 </a:t>
            </a:r>
            <a:r>
              <a:rPr lang="en-US" altLang="ko-KR"/>
              <a:t>MAC</a:t>
            </a:r>
            <a:r>
              <a:rPr lang="ko-KR" altLang="en-US"/>
              <a:t>연산과 </a:t>
            </a:r>
            <a:r>
              <a:rPr lang="en-US" altLang="ko-KR"/>
              <a:t>Decoding </a:t>
            </a:r>
            <a:r>
              <a:rPr lang="ko-KR" altLang="en-US"/>
              <a:t>과정에서의 외부 메모리 접근이 전체 알고리즘 구현에서의 병목으로 밝혀진 바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1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종합설계에서 저희가 수행한 작업에 대해서 간단하게 말씀드리겠습니다</a:t>
            </a:r>
            <a:r>
              <a:rPr lang="en-US" altLang="ko-KR"/>
              <a:t>. </a:t>
            </a:r>
            <a:r>
              <a:rPr lang="ko-KR" altLang="en-US"/>
              <a:t>먼저</a:t>
            </a:r>
            <a:r>
              <a:rPr lang="en-US" altLang="ko-KR"/>
              <a:t> Capsule Network inference </a:t>
            </a:r>
            <a:r>
              <a:rPr lang="ko-KR" altLang="en-US"/>
              <a:t>알고리즘을 수행시간과 복잡도 측면에서 분석하였습니다</a:t>
            </a:r>
            <a:r>
              <a:rPr lang="en-US" altLang="ko-KR"/>
              <a:t>. Capsule Network inference</a:t>
            </a:r>
            <a:r>
              <a:rPr lang="ko-KR" altLang="en-US"/>
              <a:t>를 임베디드 시스템에 구현하기 위해 수학적 근사화와 </a:t>
            </a:r>
            <a:r>
              <a:rPr lang="ko-KR" altLang="en-US" err="1"/>
              <a:t>픽스드</a:t>
            </a:r>
            <a:r>
              <a:rPr lang="ko-KR" altLang="en-US"/>
              <a:t> 포인트 최적화를 진행했습니다 </a:t>
            </a:r>
            <a:endParaRPr lang="en-US" altLang="ko-KR"/>
          </a:p>
          <a:p>
            <a:r>
              <a:rPr lang="ko-KR" altLang="en-US"/>
              <a:t>또한 계산의 복잡도가 높은 부분을 가속하기 위한 </a:t>
            </a:r>
            <a:r>
              <a:rPr lang="en-US" altLang="ko-KR"/>
              <a:t>HLS </a:t>
            </a:r>
            <a:r>
              <a:rPr lang="ko-KR" altLang="en-US"/>
              <a:t>기반 </a:t>
            </a:r>
            <a:r>
              <a:rPr lang="en-US" altLang="ko-KR"/>
              <a:t>H/W component</a:t>
            </a:r>
            <a:r>
              <a:rPr lang="ko-KR" altLang="en-US"/>
              <a:t>를 설계하였으며 </a:t>
            </a:r>
            <a:r>
              <a:rPr lang="en-US" altLang="ko-KR"/>
              <a:t>prototype </a:t>
            </a:r>
            <a:r>
              <a:rPr lang="en-US" altLang="ko-KR" err="1"/>
              <a:t>syste</a:t>
            </a:r>
            <a:r>
              <a:rPr lang="ko-KR" altLang="en-US"/>
              <a:t>을 설계하여 전체적인 </a:t>
            </a:r>
            <a:r>
              <a:rPr lang="en-US" altLang="ko-KR"/>
              <a:t>dataset</a:t>
            </a:r>
            <a:r>
              <a:rPr lang="ko-KR" altLang="en-US"/>
              <a:t>에 대해서 데모를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4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5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B9006-9043-49FE-B586-56639BFDBF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76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cap="small" baseline="0"/>
            </a:lvl1pPr>
          </a:lstStyle>
          <a:p>
            <a:r>
              <a:rPr lang="en-US" altLang="ko-KR"/>
              <a:t>Presentation Title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Your Name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7338" indent="-287338">
              <a:buFont typeface="Wingdings" panose="05000000000000000000" pitchFamily="2" charset="2"/>
              <a:buChar char="§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r>
              <a:rPr lang="en-US" altLang="ko-KR"/>
              <a:t>Contents here </a:t>
            </a:r>
            <a:endParaRPr lang="ko-KR" altLang="en-US"/>
          </a:p>
          <a:p>
            <a:pPr lvl="1"/>
            <a:r>
              <a:rPr lang="en-US" altLang="ko-KR"/>
              <a:t>Contents here</a:t>
            </a:r>
            <a:endParaRPr lang="ko-KR" altLang="en-US"/>
          </a:p>
          <a:p>
            <a:pPr lvl="2"/>
            <a:r>
              <a:rPr lang="en-US" altLang="ko-KR"/>
              <a:t>Contents here</a:t>
            </a:r>
            <a:endParaRPr lang="ko-KR" altLang="en-US"/>
          </a:p>
          <a:p>
            <a:pPr lvl="3"/>
            <a:r>
              <a:rPr lang="en-US" altLang="ko-KR"/>
              <a:t>Contents here</a:t>
            </a:r>
            <a:endParaRPr lang="ko-KR" altLang="en-US"/>
          </a:p>
          <a:p>
            <a:pPr lvl="4"/>
            <a:r>
              <a:rPr lang="en-US" altLang="ko-KR"/>
              <a:t>Contents here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5C8A5B-48B6-40BE-BEE0-D14620878104}"/>
              </a:ext>
            </a:extLst>
          </p:cNvPr>
          <p:cNvSpPr/>
          <p:nvPr userDrawn="1"/>
        </p:nvSpPr>
        <p:spPr>
          <a:xfrm>
            <a:off x="0" y="1093928"/>
            <a:ext cx="12192000" cy="90990"/>
          </a:xfrm>
          <a:prstGeom prst="rect">
            <a:avLst/>
          </a:prstGeom>
          <a:pattFill prst="pct7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altLang="ko-KR"/>
              <a:t>Slide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AAAC0-5262-4C8A-A401-2CF5A011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CB48A-7A05-4D0F-A909-104EE52D7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9606A-50AF-48FB-BAD5-98A5A0E5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B028-70D0-4F99-B002-B52978369B09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70BCE-9843-4CA8-BB46-9591A64E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10B11-C1FE-4AFD-8FB0-5C16E31A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7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C0C33-D9D9-4556-9EFF-A018D7D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B969F-3B8A-4348-B781-3A841DE15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BC4DB-3E98-46BC-BB27-7BDF7577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440D6-8746-49B3-A2F1-790E5ED4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8C-8F7D-4622-82B7-F7DE94CA0444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0F3DC-AE06-405D-B087-5E1430FA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2C1E35-998F-4C75-8A6F-8BC9B12C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7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465E-670E-4CB6-85BC-29149F8F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62151"/>
            <a:ext cx="11578282" cy="79229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E1C15-EC31-4F42-A01D-187D1F64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6A1F-1AD8-4B43-B3F3-0EDFBCC2F6D6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8A039-A7F7-4249-B55A-AFCE789E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45C2BA-F548-4D93-BFDA-C615C4C4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13C7A-C4B5-43A1-9503-DB5B1D96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D912-49D1-4F99-9F89-90FAD2B249D4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E500E-B4E5-4852-9BEF-B6500192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DA60E-DC5A-42B1-9036-88DBDAC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4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audio" Target="../media/media12.m4a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audio" Target="../media/media14.m4a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microsoft.com/office/2007/relationships/media" Target="../media/media14.m4a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07/relationships/hdphoto" Target="../media/hdphoto1.wdp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74.gif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75.png"/><Relationship Id="rId11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chart" Target="../charts/chart5.xml"/><Relationship Id="rId4" Type="http://schemas.openxmlformats.org/officeDocument/2006/relationships/notesSlide" Target="../notesSlides/notesSlide16.xml"/><Relationship Id="rId9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e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54CD33C-46F5-4BE2-82A3-4FB5D19D6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/>
              <a:t>An HLS-Based Capsule Network Acceleration System in an FPGA</a:t>
            </a:r>
            <a:endParaRPr lang="ko-KR" altLang="en-US" sz="440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CBD0D2AE-6E10-426C-AD88-7EE2053D4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7180"/>
            <a:ext cx="9144000" cy="1655762"/>
          </a:xfrm>
        </p:spPr>
        <p:txBody>
          <a:bodyPr>
            <a:normAutofit fontScale="47500" lnSpcReduction="20000"/>
          </a:bodyPr>
          <a:lstStyle/>
          <a:p>
            <a:pPr algn="r" rtl="0" fontAlgn="base"/>
            <a:endParaRPr lang="en-US" altLang="ko-KR" b="0" i="0" u="none" strike="noStrike" cap="small">
              <a:solidFill>
                <a:srgbClr val="00000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r" rtl="0" fontAlgn="base"/>
            <a:r>
              <a:rPr lang="en-US" altLang="ko-KR" b="0" i="0" u="none" strike="noStrike" cap="small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2016124099  </a:t>
            </a:r>
            <a:r>
              <a:rPr lang="ko-KR" altLang="ko-KR" b="0" i="0" u="none" strike="noStrike" cap="small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박관영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​</a:t>
            </a:r>
            <a:endParaRPr lang="en-US" altLang="ko-KR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 fontAlgn="base"/>
            <a:r>
              <a:rPr lang="en-US" altLang="ko-KR" b="0" i="0" u="none" strike="noStrike" cap="small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2016124103  </a:t>
            </a:r>
            <a:r>
              <a:rPr lang="ko-KR" altLang="ko-KR" b="0" i="0" u="none" strike="noStrike" cap="small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박상준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​</a:t>
            </a:r>
            <a:endParaRPr lang="en-US" altLang="ko-KR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 fontAlgn="base"/>
            <a:r>
              <a:rPr lang="en-US" altLang="ko-KR" b="0" i="0" u="none" strike="noStrike" cap="small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2016124124  </a:t>
            </a:r>
            <a:r>
              <a:rPr lang="ko-KR" altLang="ko-KR" b="0" i="0" u="none" strike="noStrike" cap="small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사재현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​</a:t>
            </a:r>
            <a:endParaRPr lang="en-US" altLang="ko-KR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 fontAlgn="base"/>
            <a:r>
              <a:rPr lang="en-US" altLang="ko-KR" b="0" i="0" u="none" strike="noStrike" cap="small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2016124145  </a:t>
            </a:r>
            <a:r>
              <a:rPr lang="ko-KR" altLang="ko-KR" b="0" i="0" u="none" strike="noStrike" cap="small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</a:rPr>
              <a:t>양해찬</a:t>
            </a:r>
            <a:endParaRPr lang="en-US" altLang="ko-KR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360950-DC71-46A0-BD2E-4DB4F05E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39A79E-74E0-4640-8E2E-F32854BB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FAC39E-80BF-47BA-A244-1D627562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9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"/>
    </mc:Choice>
    <mc:Fallback xmlns="">
      <p:transition spd="slow" advTm="14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4E09D47D-F949-450B-B386-327F47570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0668001" cy="4887741"/>
          </a:xfrm>
        </p:spPr>
        <p:txBody>
          <a:bodyPr/>
          <a:lstStyle/>
          <a:p>
            <a:r>
              <a:rPr lang="en-US" altLang="ko-KR"/>
              <a:t>Main Bottlenecks: </a:t>
            </a:r>
            <a:r>
              <a:rPr lang="en-US" altLang="ko-KR" err="1"/>
              <a:t>PrimaryCaps</a:t>
            </a:r>
            <a:r>
              <a:rPr lang="en-US" altLang="ko-KR"/>
              <a:t>, Conv1, Prediction layer</a:t>
            </a:r>
            <a:endParaRPr lang="ko-KR" altLang="en-US"/>
          </a:p>
          <a:p>
            <a:endParaRPr lang="en-US" alt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6ADD6A-16B0-48E8-9E31-CE7E9A0E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6AB26B-3F5D-4E1D-9047-7BEA78DB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3C6A4-FFC5-4681-99F1-AF87FD65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5740177-5489-4FC0-806A-16FDCBF9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1" y="179463"/>
            <a:ext cx="11987754" cy="792291"/>
          </a:xfrm>
        </p:spPr>
        <p:txBody>
          <a:bodyPr/>
          <a:lstStyle/>
          <a:p>
            <a:r>
              <a:rPr lang="en-US" altLang="ko-KR" sz="3600" spc="-150">
                <a:cs typeface="Arial"/>
              </a:rPr>
              <a:t>Proposed System: </a:t>
            </a:r>
            <a:r>
              <a:rPr lang="en-US" altLang="ko-KR" sz="3600" spc="-150"/>
              <a:t>Analysis of Capsule Network Inference Flow</a:t>
            </a:r>
            <a:endParaRPr lang="en-US" sz="3600" spc="-150">
              <a:ea typeface="+mj-lt"/>
              <a:cs typeface="+mj-lt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72BB198D-186B-438A-B626-260979288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787480"/>
              </p:ext>
            </p:extLst>
          </p:nvPr>
        </p:nvGraphicFramePr>
        <p:xfrm>
          <a:off x="157901" y="3929817"/>
          <a:ext cx="8172452" cy="1822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CB9B1640-B5D4-4D04-8436-558DB1F19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21817"/>
              </p:ext>
            </p:extLst>
          </p:nvPr>
        </p:nvGraphicFramePr>
        <p:xfrm>
          <a:off x="137477" y="2054991"/>
          <a:ext cx="8015923" cy="1822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CB9B1640-B5D4-4D04-8436-558DB1F19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140847"/>
              </p:ext>
            </p:extLst>
          </p:nvPr>
        </p:nvGraphicFramePr>
        <p:xfrm>
          <a:off x="7835861" y="2620212"/>
          <a:ext cx="4245564" cy="3118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B0FEE2B-E8CD-4428-8324-E401BF620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6"/>
    </mc:Choice>
    <mc:Fallback xmlns="">
      <p:transition spd="slow" advTm="2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" x="5049838" y="1506538"/>
          <p14:tracePt t="154" x="5041900" y="1506538"/>
          <p14:tracePt t="159" x="5032375" y="1506538"/>
          <p14:tracePt t="165" x="5013325" y="1506538"/>
          <p14:tracePt t="166" x="5005388" y="1506538"/>
          <p14:tracePt t="169" x="4986338" y="1516063"/>
          <p14:tracePt t="174" x="4986338" y="1525588"/>
          <p14:tracePt t="180" x="4986338" y="1533525"/>
          <p14:tracePt t="182" x="4976813" y="1533525"/>
          <p14:tracePt t="191" x="4968875" y="1543050"/>
          <p14:tracePt t="219" x="4959350" y="1543050"/>
          <p14:tracePt t="232" x="4959350" y="1552575"/>
          <p14:tracePt t="244" x="4949825" y="1552575"/>
          <p14:tracePt t="260" x="4940300" y="1552575"/>
          <p14:tracePt t="2354" x="4940300" y="1543050"/>
          <p14:tracePt t="2365" x="4940300" y="1516063"/>
          <p14:tracePt t="2376" x="4940300" y="1506538"/>
          <p14:tracePt t="2400" x="4940300" y="1497013"/>
          <p14:tracePt t="2413" x="4940300" y="1489075"/>
          <p14:tracePt t="2416" x="4940300" y="1479550"/>
          <p14:tracePt t="2419" x="4940300" y="1460500"/>
          <p14:tracePt t="2423" x="4940300" y="1443038"/>
          <p14:tracePt t="2428" x="4940300" y="1433513"/>
          <p14:tracePt t="2431" x="4940300" y="1416050"/>
          <p14:tracePt t="2435" x="4940300" y="1397000"/>
          <p14:tracePt t="2439" x="4940300" y="1370013"/>
          <p14:tracePt t="2444" x="4940300" y="1333500"/>
          <p14:tracePt t="2447" x="4940300" y="1306513"/>
          <p14:tracePt t="2451" x="4940300" y="1287463"/>
          <p14:tracePt t="2455" x="4940300" y="1260475"/>
          <p14:tracePt t="2460" x="4940300" y="1241425"/>
          <p14:tracePt t="2463" x="4940300" y="1214438"/>
          <p14:tracePt t="2467" x="4940300" y="1196975"/>
          <p14:tracePt t="2470" x="4940300" y="1177925"/>
          <p14:tracePt t="2476" x="4940300" y="1168400"/>
          <p14:tracePt t="2480" x="4940300" y="1150938"/>
          <p14:tracePt t="2487" x="4940300" y="1141413"/>
          <p14:tracePt t="2492" x="4940300" y="1131888"/>
          <p14:tracePt t="2496" x="4940300" y="1123950"/>
          <p14:tracePt t="2499" x="4940300" y="1114425"/>
          <p14:tracePt t="2503" x="4940300" y="1104900"/>
          <p14:tracePt t="2511" x="4940300" y="1095375"/>
          <p14:tracePt t="2519" x="4932363" y="1087438"/>
          <p14:tracePt t="2526" x="4932363" y="1077913"/>
          <p14:tracePt t="2535" x="4932363" y="1068388"/>
          <p14:tracePt t="2540" x="4932363" y="1058863"/>
          <p14:tracePt t="2547" x="4932363" y="1041400"/>
          <p14:tracePt t="2563" x="4922838" y="1041400"/>
          <p14:tracePt t="2571" x="4913313" y="1031875"/>
          <p14:tracePt t="2596" x="4903788" y="1031875"/>
          <p14:tracePt t="2608" x="4895850" y="1031875"/>
          <p14:tracePt t="2615" x="4886325" y="1031875"/>
          <p14:tracePt t="2715" x="4876800" y="1031875"/>
          <p14:tracePt t="2728" x="4867275" y="1031875"/>
          <p14:tracePt t="3087" x="4857750" y="1031875"/>
          <p14:tracePt t="3093" x="4849813" y="1031875"/>
          <p14:tracePt t="3104" x="4840288" y="1031875"/>
          <p14:tracePt t="3192" x="4830763" y="1031875"/>
          <p14:tracePt t="3204" x="4830763" y="1041400"/>
          <p14:tracePt t="3345" x="4830763" y="1050925"/>
          <p14:tracePt t="3353" x="4830763" y="1058863"/>
          <p14:tracePt t="3413" x="4821238" y="1058863"/>
          <p14:tracePt t="3425" x="4813300" y="1058863"/>
          <p14:tracePt t="3434" x="4803775" y="1068388"/>
          <p14:tracePt t="3441" x="4794250" y="1068388"/>
          <p14:tracePt t="3448" x="4794250" y="1077913"/>
          <p14:tracePt t="3452" x="4784725" y="1077913"/>
          <p14:tracePt t="3465" x="4776788" y="1077913"/>
          <p14:tracePt t="3484" x="4767263" y="1077913"/>
          <p14:tracePt t="3494" x="4757738" y="1077913"/>
          <p14:tracePt t="3497" x="4748213" y="1077913"/>
          <p14:tracePt t="3507" x="4740275" y="1087438"/>
          <p14:tracePt t="3521" x="4703763" y="1087438"/>
          <p14:tracePt t="3525" x="4694238" y="1095375"/>
          <p14:tracePt t="3530" x="4684713" y="1095375"/>
          <p14:tracePt t="3531" x="4675188" y="1104900"/>
          <p14:tracePt t="3536" x="4667250" y="1104900"/>
          <p14:tracePt t="3543" x="4657725" y="1114425"/>
          <p14:tracePt t="3548" x="4648200" y="1114425"/>
          <p14:tracePt t="3552" x="4648200" y="1123950"/>
          <p14:tracePt t="3556" x="4638675" y="1123950"/>
          <p14:tracePt t="3563" x="4630738" y="1123950"/>
          <p14:tracePt t="3564" x="4621213" y="1123950"/>
          <p14:tracePt t="3567" x="4611688" y="1131888"/>
          <p14:tracePt t="3572" x="4602163" y="1131888"/>
          <p14:tracePt t="3578" x="4594225" y="1131888"/>
          <p14:tracePt t="3580" x="4584700" y="1141413"/>
          <p14:tracePt t="3583" x="4565650" y="1141413"/>
          <p14:tracePt t="3588" x="4548188" y="1141413"/>
          <p14:tracePt t="3594" x="4538663" y="1141413"/>
          <p14:tracePt t="3597" x="4521200" y="1141413"/>
          <p14:tracePt t="3604" x="4502150" y="1150938"/>
          <p14:tracePt t="3608" x="4492625" y="1150938"/>
          <p14:tracePt t="3612" x="4475163" y="1150938"/>
          <p14:tracePt t="3616" x="4456113" y="1160463"/>
          <p14:tracePt t="3620" x="4448175" y="1160463"/>
          <p14:tracePt t="3626" x="4429125" y="1168400"/>
          <p14:tracePt t="3628" x="4419600" y="1168400"/>
          <p14:tracePt t="3632" x="4402138" y="1177925"/>
          <p14:tracePt t="3636" x="4383088" y="1187450"/>
          <p14:tracePt t="3645" x="4365625" y="1196975"/>
          <p14:tracePt t="3648" x="4356100" y="1204913"/>
          <p14:tracePt t="3652" x="4329113" y="1214438"/>
          <p14:tracePt t="3657" x="4310063" y="1233488"/>
          <p14:tracePt t="3662" x="4292600" y="1241425"/>
          <p14:tracePt t="3664" x="4273550" y="1250950"/>
          <p14:tracePt t="3667" x="4256088" y="1260475"/>
          <p14:tracePt t="3672" x="4219575" y="1270000"/>
          <p14:tracePt t="3678" x="4200525" y="1296988"/>
          <p14:tracePt t="3680" x="4183063" y="1306513"/>
          <p14:tracePt t="3683" x="4164013" y="1314450"/>
          <p14:tracePt t="3687" x="4146550" y="1323975"/>
          <p14:tracePt t="3695" x="4119563" y="1343025"/>
          <p14:tracePt t="3696" x="4100513" y="1350963"/>
          <p14:tracePt t="3699" x="4064000" y="1360488"/>
          <p14:tracePt t="3707" x="4044950" y="1370013"/>
          <p14:tracePt t="3718" x="3971925" y="1416050"/>
          <p14:tracePt t="3724" x="3917950" y="1460500"/>
          <p14:tracePt t="3729" x="3898900" y="1479550"/>
          <p14:tracePt t="3732" x="3881438" y="1489075"/>
          <p14:tracePt t="3735" x="3844925" y="1506538"/>
          <p14:tracePt t="3742" x="3825875" y="1525588"/>
          <p14:tracePt t="3746" x="3808413" y="1552575"/>
          <p14:tracePt t="3747" x="3789363" y="1570038"/>
          <p14:tracePt t="3752" x="3771900" y="1589088"/>
          <p14:tracePt t="3756" x="3752850" y="1598613"/>
          <p14:tracePt t="3762" x="3735388" y="1616075"/>
          <p14:tracePt t="3764" x="3716338" y="1625600"/>
          <p14:tracePt t="3767" x="3698875" y="1643063"/>
          <p14:tracePt t="3772" x="3679825" y="1652588"/>
          <p14:tracePt t="3779" x="3643313" y="1679575"/>
          <p14:tracePt t="3783" x="3625850" y="1698625"/>
          <p14:tracePt t="3788" x="3606800" y="1716088"/>
          <p14:tracePt t="3795" x="3589338" y="1744663"/>
          <p14:tracePt t="3796" x="3570288" y="1762125"/>
          <p14:tracePt t="3799" x="3552825" y="1789113"/>
          <p14:tracePt t="3804" x="3533775" y="1808163"/>
          <p14:tracePt t="3808" x="3506788" y="1817688"/>
          <p14:tracePt t="3812" x="3479800" y="1844675"/>
          <p14:tracePt t="3815" x="3460750" y="1862138"/>
          <p14:tracePt t="3820" x="3452813" y="1871663"/>
          <p14:tracePt t="3825" x="3433763" y="1871663"/>
          <p14:tracePt t="3828" x="3424238" y="1881188"/>
          <p14:tracePt t="3831" x="3424238" y="1890713"/>
          <p14:tracePt t="3836" x="3416300" y="1898650"/>
          <p14:tracePt t="3842" x="3406775" y="1908175"/>
          <p14:tracePt t="3846" x="3397250" y="1917700"/>
          <p14:tracePt t="3847" x="3397250" y="1927225"/>
          <p14:tracePt t="3852" x="3387725" y="1927225"/>
          <p14:tracePt t="3861" x="3379788" y="1927225"/>
          <p14:tracePt t="3869" x="3370263" y="1935163"/>
          <p14:tracePt t="3880" x="3370263" y="1944688"/>
          <p14:tracePt t="3986" x="3370263" y="1954213"/>
          <p14:tracePt t="3992" x="3343275" y="1963738"/>
          <p14:tracePt t="3999" x="3324225" y="1973263"/>
          <p14:tracePt t="4001" x="3306763" y="1973263"/>
          <p14:tracePt t="4004" x="3297238" y="1981200"/>
          <p14:tracePt t="4011" x="3270250" y="1981200"/>
          <p14:tracePt t="4013" x="3251200" y="1990725"/>
          <p14:tracePt t="4015" x="3232150" y="2000250"/>
          <p14:tracePt t="4022" x="3214688" y="2009775"/>
          <p14:tracePt t="4033" x="3151188" y="2027238"/>
          <p14:tracePt t="4036" x="3122613" y="2027238"/>
          <p14:tracePt t="4040" x="3086100" y="2036763"/>
          <p14:tracePt t="4044" x="3059113" y="2046288"/>
          <p14:tracePt t="4047" x="3022600" y="2046288"/>
          <p14:tracePt t="4052" x="2986088" y="2054225"/>
          <p14:tracePt t="4060" x="2922588" y="2063750"/>
          <p14:tracePt t="4063" x="2886075" y="2073275"/>
          <p14:tracePt t="4067" x="2849563" y="2073275"/>
          <p14:tracePt t="4072" x="2813050" y="2082800"/>
          <p14:tracePt t="4078" x="2776538" y="2082800"/>
          <p14:tracePt t="4080" x="2749550" y="2082800"/>
          <p14:tracePt t="4083" x="2720975" y="2082800"/>
          <p14:tracePt t="4088" x="2684463" y="2082800"/>
          <p14:tracePt t="4094" x="2667000" y="2090738"/>
          <p14:tracePt t="4096" x="2647950" y="2090738"/>
          <p14:tracePt t="4100" x="2640013" y="2090738"/>
          <p14:tracePt t="4104" x="2611438" y="2090738"/>
          <p14:tracePt t="4109" x="2603500" y="2090738"/>
          <p14:tracePt t="4112" x="2584450" y="2090738"/>
          <p14:tracePt t="4116" x="2574925" y="2090738"/>
          <p14:tracePt t="4120" x="2566988" y="2090738"/>
          <p14:tracePt t="4124" x="2557463" y="2090738"/>
          <p14:tracePt t="4128" x="2547938" y="2090738"/>
          <p14:tracePt t="4132" x="2538413" y="2090738"/>
          <p14:tracePt t="4136" x="2530475" y="2090738"/>
          <p14:tracePt t="4141" x="2520950" y="2090738"/>
          <p14:tracePt t="4145" x="2501900" y="2090738"/>
          <p14:tracePt t="4147" x="2484438" y="2090738"/>
          <p14:tracePt t="4152" x="2465388" y="2090738"/>
          <p14:tracePt t="4159" x="2447925" y="2090738"/>
          <p14:tracePt t="4161" x="2428875" y="2090738"/>
          <p14:tracePt t="4163" x="2411413" y="2100263"/>
          <p14:tracePt t="4168" x="2392363" y="2109788"/>
          <p14:tracePt t="4172" x="2365375" y="2119313"/>
          <p14:tracePt t="4177" x="2346325" y="2127250"/>
          <p14:tracePt t="4180" x="2319338" y="2136775"/>
          <p14:tracePt t="4184" x="2292350" y="2146300"/>
          <p14:tracePt t="4187" x="2273300" y="2146300"/>
          <p14:tracePt t="4194" x="2255838" y="2155825"/>
          <p14:tracePt t="4196" x="2228850" y="2155825"/>
          <p14:tracePt t="4200" x="2209800" y="2155825"/>
          <p14:tracePt t="4204" x="2192338" y="2163763"/>
          <p14:tracePt t="4211" x="2173288" y="2163763"/>
          <p14:tracePt t="4213" x="2155825" y="2163763"/>
          <p14:tracePt t="4216" x="2136775" y="2163763"/>
          <p14:tracePt t="4220" x="2109788" y="2163763"/>
          <p14:tracePt t="4227" x="2090738" y="2163763"/>
          <p14:tracePt t="4229" x="2073275" y="2163763"/>
          <p14:tracePt t="4232" x="2054225" y="2163763"/>
          <p14:tracePt t="4235" x="2027238" y="2163763"/>
          <p14:tracePt t="4242" x="2009775" y="2163763"/>
          <p14:tracePt t="4245" x="1981200" y="2163763"/>
          <p14:tracePt t="4247" x="1963738" y="2163763"/>
          <p14:tracePt t="4252" x="1936750" y="2163763"/>
          <p14:tracePt t="4259" x="1908175" y="2173288"/>
          <p14:tracePt t="4261" x="1871663" y="2173288"/>
          <p14:tracePt t="4263" x="1835150" y="2182813"/>
          <p14:tracePt t="4268" x="1790700" y="2192338"/>
          <p14:tracePt t="4272" x="1725613" y="2219325"/>
          <p14:tracePt t="4277" x="1689100" y="2228850"/>
          <p14:tracePt t="4280" x="1625600" y="2246313"/>
          <p14:tracePt t="4283" x="1552575" y="2246313"/>
          <p14:tracePt t="4288" x="1497013" y="2246313"/>
          <p14:tracePt t="4294" x="1416050" y="2255838"/>
          <p14:tracePt t="4296" x="1343025" y="2255838"/>
          <p14:tracePt t="4300" x="1287463" y="2255838"/>
          <p14:tracePt t="4304" x="1214438" y="2255838"/>
          <p14:tracePt t="4309" x="1141413" y="2255838"/>
          <p14:tracePt t="4312" x="1077913" y="2236788"/>
          <p14:tracePt t="4316" x="1022350" y="2228850"/>
          <p14:tracePt t="4320" x="958850" y="2219325"/>
          <p14:tracePt t="4325" x="904875" y="2200275"/>
          <p14:tracePt t="4328" x="858838" y="2182813"/>
          <p14:tracePt t="4331" x="793750" y="2155825"/>
          <p14:tracePt t="4336" x="749300" y="2136775"/>
          <p14:tracePt t="4340" x="684213" y="2109788"/>
          <p14:tracePt t="4345" x="620713" y="2073275"/>
          <p14:tracePt t="4347" x="538163" y="2046288"/>
          <p14:tracePt t="4352" x="484188" y="2017713"/>
          <p14:tracePt t="4359" x="420688" y="1990725"/>
          <p14:tracePt t="4362" x="355600" y="1981200"/>
          <p14:tracePt t="4363" x="301625" y="1973263"/>
          <p14:tracePt t="4367" x="238125" y="1963738"/>
          <p14:tracePt t="4372" x="201613" y="1944688"/>
          <p14:tracePt t="4377" x="155575" y="1944688"/>
          <p14:tracePt t="4380" x="128588" y="1944688"/>
          <p14:tracePt t="4383" x="92075" y="1944688"/>
          <p14:tracePt t="4388" x="55563" y="1944688"/>
          <p14:tracePt t="4394" x="26988" y="1944688"/>
          <p14:tracePt t="4395" x="9525" y="1944688"/>
          <p14:tracePt t="4402" x="0" y="1944688"/>
          <p14:tracePt t="4722" x="63500" y="5141913"/>
          <p14:tracePt t="4725" x="92075" y="5159375"/>
          <p14:tracePt t="4727" x="136525" y="5195888"/>
          <p14:tracePt t="4734" x="165100" y="5214938"/>
          <p14:tracePt t="4736" x="209550" y="5232400"/>
          <p14:tracePt t="4742" x="246063" y="5241925"/>
          <p14:tracePt t="4744" x="265113" y="5268913"/>
          <p14:tracePt t="4748" x="292100" y="5278438"/>
          <p14:tracePt t="4752" x="311150" y="5295900"/>
          <p14:tracePt t="4759" x="338138" y="5305425"/>
          <p14:tracePt t="4761" x="374650" y="5314950"/>
          <p14:tracePt t="4763" x="401638" y="5324475"/>
          <p14:tracePt t="4767" x="428625" y="5332413"/>
          <p14:tracePt t="4772" x="465138" y="5341938"/>
          <p14:tracePt t="4777" x="493713" y="5351463"/>
          <p14:tracePt t="4780" x="538163" y="5368925"/>
          <p14:tracePt t="4783" x="566738" y="5378450"/>
          <p14:tracePt t="4789" x="603250" y="5378450"/>
          <p14:tracePt t="4794" x="639763" y="5387975"/>
          <p14:tracePt t="4797" x="676275" y="5387975"/>
          <p14:tracePt t="4800" x="720725" y="5387975"/>
          <p14:tracePt t="4805" x="757238" y="5387975"/>
          <p14:tracePt t="4811" x="803275" y="5387975"/>
          <p14:tracePt t="4812" x="858838" y="5387975"/>
          <p14:tracePt t="4816" x="895350" y="5397500"/>
          <p14:tracePt t="4821" x="949325" y="5397500"/>
          <p14:tracePt t="4827" x="995363" y="5405438"/>
          <p14:tracePt t="4829" x="1050925" y="5405438"/>
          <p14:tracePt t="4833" x="1114425" y="5414963"/>
          <p14:tracePt t="4837" x="1150938" y="5434013"/>
          <p14:tracePt t="4843" x="1196975" y="5441950"/>
          <p14:tracePt t="4845" x="1250950" y="5441950"/>
          <p14:tracePt t="4848" x="1296988" y="5451475"/>
          <p14:tracePt t="4853" x="1333500" y="5461000"/>
          <p14:tracePt t="4858" x="1379538" y="5470525"/>
          <p14:tracePt t="4862" x="1423988" y="5478463"/>
          <p14:tracePt t="4864" x="1460500" y="5497513"/>
          <p14:tracePt t="4868" x="1506538" y="5507038"/>
          <p14:tracePt t="4875" x="1543050" y="5507038"/>
          <p14:tracePt t="4878" x="1606550" y="5514975"/>
          <p14:tracePt t="4880" x="1644650" y="5524500"/>
          <p14:tracePt t="4884" x="1708150" y="5551488"/>
          <p14:tracePt t="4892" x="1771650" y="5561013"/>
          <p14:tracePt t="4907" x="2027238" y="5624513"/>
          <p14:tracePt t="4910" x="2082800" y="5634038"/>
          <p14:tracePt t="4912" x="2155825" y="5634038"/>
          <p14:tracePt t="4917" x="2200275" y="5634038"/>
          <p14:tracePt t="4921" x="2255838" y="5643563"/>
          <p14:tracePt t="4927" x="2309813" y="5643563"/>
          <p14:tracePt t="4929" x="2365375" y="5643563"/>
          <p14:tracePt t="4933" x="2447925" y="5643563"/>
          <p14:tracePt t="4936" x="2520950" y="5643563"/>
          <p14:tracePt t="4943" x="2593975" y="5643563"/>
          <p14:tracePt t="4944" x="2667000" y="5643563"/>
          <p14:tracePt t="4949" x="2757488" y="5643563"/>
          <p14:tracePt t="4952" x="2830513" y="5661025"/>
          <p14:tracePt t="4958" x="2932113" y="5661025"/>
          <p14:tracePt t="4961" x="3005138" y="5661025"/>
          <p14:tracePt t="4965" x="3078163" y="5661025"/>
          <p14:tracePt t="4969" x="3151188" y="5661025"/>
          <p14:tracePt t="4975" x="3224213" y="5661025"/>
          <p14:tracePt t="4978" x="3297238" y="5661025"/>
          <p14:tracePt t="4981" x="3370263" y="5661025"/>
          <p14:tracePt t="4985" x="3452813" y="5661025"/>
          <p14:tracePt t="4991" x="3525838" y="5661025"/>
          <p14:tracePt t="4994" x="3598863" y="5661025"/>
          <p14:tracePt t="4997" x="3671888" y="5661025"/>
          <p14:tracePt t="5001" x="3744913" y="5661025"/>
          <p14:tracePt t="5005" x="3798888" y="5661025"/>
          <p14:tracePt t="5010" x="3871913" y="5661025"/>
          <p14:tracePt t="5013" x="3935413" y="5661025"/>
          <p14:tracePt t="5017" x="4008438" y="5661025"/>
          <p14:tracePt t="5021" x="4064000" y="5661025"/>
          <p14:tracePt t="5027" x="4137025" y="5661025"/>
          <p14:tracePt t="5029" x="4192588" y="5661025"/>
          <p14:tracePt t="5032" x="4246563" y="5661025"/>
          <p14:tracePt t="5037" x="4310063" y="5661025"/>
          <p14:tracePt t="5042" x="4346575" y="5661025"/>
          <p14:tracePt t="5047" x="4402138" y="5661025"/>
          <p14:tracePt t="5048" x="4456113" y="5661025"/>
          <p14:tracePt t="5052" x="4502150" y="5661025"/>
          <p14:tracePt t="5061" x="4594225" y="5661025"/>
          <p14:tracePt t="5065" x="4648200" y="5661025"/>
          <p14:tracePt t="5069" x="4711700" y="5670550"/>
          <p14:tracePt t="5076" x="4748213" y="5680075"/>
          <p14:tracePt t="5079" x="4813300" y="5689600"/>
          <p14:tracePt t="5081" x="4849813" y="5707063"/>
          <p14:tracePt t="5084" x="4895850" y="5716588"/>
          <p14:tracePt t="5097" x="4995863" y="5726113"/>
          <p14:tracePt t="5106" x="5122863" y="5762625"/>
          <p14:tracePt t="5116" x="5195888" y="5770563"/>
          <p14:tracePt t="5120" x="5232400" y="5780088"/>
          <p14:tracePt t="5126" x="5260975" y="5780088"/>
          <p14:tracePt t="5129" x="5287963" y="5780088"/>
          <p14:tracePt t="5133" x="5334000" y="5780088"/>
          <p14:tracePt t="5137" x="5360988" y="5780088"/>
          <p14:tracePt t="5143" x="5387975" y="5780088"/>
          <p14:tracePt t="5145" x="5434013" y="5780088"/>
          <p14:tracePt t="5149" x="5461000" y="5780088"/>
          <p14:tracePt t="5153" x="5487988" y="5770563"/>
          <p14:tracePt t="5159" x="5534025" y="5753100"/>
          <p14:tracePt t="5162" x="5561013" y="5743575"/>
          <p14:tracePt t="5165" x="5607050" y="5734050"/>
          <p14:tracePt t="5169" x="5634038" y="5716588"/>
          <p14:tracePt t="5174" x="5680075" y="5707063"/>
          <p14:tracePt t="5179" x="5708650" y="5697538"/>
          <p14:tracePt t="5180" x="5735638" y="5689600"/>
          <p14:tracePt t="5185" x="5781675" y="5670550"/>
          <p14:tracePt t="5191" x="5808663" y="5661025"/>
          <p14:tracePt t="5194" x="5854700" y="5653088"/>
          <p14:tracePt t="5196" x="5881688" y="5643563"/>
          <p14:tracePt t="5200" x="5908675" y="5634038"/>
          <p14:tracePt t="5205" x="5935663" y="5624513"/>
          <p14:tracePt t="5211" x="5972175" y="5607050"/>
          <p14:tracePt t="5213" x="6000750" y="5597525"/>
          <p14:tracePt t="5217" x="6027738" y="5580063"/>
          <p14:tracePt t="5221" x="6073775" y="5570538"/>
          <p14:tracePt t="5228" x="6100763" y="5561013"/>
          <p14:tracePt t="5229" x="6137275" y="5551488"/>
          <p14:tracePt t="5232" x="6164263" y="5543550"/>
          <p14:tracePt t="5237" x="6210300" y="5524500"/>
          <p14:tracePt t="5244" x="6283325" y="5497513"/>
          <p14:tracePt t="5248" x="6337300" y="5487988"/>
          <p14:tracePt t="5253" x="6383338" y="5478463"/>
          <p14:tracePt t="5256" x="6438900" y="5470525"/>
          <p14:tracePt t="5262" x="6521450" y="5451475"/>
          <p14:tracePt t="5264" x="6575425" y="5441950"/>
          <p14:tracePt t="5268" x="6648450" y="5441950"/>
          <p14:tracePt t="5275" x="6711950" y="5434013"/>
          <p14:tracePt t="5279" x="6784975" y="5414963"/>
          <p14:tracePt t="5280" x="6840538" y="5414963"/>
          <p14:tracePt t="5284" x="6904038" y="5405438"/>
          <p14:tracePt t="5292" x="6940550" y="5405438"/>
          <p14:tracePt t="5295" x="7004050" y="5397500"/>
          <p14:tracePt t="5296" x="7040563" y="5397500"/>
          <p14:tracePt t="5303" x="7086600" y="5378450"/>
          <p14:tracePt t="5307" x="7113588" y="5378450"/>
          <p14:tracePt t="5317" x="7205663" y="5351463"/>
          <p14:tracePt t="5320" x="7232650" y="5341938"/>
          <p14:tracePt t="5327" x="7259638" y="5332413"/>
          <p14:tracePt t="5329" x="7278688" y="5324475"/>
          <p14:tracePt t="5333" x="7315200" y="5314950"/>
          <p14:tracePt t="5337" x="7334250" y="5305425"/>
          <p14:tracePt t="5343" x="7361238" y="5295900"/>
          <p14:tracePt t="5344" x="7378700" y="5278438"/>
          <p14:tracePt t="5349" x="7415213" y="5259388"/>
          <p14:tracePt t="5353" x="7443788" y="5241925"/>
          <p14:tracePt t="5357" x="7470775" y="5232400"/>
          <p14:tracePt t="5361" x="7507288" y="5214938"/>
          <p14:tracePt t="5365" x="7543800" y="5205413"/>
          <p14:tracePt t="5369" x="7589838" y="5178425"/>
          <p14:tracePt t="5373" x="7634288" y="5168900"/>
          <p14:tracePt t="5378" x="7680325" y="5149850"/>
          <p14:tracePt t="5381" x="7735888" y="5122863"/>
          <p14:tracePt t="5385" x="7780338" y="5113338"/>
          <p14:tracePt t="5391" x="7845425" y="5095875"/>
          <p14:tracePt t="5395" x="7899400" y="5086350"/>
          <p14:tracePt t="5397" x="7945438" y="5076825"/>
          <p14:tracePt t="5401" x="7981950" y="5068888"/>
          <p14:tracePt t="5405" x="8027988" y="5059363"/>
          <p14:tracePt t="5410" x="8072438" y="5032375"/>
          <p14:tracePt t="5414" x="8101013" y="5022850"/>
          <p14:tracePt t="5416" x="8137525" y="5003800"/>
          <p14:tracePt t="5421" x="8174038" y="4976813"/>
          <p14:tracePt t="5426" x="8210550" y="4959350"/>
          <p14:tracePt t="5430" x="8237538" y="4940300"/>
          <p14:tracePt t="5432" x="8283575" y="4922838"/>
          <p14:tracePt t="5436" x="8310563" y="4884738"/>
          <p14:tracePt t="5444" x="8347075" y="4840288"/>
          <p14:tracePt t="5446" x="8374063" y="4794250"/>
          <p14:tracePt t="5449" x="8393113" y="4748213"/>
          <p14:tracePt t="5452" x="8420100" y="4702175"/>
          <p14:tracePt t="5456" x="8429625" y="4648200"/>
          <p14:tracePt t="5461" x="8439150" y="4584700"/>
          <p14:tracePt t="5465" x="8456613" y="4511675"/>
          <p14:tracePt t="5469" x="8466138" y="4429125"/>
          <p14:tracePt t="5474" x="8483600" y="4337050"/>
          <p14:tracePt t="5480" x="8493125" y="4117975"/>
          <p14:tracePt t="5485" x="8493125" y="4008438"/>
          <p14:tracePt t="5491" x="8493125" y="3862388"/>
          <p14:tracePt t="5496" x="8493125" y="3735388"/>
          <p14:tracePt t="5497" x="8493125" y="3589338"/>
          <p14:tracePt t="5501" x="8456613" y="3433763"/>
          <p14:tracePt t="5505" x="8429625" y="3305175"/>
          <p14:tracePt t="5510" x="8420100" y="3195638"/>
          <p14:tracePt t="5513" x="8402638" y="3095625"/>
          <p14:tracePt t="5516" x="8374063" y="3022600"/>
          <p14:tracePt t="5520" x="8366125" y="2959100"/>
          <p14:tracePt t="5528" x="8320088" y="2867025"/>
          <p14:tracePt t="5532" x="8301038" y="2820988"/>
          <p14:tracePt t="5537" x="8274050" y="2794000"/>
          <p14:tracePt t="5544" x="8256588" y="2767013"/>
          <p14:tracePt t="5546" x="8237538" y="2730500"/>
          <p14:tracePt t="5548" x="8201025" y="2711450"/>
          <p14:tracePt t="5553" x="8183563" y="2693988"/>
          <p14:tracePt t="5556" x="8154988" y="2674938"/>
          <p14:tracePt t="5561" x="8137525" y="2647950"/>
          <p14:tracePt t="5565" x="8101013" y="2630488"/>
          <p14:tracePt t="5569" x="8072438" y="2611438"/>
          <p14:tracePt t="5574" x="8045450" y="2593975"/>
          <p14:tracePt t="5578" x="8008938" y="2565400"/>
          <p14:tracePt t="5580" x="7981950" y="2547938"/>
          <p14:tracePt t="5585" x="7954963" y="2528888"/>
          <p14:tracePt t="5590" x="7918450" y="2520950"/>
          <p14:tracePt t="5594" x="7899400" y="2501900"/>
          <p14:tracePt t="5596" x="7881938" y="2492375"/>
          <p14:tracePt t="5601" x="7853363" y="2484438"/>
          <p14:tracePt t="5605" x="7835900" y="2455863"/>
          <p14:tracePt t="5610" x="7816850" y="2447925"/>
          <p14:tracePt t="5613" x="7808913" y="2447925"/>
          <p14:tracePt t="5616" x="7799388" y="2447925"/>
          <p14:tracePt t="5620" x="7789863" y="2438400"/>
          <p14:tracePt t="5626" x="7772400" y="2428875"/>
          <p14:tracePt t="5629" x="7762875" y="2419350"/>
          <p14:tracePt t="5633" x="7743825" y="2411413"/>
          <p14:tracePt t="5637" x="7735888" y="2411413"/>
          <p14:tracePt t="5644" x="7726363" y="2401888"/>
          <p14:tracePt t="5645" x="7707313" y="2392363"/>
          <p14:tracePt t="5649" x="7680325" y="2382838"/>
          <p14:tracePt t="5653" x="7653338" y="2374900"/>
          <p14:tracePt t="5658" x="7643813" y="2374900"/>
          <p14:tracePt t="5661" x="7626350" y="2365375"/>
          <p14:tracePt t="5665" x="7607300" y="2365375"/>
          <p14:tracePt t="5669" x="7570788" y="2365375"/>
          <p14:tracePt t="5673" x="7553325" y="2355850"/>
          <p14:tracePt t="5678" x="7524750" y="2355850"/>
          <p14:tracePt t="5681" x="7507288" y="2355850"/>
          <p14:tracePt t="5685" x="7480300" y="2346325"/>
          <p14:tracePt t="5691" x="7451725" y="2338388"/>
          <p14:tracePt t="5694" x="7415213" y="2328863"/>
          <p14:tracePt t="5697" x="7388225" y="2328863"/>
          <p14:tracePt t="5701" x="7370763" y="2319338"/>
          <p14:tracePt t="5705" x="7351713" y="2309813"/>
          <p14:tracePt t="5711" x="7334250" y="2301875"/>
          <p14:tracePt t="5713" x="7324725" y="2292350"/>
          <p14:tracePt t="5716" x="7305675" y="2282825"/>
          <p14:tracePt t="5720" x="7288213" y="2282825"/>
          <p14:tracePt t="5727" x="7269163" y="2273300"/>
          <p14:tracePt t="5729" x="7259638" y="2273300"/>
          <p14:tracePt t="5733" x="7259638" y="2265363"/>
          <p14:tracePt t="5737" x="7251700" y="2255838"/>
          <p14:tracePt t="5743" x="7232650" y="2255838"/>
          <p14:tracePt t="5745" x="7223125" y="2246313"/>
          <p14:tracePt t="5749" x="7215188" y="2236788"/>
          <p14:tracePt t="5753" x="7196138" y="2236788"/>
          <p14:tracePt t="5759" x="7186613" y="2236788"/>
          <p14:tracePt t="5762" x="7178675" y="2228850"/>
          <p14:tracePt t="5765" x="7159625" y="2228850"/>
          <p14:tracePt t="5769" x="7142163" y="2228850"/>
          <p14:tracePt t="5775" x="7123113" y="2219325"/>
          <p14:tracePt t="5778" x="7113588" y="2219325"/>
          <p14:tracePt t="5780" x="7096125" y="2219325"/>
          <p14:tracePt t="5785" x="7069138" y="2219325"/>
          <p14:tracePt t="5792" x="7050088" y="2219325"/>
          <p14:tracePt t="5794" x="7023100" y="2200275"/>
          <p14:tracePt t="5796" x="6986588" y="2200275"/>
          <p14:tracePt t="5800" x="6959600" y="2200275"/>
          <p14:tracePt t="5805" x="6923088" y="2200275"/>
          <p14:tracePt t="5811" x="6877050" y="2192338"/>
          <p14:tracePt t="5812" x="6821488" y="2192338"/>
          <p14:tracePt t="5817" x="6757988" y="2182813"/>
          <p14:tracePt t="5821" x="6704013" y="2173288"/>
          <p14:tracePt t="5826" x="6630988" y="2173288"/>
          <p14:tracePt t="5829" x="6565900" y="2155825"/>
          <p14:tracePt t="5832" x="6511925" y="2146300"/>
          <p14:tracePt t="5837" x="6456363" y="2146300"/>
          <p14:tracePt t="5843" x="6392863" y="2136775"/>
          <p14:tracePt t="5845" x="6337300" y="2119313"/>
          <p14:tracePt t="5848" x="6273800" y="2109788"/>
          <p14:tracePt t="5853" x="6219825" y="2109788"/>
          <p14:tracePt t="5859" x="6146800" y="2109788"/>
          <p14:tracePt t="5861" x="6091238" y="2109788"/>
          <p14:tracePt t="5865" x="6008688" y="2109788"/>
          <p14:tracePt t="5869" x="5954713" y="2109788"/>
          <p14:tracePt t="5875" x="5881688" y="2109788"/>
          <p14:tracePt t="5877" x="5789613" y="2109788"/>
          <p14:tracePt t="5881" x="5716588" y="2109788"/>
          <p14:tracePt t="5893" x="5451475" y="2100263"/>
          <p14:tracePt t="5896" x="5360988" y="2100263"/>
          <p14:tracePt t="5900" x="5268913" y="2100263"/>
          <p14:tracePt t="5905" x="5159375" y="2100263"/>
          <p14:tracePt t="5910" x="5068888" y="2100263"/>
          <p14:tracePt t="5913" x="4959350" y="2100263"/>
          <p14:tracePt t="5916" x="4867275" y="2100263"/>
          <p14:tracePt t="5921" x="4757738" y="2100263"/>
          <p14:tracePt t="5926" x="4667250" y="2100263"/>
          <p14:tracePt t="5928" x="4557713" y="2100263"/>
          <p14:tracePt t="5933" x="4448175" y="2100263"/>
          <p14:tracePt t="5937" x="4356100" y="2100263"/>
          <p14:tracePt t="5944" x="4246563" y="2100263"/>
          <p14:tracePt t="5946" x="4146550" y="2100263"/>
          <p14:tracePt t="5949" x="4054475" y="2100263"/>
          <p14:tracePt t="5952" x="3963988" y="2100263"/>
          <p14:tracePt t="5956" x="3871913" y="2100263"/>
          <p14:tracePt t="5961" x="3798888" y="2100263"/>
          <p14:tracePt t="5965" x="3708400" y="2100263"/>
          <p14:tracePt t="5970" x="3643313" y="2119313"/>
          <p14:tracePt t="5982" x="3460750" y="2163763"/>
          <p14:tracePt t="5985" x="3406775" y="2192338"/>
          <p14:tracePt t="5990" x="3343275" y="2209800"/>
          <p14:tracePt t="5994" x="3297238" y="2219325"/>
          <p14:tracePt t="5996" x="3260725" y="2236788"/>
          <p14:tracePt t="6000" x="3214688" y="2246313"/>
          <p14:tracePt t="6005" x="3168650" y="2255838"/>
          <p14:tracePt t="6011" x="3132138" y="2255838"/>
          <p14:tracePt t="6013" x="3086100" y="2265363"/>
          <p14:tracePt t="6016" x="3049588" y="2265363"/>
          <p14:tracePt t="6021" x="3005138" y="2265363"/>
          <p14:tracePt t="6027" x="2968625" y="2273300"/>
          <p14:tracePt t="6028" x="2932113" y="2273300"/>
          <p14:tracePt t="6033" x="2895600" y="2273300"/>
          <p14:tracePt t="6037" x="2867025" y="2273300"/>
          <p14:tracePt t="6043" x="2840038" y="2273300"/>
          <p14:tracePt t="6046" x="2822575" y="2273300"/>
          <p14:tracePt t="6048" x="2803525" y="2273300"/>
          <p14:tracePt t="6053" x="2786063" y="2273300"/>
          <p14:tracePt t="6059" x="2776538" y="2273300"/>
          <p14:tracePt t="6061" x="2757488" y="2273300"/>
          <p14:tracePt t="6065" x="2749550" y="2273300"/>
          <p14:tracePt t="6069" x="2740025" y="2273300"/>
          <p14:tracePt t="6077" x="2730500" y="2273300"/>
          <p14:tracePt t="6081" x="2720975" y="2273300"/>
          <p14:tracePt t="6085" x="2713038" y="2273300"/>
          <p14:tracePt t="6093" x="2693988" y="2273300"/>
          <p14:tracePt t="6096" x="2684463" y="2273300"/>
          <p14:tracePt t="6097" x="2667000" y="2273300"/>
          <p14:tracePt t="6106" x="2657475" y="2273300"/>
          <p14:tracePt t="6111" x="2640013" y="2273300"/>
          <p14:tracePt t="6113" x="2620963" y="2273300"/>
          <p14:tracePt t="6117" x="2603500" y="2273300"/>
          <p14:tracePt t="6121" x="2584450" y="2273300"/>
          <p14:tracePt t="6126" x="2566988" y="2273300"/>
          <p14:tracePt t="6128" x="2547938" y="2273300"/>
          <p14:tracePt t="6137" x="2530475" y="2273300"/>
          <p14:tracePt t="6143" x="2520950" y="2273300"/>
          <p14:tracePt t="6145" x="2511425" y="2273300"/>
          <p14:tracePt t="6151" x="2501900" y="2273300"/>
          <p14:tracePt t="6155" x="2493963" y="2273300"/>
          <p14:tracePt t="6164" x="2484438" y="2282825"/>
          <p14:tracePt t="6182" x="2474913" y="2282825"/>
          <p14:tracePt t="6185" x="2465388" y="2282825"/>
          <p14:tracePt t="6195" x="2447925" y="2292350"/>
          <p14:tracePt t="6198" x="2438400" y="2292350"/>
          <p14:tracePt t="6200" x="2428875" y="2301875"/>
          <p14:tracePt t="6211" x="2419350" y="2309813"/>
          <p14:tracePt t="6213" x="2401888" y="2319338"/>
          <p14:tracePt t="6217" x="2392363" y="2319338"/>
          <p14:tracePt t="6221" x="2382838" y="2328863"/>
          <p14:tracePt t="6228" x="2365375" y="2338388"/>
          <p14:tracePt t="6233" x="2355850" y="2346325"/>
          <p14:tracePt t="6237" x="2346325" y="2355850"/>
          <p14:tracePt t="6244" x="2338388" y="2355850"/>
          <p14:tracePt t="6246" x="2319338" y="2365375"/>
          <p14:tracePt t="6248" x="2309813" y="2365375"/>
          <p14:tracePt t="6252" x="2301875" y="2365375"/>
          <p14:tracePt t="6260" x="2292350" y="2374900"/>
          <p14:tracePt t="6265" x="2282825" y="2382838"/>
          <p14:tracePt t="6282" x="2236788" y="2401888"/>
          <p14:tracePt t="6287" x="2219325" y="2428875"/>
          <p14:tracePt t="6291" x="2200275" y="2438400"/>
          <p14:tracePt t="6295" x="2173288" y="2465388"/>
          <p14:tracePt t="6297" x="2155825" y="2492375"/>
          <p14:tracePt t="6301" x="2136775" y="2511425"/>
          <p14:tracePt t="6305" x="2119313" y="2557463"/>
          <p14:tracePt t="6311" x="2090738" y="2601913"/>
          <p14:tracePt t="6312" x="2063750" y="2667000"/>
          <p14:tracePt t="6316" x="2046288" y="2730500"/>
          <p14:tracePt t="6321" x="2027238" y="2803525"/>
          <p14:tracePt t="6326" x="2017713" y="2894013"/>
          <p14:tracePt t="6328" x="2000250" y="2976563"/>
          <p14:tracePt t="6332" x="1990725" y="3049588"/>
          <p14:tracePt t="6337" x="1963738" y="3132138"/>
          <p14:tracePt t="6343" x="1954213" y="3205163"/>
          <p14:tracePt t="6345" x="1936750" y="3287713"/>
          <p14:tracePt t="6350" x="1927225" y="3341688"/>
          <p14:tracePt t="6353" x="1917700" y="3406775"/>
          <p14:tracePt t="6359" x="1900238" y="3460750"/>
          <p14:tracePt t="6360" x="1890713" y="3506788"/>
          <p14:tracePt t="6365" x="1881188" y="3552825"/>
          <p14:tracePt t="6369" x="1871663" y="3589338"/>
          <p14:tracePt t="6375" x="1863725" y="3633788"/>
          <p14:tracePt t="6378" x="1854200" y="3662363"/>
          <p14:tracePt t="6380" x="1844675" y="3689350"/>
          <p14:tracePt t="6384" x="1827213" y="3725863"/>
          <p14:tracePt t="6392" x="1817688" y="3762375"/>
          <p14:tracePt t="6395" x="1808163" y="3798888"/>
          <p14:tracePt t="6397" x="1798638" y="3825875"/>
          <p14:tracePt t="6401" x="1790700" y="3871913"/>
          <p14:tracePt t="6405" x="1781175" y="3908425"/>
          <p14:tracePt t="6411" x="1771650" y="3954463"/>
          <p14:tracePt t="6413" x="1754188" y="3990975"/>
          <p14:tracePt t="6416" x="1754188" y="4037013"/>
          <p14:tracePt t="6421" x="1744663" y="4081463"/>
          <p14:tracePt t="6427" x="1744663" y="4117975"/>
          <p14:tracePt t="6429" x="1744663" y="4154488"/>
          <p14:tracePt t="6432" x="1744663" y="4191000"/>
          <p14:tracePt t="6437" x="1735138" y="4219575"/>
          <p14:tracePt t="6444" x="1735138" y="4246563"/>
          <p14:tracePt t="6445" x="1735138" y="4264025"/>
          <p14:tracePt t="6449" x="1725613" y="4292600"/>
          <p14:tracePt t="6453" x="1725613" y="4310063"/>
          <p14:tracePt t="6459" x="1717675" y="4329113"/>
          <p14:tracePt t="6461" x="1717675" y="4346575"/>
          <p14:tracePt t="6464" x="1708150" y="4365625"/>
          <p14:tracePt t="6469" x="1708150" y="4383088"/>
          <p14:tracePt t="6475" x="1698625" y="4402138"/>
          <p14:tracePt t="6477" x="1698625" y="4410075"/>
          <p14:tracePt t="6481" x="1689100" y="4419600"/>
          <p14:tracePt t="6485" x="1689100" y="4429125"/>
          <p14:tracePt t="6494" x="1689100" y="4438650"/>
          <p14:tracePt t="6497" x="1689100" y="4446588"/>
          <p14:tracePt t="6505" x="1681163" y="4456113"/>
          <p14:tracePt t="6512" x="1681163" y="4465638"/>
          <p14:tracePt t="6513" x="1681163" y="4483100"/>
          <p14:tracePt t="6516" x="1681163" y="4492625"/>
          <p14:tracePt t="6521" x="1681163" y="4502150"/>
          <p14:tracePt t="6527" x="1681163" y="4511675"/>
          <p14:tracePt t="6528" x="1681163" y="4529138"/>
          <p14:tracePt t="6532" x="1681163" y="4538663"/>
          <p14:tracePt t="6537" x="1681163" y="4556125"/>
          <p14:tracePt t="6543" x="1681163" y="4575175"/>
          <p14:tracePt t="6545" x="1681163" y="4584700"/>
          <p14:tracePt t="6549" x="1681163" y="4602163"/>
          <p14:tracePt t="6553" x="1681163" y="4621213"/>
          <p14:tracePt t="6561" x="1681163" y="4638675"/>
          <p14:tracePt t="6565" x="1681163" y="4657725"/>
          <p14:tracePt t="6569" x="1681163" y="4665663"/>
          <p14:tracePt t="6574" x="1681163" y="4684713"/>
          <p14:tracePt t="6577" x="1681163" y="4694238"/>
          <p14:tracePt t="6581" x="1681163" y="4702175"/>
          <p14:tracePt t="6585" x="1681163" y="4711700"/>
          <p14:tracePt t="6590" x="1681163" y="4721225"/>
          <p14:tracePt t="6593" x="1681163" y="4730750"/>
          <p14:tracePt t="6597" x="1681163" y="4738688"/>
          <p14:tracePt t="6601" x="1681163" y="4748213"/>
          <p14:tracePt t="6605" x="1681163" y="4757738"/>
          <p14:tracePt t="6617" x="1689100" y="4767263"/>
          <p14:tracePt t="6626" x="1698625" y="4775200"/>
          <p14:tracePt t="6637" x="1708150" y="4784725"/>
          <p14:tracePt t="6649" x="1708150" y="4794250"/>
          <p14:tracePt t="6654" x="1708150" y="4803775"/>
          <p14:tracePt t="6660" x="1708150" y="4811713"/>
          <p14:tracePt t="6670" x="1717675" y="4821238"/>
          <p14:tracePt t="6675" x="1717675" y="4830763"/>
          <p14:tracePt t="6681" x="1717675" y="4840288"/>
          <p14:tracePt t="6691" x="1717675" y="4848225"/>
          <p14:tracePt t="6694" x="1725613" y="4857750"/>
          <p14:tracePt t="6706" x="1735138" y="4867275"/>
          <p14:tracePt t="6900" x="1725613" y="4867275"/>
          <p14:tracePt t="6908" x="1717675" y="4848225"/>
          <p14:tracePt t="6914" x="1708150" y="4840288"/>
          <p14:tracePt t="7263" x="1708150" y="4857750"/>
          <p14:tracePt t="7266" x="1708150" y="4867275"/>
          <p14:tracePt t="7270" x="1708150" y="4876800"/>
          <p14:tracePt t="7279" x="1708150" y="4903788"/>
          <p14:tracePt t="7284" x="1708150" y="4913313"/>
          <p14:tracePt t="7291" x="1708150" y="4930775"/>
          <p14:tracePt t="7298" x="1708150" y="4949825"/>
          <p14:tracePt t="7306" x="1708150" y="4959350"/>
          <p14:tracePt t="7311" x="1708150" y="4967288"/>
          <p14:tracePt t="7316" x="1708150" y="4976813"/>
          <p14:tracePt t="7320" x="1708150" y="4986338"/>
          <p14:tracePt t="7328" x="1708150" y="5003800"/>
          <p14:tracePt t="7330" x="1708150" y="5013325"/>
          <p14:tracePt t="7333" x="1708150" y="5022850"/>
          <p14:tracePt t="7341" x="1708150" y="5032375"/>
          <p14:tracePt t="7344" x="1708150" y="5040313"/>
          <p14:tracePt t="7354" x="1708150" y="5049838"/>
          <p14:tracePt t="7363" x="1708150" y="5059363"/>
          <p14:tracePt t="7643" x="1708150" y="5068888"/>
          <p14:tracePt t="7646" x="1717675" y="5076825"/>
          <p14:tracePt t="7659" x="1717675" y="5086350"/>
          <p14:tracePt t="7666" x="1725613" y="5086350"/>
          <p14:tracePt t="7670" x="1735138" y="5086350"/>
          <p14:tracePt t="7678" x="1744663" y="5095875"/>
          <p14:tracePt t="7681" x="1754188" y="5095875"/>
          <p14:tracePt t="7695" x="1771650" y="5095875"/>
          <p14:tracePt t="7702" x="1790700" y="5095875"/>
          <p14:tracePt t="7708" x="1798638" y="5095875"/>
          <p14:tracePt t="7710" x="1808163" y="5095875"/>
          <p14:tracePt t="7713" x="1817688" y="5095875"/>
          <p14:tracePt t="7718" x="1835150" y="5095875"/>
          <p14:tracePt t="7723" x="1844675" y="5095875"/>
          <p14:tracePt t="7726" x="1854200" y="5105400"/>
          <p14:tracePt t="7730" x="1863725" y="5105400"/>
          <p14:tracePt t="7734" x="1881188" y="5105400"/>
          <p14:tracePt t="7740" x="1890713" y="5105400"/>
          <p14:tracePt t="7743" x="1900238" y="5113338"/>
          <p14:tracePt t="7746" x="1917700" y="5113338"/>
          <p14:tracePt t="7754" x="1927225" y="5113338"/>
          <p14:tracePt t="7759" x="1936750" y="5122863"/>
          <p14:tracePt t="7762" x="1944688" y="5122863"/>
          <p14:tracePt t="7766" x="1963738" y="5132388"/>
          <p14:tracePt t="7769" x="1973263" y="5132388"/>
          <p14:tracePt t="7776" x="1981200" y="5141913"/>
          <p14:tracePt t="7778" x="1990725" y="5141913"/>
          <p14:tracePt t="7781" x="2000250" y="5141913"/>
          <p14:tracePt t="7786" x="2017713" y="5149850"/>
          <p14:tracePt t="7791" x="2036763" y="5149850"/>
          <p14:tracePt t="7794" x="2054225" y="5149850"/>
          <p14:tracePt t="7798" x="2063750" y="5149850"/>
          <p14:tracePt t="7802" x="2082800" y="5149850"/>
          <p14:tracePt t="7808" x="2100263" y="5149850"/>
          <p14:tracePt t="7810" x="2109788" y="5149850"/>
          <p14:tracePt t="7814" x="2119313" y="5159375"/>
          <p14:tracePt t="7818" x="2136775" y="5159375"/>
          <p14:tracePt t="7824" x="2155825" y="5159375"/>
          <p14:tracePt t="7827" x="2173288" y="5159375"/>
          <p14:tracePt t="7830" x="2192338" y="5159375"/>
          <p14:tracePt t="7833" x="2209800" y="5159375"/>
          <p14:tracePt t="7840" x="2236788" y="5168900"/>
          <p14:tracePt t="7844" x="2255838" y="5168900"/>
          <p14:tracePt t="7846" x="2273300" y="5178425"/>
          <p14:tracePt t="7849" x="2301875" y="5178425"/>
          <p14:tracePt t="7854" x="2319338" y="5178425"/>
          <p14:tracePt t="7859" x="2346325" y="5186363"/>
          <p14:tracePt t="7862" x="2365375" y="5186363"/>
          <p14:tracePt t="7866" x="2401888" y="5195888"/>
          <p14:tracePt t="7870" x="2419350" y="5195888"/>
          <p14:tracePt t="7876" x="2438400" y="5195888"/>
          <p14:tracePt t="7892" x="2530475" y="5205413"/>
          <p14:tracePt t="7895" x="2547938" y="5205413"/>
          <p14:tracePt t="7897" x="2574925" y="5205413"/>
          <p14:tracePt t="7901" x="2593975" y="5214938"/>
          <p14:tracePt t="7909" x="2620963" y="5214938"/>
          <p14:tracePt t="7911" x="2647950" y="5214938"/>
          <p14:tracePt t="7913" x="2684463" y="5214938"/>
          <p14:tracePt t="7919" x="2703513" y="5214938"/>
          <p14:tracePt t="7932" x="2786063" y="5214938"/>
          <p14:tracePt t="7936" x="2830513" y="5214938"/>
          <p14:tracePt t="7942" x="2859088" y="5222875"/>
          <p14:tracePt t="7944" x="2886075" y="5222875"/>
          <p14:tracePt t="7945" x="2913063" y="5222875"/>
          <p14:tracePt t="7949" x="2959100" y="5222875"/>
          <p14:tracePt t="7954" x="2986088" y="5222875"/>
          <p14:tracePt t="7959" x="3032125" y="5222875"/>
          <p14:tracePt t="7962" x="3059113" y="5222875"/>
          <p14:tracePt t="7966" x="3086100" y="5222875"/>
          <p14:tracePt t="7970" x="3105150" y="5222875"/>
          <p14:tracePt t="7976" x="3132138" y="5241925"/>
          <p14:tracePt t="7978" x="3151188" y="5241925"/>
          <p14:tracePt t="7982" x="3168650" y="5241925"/>
          <p14:tracePt t="7986" x="3187700" y="5251450"/>
          <p14:tracePt t="7991" x="3205163" y="5251450"/>
          <p14:tracePt t="7994" x="3224213" y="5259388"/>
          <p14:tracePt t="7998" x="3241675" y="5259388"/>
          <p14:tracePt t="8002" x="3251200" y="5259388"/>
          <p14:tracePt t="8006" x="3270250" y="5268913"/>
          <p14:tracePt t="8010" x="3287713" y="5268913"/>
          <p14:tracePt t="8014" x="3306763" y="5268913"/>
          <p14:tracePt t="8018" x="3314700" y="5268913"/>
          <p14:tracePt t="8023" x="3333750" y="5268913"/>
          <p14:tracePt t="8027" x="3351213" y="5268913"/>
          <p14:tracePt t="8030" x="3360738" y="5268913"/>
          <p14:tracePt t="8034" x="3379788" y="5268913"/>
          <p14:tracePt t="8040" x="3397250" y="5268913"/>
          <p14:tracePt t="8043" x="3416300" y="5268913"/>
          <p14:tracePt t="8045" x="3433763" y="5268913"/>
          <p14:tracePt t="8050" x="3460750" y="5268913"/>
          <p14:tracePt t="8054" x="3479800" y="5268913"/>
          <p14:tracePt t="8059" x="3497263" y="5268913"/>
          <p14:tracePt t="8062" x="3525838" y="5268913"/>
          <p14:tracePt t="8066" x="3543300" y="5251450"/>
          <p14:tracePt t="8070" x="3562350" y="5251450"/>
          <p14:tracePt t="8076" x="3579813" y="5251450"/>
          <p14:tracePt t="8078" x="3598863" y="5251450"/>
          <p14:tracePt t="8081" x="3606800" y="5251450"/>
          <p14:tracePt t="8086" x="3625850" y="5251450"/>
          <p14:tracePt t="8092" x="3635375" y="5251450"/>
          <p14:tracePt t="8094" x="3643313" y="5251450"/>
          <p14:tracePt t="8098" x="3662363" y="5251450"/>
          <p14:tracePt t="8102" x="3679825" y="5251450"/>
          <p14:tracePt t="8106" x="3689350" y="5251450"/>
          <p14:tracePt t="8110" x="3708400" y="5251450"/>
          <p14:tracePt t="8113" x="3716338" y="5251450"/>
          <p14:tracePt t="8124" x="3725863" y="5251450"/>
          <p14:tracePt t="8127" x="3735388" y="5251450"/>
          <p14:tracePt t="8130" x="3744913" y="5251450"/>
          <p14:tracePt t="8134" x="3762375" y="5251450"/>
          <p14:tracePt t="8140" x="3771900" y="5251450"/>
          <p14:tracePt t="8143" x="3781425" y="5251450"/>
          <p14:tracePt t="8146" x="3798888" y="5251450"/>
          <p14:tracePt t="8150" x="3817938" y="5251450"/>
          <p14:tracePt t="8154" x="3835400" y="5251450"/>
          <p14:tracePt t="8159" x="3854450" y="5251450"/>
          <p14:tracePt t="8161" x="3871913" y="5251450"/>
          <p14:tracePt t="8165" x="3890963" y="5251450"/>
          <p14:tracePt t="8171" x="3908425" y="5251450"/>
          <p14:tracePt t="8175" x="3927475" y="5251450"/>
          <p14:tracePt t="8177" x="3944938" y="5251450"/>
          <p14:tracePt t="8181" x="3971925" y="5251450"/>
          <p14:tracePt t="8186" x="3990975" y="5251450"/>
          <p14:tracePt t="8192" x="4017963" y="5259388"/>
          <p14:tracePt t="8194" x="4037013" y="5268913"/>
          <p14:tracePt t="8197" x="4054475" y="5278438"/>
          <p14:tracePt t="8202" x="4073525" y="5287963"/>
          <p14:tracePt t="8205" x="4090988" y="5295900"/>
          <p14:tracePt t="8210" x="4119563" y="5314950"/>
          <p14:tracePt t="8213" x="4137025" y="5324475"/>
          <p14:tracePt t="8218" x="4156075" y="5332413"/>
          <p14:tracePt t="8223" x="4173538" y="5341938"/>
          <p14:tracePt t="8226" x="4183063" y="5351463"/>
          <p14:tracePt t="8229" x="4192588" y="5360988"/>
          <p14:tracePt t="8234" x="4210050" y="5368925"/>
          <p14:tracePt t="8240" x="4219575" y="5378450"/>
          <p14:tracePt t="8244" x="4237038" y="5387975"/>
          <p14:tracePt t="8245" x="4256088" y="5387975"/>
          <p14:tracePt t="8249" x="4265613" y="5387975"/>
          <p14:tracePt t="8254" x="4283075" y="5397500"/>
          <p14:tracePt t="8259" x="4302125" y="5397500"/>
          <p14:tracePt t="8261" x="4319588" y="5405438"/>
          <p14:tracePt t="8265" x="4329113" y="5405438"/>
          <p14:tracePt t="8270" x="4346575" y="5414963"/>
          <p14:tracePt t="8277" x="4365625" y="5414963"/>
          <p14:tracePt t="8282" x="4383088" y="5414963"/>
          <p14:tracePt t="8286" x="4402138" y="5414963"/>
          <p14:tracePt t="8292" x="4411663" y="5414963"/>
          <p14:tracePt t="8294" x="4429125" y="5414963"/>
          <p14:tracePt t="8297" x="4438650" y="5424488"/>
          <p14:tracePt t="8307" x="4448175" y="5424488"/>
          <p14:tracePt t="8310" x="4456113" y="5434013"/>
          <p14:tracePt t="8313" x="4465638" y="5434013"/>
          <p14:tracePt t="8318" x="4475163" y="5434013"/>
          <p14:tracePt t="8327" x="4484688" y="5441950"/>
          <p14:tracePt t="8348" x="4502150" y="5441950"/>
          <p14:tracePt t="8355" x="4521200" y="5441950"/>
          <p14:tracePt t="8362" x="4529138" y="5441950"/>
          <p14:tracePt t="8365" x="4538663" y="5441950"/>
          <p14:tracePt t="8367" x="4548188" y="5441950"/>
          <p14:tracePt t="8376" x="4557713" y="5441950"/>
          <p14:tracePt t="8378" x="4565650" y="5441950"/>
          <p14:tracePt t="8382" x="4584700" y="5441950"/>
          <p14:tracePt t="8386" x="4594225" y="5441950"/>
          <p14:tracePt t="8392" x="4602163" y="5441950"/>
          <p14:tracePt t="8398" x="4611688" y="5441950"/>
          <p14:tracePt t="8402" x="4621213" y="5441950"/>
          <p14:tracePt t="8406" x="4630738" y="5441950"/>
          <p14:tracePt t="8410" x="4638675" y="5441950"/>
          <p14:tracePt t="8414" x="4648200" y="5441950"/>
          <p14:tracePt t="8424" x="4657725" y="5441950"/>
          <p14:tracePt t="8430" x="4667250" y="5441950"/>
          <p14:tracePt t="8441" x="4675188" y="5434013"/>
          <p14:tracePt t="8446" x="4684713" y="5434013"/>
          <p14:tracePt t="8450" x="4694238" y="5424488"/>
          <p14:tracePt t="8454" x="4703763" y="5424488"/>
          <p14:tracePt t="8462" x="4711700" y="5414963"/>
          <p14:tracePt t="8470" x="4721225" y="5414963"/>
          <p14:tracePt t="8475" x="4730750" y="5414963"/>
          <p14:tracePt t="8478" x="4748213" y="5405438"/>
          <p14:tracePt t="8481" x="4757738" y="5405438"/>
          <p14:tracePt t="8485" x="4767263" y="5397500"/>
          <p14:tracePt t="8491" x="4776788" y="5387975"/>
          <p14:tracePt t="8498" x="4784725" y="5378450"/>
          <p14:tracePt t="8502" x="4794250" y="5378450"/>
          <p14:tracePt t="8506" x="4803775" y="5378450"/>
          <p14:tracePt t="8511" x="4813300" y="5368925"/>
          <p14:tracePt t="8513" x="4821238" y="5368925"/>
          <p14:tracePt t="8518" x="4830763" y="5368925"/>
          <p14:tracePt t="8530" x="4840288" y="5368925"/>
          <p14:tracePt t="8534" x="4849813" y="5360988"/>
          <p14:tracePt t="8543" x="4857750" y="5360988"/>
          <p14:tracePt t="8546" x="4867275" y="5360988"/>
          <p14:tracePt t="8550" x="4876800" y="5360988"/>
          <p14:tracePt t="8555" x="4876800" y="5351463"/>
          <p14:tracePt t="8566" x="4886325" y="5341938"/>
          <p14:tracePt t="8570" x="4895850" y="5341938"/>
          <p14:tracePt t="8577" x="4903788" y="5341938"/>
          <p14:tracePt t="8579" x="4913313" y="5332413"/>
          <p14:tracePt t="8586" x="4932363" y="5324475"/>
          <p14:tracePt t="8592" x="4940300" y="5324475"/>
          <p14:tracePt t="8594" x="4940300" y="5314950"/>
          <p14:tracePt t="8598" x="4949825" y="5305425"/>
          <p14:tracePt t="8602" x="4968875" y="5295900"/>
          <p14:tracePt t="8610" x="4986338" y="5295900"/>
          <p14:tracePt t="8613" x="4995863" y="5295900"/>
          <p14:tracePt t="8618" x="5013325" y="5295900"/>
          <p14:tracePt t="8627" x="5022850" y="5287963"/>
          <p14:tracePt t="8630" x="5041900" y="5287963"/>
          <p14:tracePt t="8634" x="5049838" y="5278438"/>
          <p14:tracePt t="8640" x="5059363" y="5278438"/>
          <p14:tracePt t="8643" x="5078413" y="5268913"/>
          <p14:tracePt t="8646" x="5086350" y="5268913"/>
          <p14:tracePt t="8650" x="5095875" y="5259388"/>
          <p14:tracePt t="8654" x="5114925" y="5259388"/>
          <p14:tracePt t="8660" x="5122863" y="5259388"/>
          <p14:tracePt t="8661" x="5132388" y="5259388"/>
          <p14:tracePt t="8666" x="5141913" y="5251450"/>
          <p14:tracePt t="8670" x="5151438" y="5251450"/>
          <p14:tracePt t="8675" x="5159375" y="5251450"/>
          <p14:tracePt t="8698" x="5168900" y="5251450"/>
          <p14:tracePt t="8730" x="5168900" y="5241925"/>
          <p14:tracePt t="8748" x="5178425" y="5232400"/>
          <p14:tracePt t="8757" x="5168900" y="5214938"/>
          <p14:tracePt t="8765" x="5132388" y="5195888"/>
          <p14:tracePt t="8769" x="5095875" y="5186363"/>
          <p14:tracePt t="8779" x="5005388" y="5132388"/>
          <p14:tracePt t="8782" x="4976813" y="5122863"/>
          <p14:tracePt t="8787" x="4949825" y="5105400"/>
          <p14:tracePt t="8793" x="4903788" y="5076825"/>
          <p14:tracePt t="8795" x="4857750" y="5059363"/>
          <p14:tracePt t="8798" x="4813300" y="5032375"/>
          <p14:tracePt t="8803" x="4767263" y="5013325"/>
          <p14:tracePt t="8810" x="4703763" y="4986338"/>
          <p14:tracePt t="8811" x="4667250" y="4976813"/>
          <p14:tracePt t="8815" x="4602163" y="4949825"/>
          <p14:tracePt t="8819" x="4538663" y="4940300"/>
          <p14:tracePt t="8826" x="4465638" y="4913313"/>
          <p14:tracePt t="8827" x="4383088" y="4903788"/>
          <p14:tracePt t="8830" x="4329113" y="4876800"/>
          <p14:tracePt t="8835" x="4265613" y="4867275"/>
          <p14:tracePt t="8840" x="4200525" y="4857750"/>
          <p14:tracePt t="8844" x="4164013" y="4840288"/>
          <p14:tracePt t="8846" x="4100513" y="4830763"/>
          <p14:tracePt t="8851" x="4044950" y="4821238"/>
          <p14:tracePt t="8857" x="4000500" y="4821238"/>
          <p14:tracePt t="8861" x="3944938" y="4811713"/>
          <p14:tracePt t="8862" x="3908425" y="4794250"/>
          <p14:tracePt t="8867" x="3844925" y="4794250"/>
          <p14:tracePt t="8873" x="3808413" y="4784725"/>
          <p14:tracePt t="8877" x="3762375" y="4784725"/>
          <p14:tracePt t="8878" x="3725863" y="4775200"/>
          <p14:tracePt t="8882" x="3689350" y="4767263"/>
          <p14:tracePt t="8894" x="3625850" y="4738688"/>
          <p14:tracePt t="8898" x="3606800" y="4730750"/>
          <p14:tracePt t="8903" x="3589338" y="4721225"/>
          <p14:tracePt t="8909" x="3579813" y="4711700"/>
          <p14:tracePt t="8910" x="3570288" y="4711700"/>
          <p14:tracePt t="8915" x="3552825" y="4702175"/>
          <p14:tracePt t="8918" x="3552825" y="4694238"/>
          <p14:tracePt t="8925" x="3543300" y="4694238"/>
          <p14:tracePt t="8926" x="3543300" y="4684713"/>
          <p14:tracePt t="8935" x="3533775" y="4684713"/>
          <p14:tracePt t="8940" x="3533775" y="4675188"/>
          <p14:tracePt t="8943" x="3525838" y="4675188"/>
          <p14:tracePt t="8951" x="3516313" y="4675188"/>
          <p14:tracePt t="8964" x="3506788" y="4665663"/>
          <p14:tracePt t="8977" x="3497263" y="4657725"/>
          <p14:tracePt t="8983" x="3489325" y="4648200"/>
          <p14:tracePt t="8993" x="3489325" y="4638675"/>
          <p14:tracePt t="8995" x="3479800" y="4638675"/>
          <p14:tracePt t="8999" x="3460750" y="4629150"/>
          <p14:tracePt t="9002" x="3443288" y="4611688"/>
          <p14:tracePt t="9009" x="3433763" y="4602163"/>
          <p14:tracePt t="9011" x="3424238" y="4592638"/>
          <p14:tracePt t="9015" x="3406775" y="4575175"/>
          <p14:tracePt t="9019" x="3397250" y="4556125"/>
          <p14:tracePt t="9025" x="3387725" y="4556125"/>
          <p14:tracePt t="9027" x="3370263" y="4538663"/>
          <p14:tracePt t="9031" x="3360738" y="4529138"/>
          <p14:tracePt t="9035" x="3360738" y="4519613"/>
          <p14:tracePt t="9038" x="3343275" y="4502150"/>
          <p14:tracePt t="9043" x="3333750" y="4492625"/>
          <p14:tracePt t="9047" x="3324225" y="4483100"/>
          <p14:tracePt t="9051" x="3314700" y="4475163"/>
          <p14:tracePt t="9056" x="3306763" y="4475163"/>
          <p14:tracePt t="9060" x="3297238" y="4475163"/>
          <p14:tracePt t="9063" x="3287713" y="4465638"/>
          <p14:tracePt t="9066" x="3278188" y="4465638"/>
          <p14:tracePt t="9081" x="3232150" y="4456113"/>
          <p14:tracePt t="9088" x="3224213" y="4456113"/>
          <p14:tracePt t="9092" x="3187700" y="4438650"/>
          <p14:tracePt t="9096" x="3187700" y="4429125"/>
          <p14:tracePt t="9098" x="3168650" y="4419600"/>
          <p14:tracePt t="9103" x="3159125" y="4410075"/>
          <p14:tracePt t="9110" x="3141663" y="4392613"/>
          <p14:tracePt t="9111" x="3132138" y="4383088"/>
          <p14:tracePt t="9119" x="3122613" y="4373563"/>
          <p14:tracePt t="9126" x="3122613" y="4356100"/>
          <p14:tracePt t="9127" x="3114675" y="4346575"/>
          <p14:tracePt t="9130" x="3114675" y="4337050"/>
          <p14:tracePt t="9135" x="3114675" y="4329113"/>
          <p14:tracePt t="9140" x="3105150" y="4319588"/>
          <p14:tracePt t="9149" x="3105150" y="4310063"/>
          <p14:tracePt t="9162" x="3105150" y="4300538"/>
          <p14:tracePt t="9178" x="3095625" y="4292600"/>
          <p14:tracePt t="9184" x="3086100" y="4283075"/>
          <p14:tracePt t="9193" x="3078163" y="4273550"/>
          <p14:tracePt t="9195" x="3068638" y="4264025"/>
          <p14:tracePt t="9199" x="3059113" y="4264025"/>
          <p14:tracePt t="9209" x="3059113" y="4256088"/>
          <p14:tracePt t="9211" x="3049588" y="4246563"/>
          <p14:tracePt t="9217" x="3041650" y="4237038"/>
          <p14:tracePt t="9230" x="3022600" y="4227513"/>
          <p14:tracePt t="9235" x="3013075" y="4219575"/>
          <p14:tracePt t="9240" x="3005138" y="4219575"/>
          <p14:tracePt t="9242" x="3005138" y="4210050"/>
          <p14:tracePt t="9251" x="2995613" y="4200525"/>
          <p14:tracePt t="9263" x="2986088" y="4191000"/>
          <p14:tracePt t="9267" x="2976563" y="4191000"/>
          <p14:tracePt t="9274" x="2976563" y="4183063"/>
          <p14:tracePt t="9278" x="2968625" y="4183063"/>
          <p14:tracePt t="9279" x="2959100" y="4173538"/>
          <p14:tracePt t="9293" x="2949575" y="4173538"/>
          <p14:tracePt t="9295" x="2949575" y="4164013"/>
          <p14:tracePt t="9299" x="2940050" y="4164013"/>
          <p14:tracePt t="9303" x="2932113" y="4164013"/>
          <p14:tracePt t="9309" x="2922588" y="4164013"/>
          <p14:tracePt t="9311" x="2913063" y="4154488"/>
          <p14:tracePt t="9315" x="2895600" y="4154488"/>
          <p14:tracePt t="9319" x="2886075" y="4146550"/>
          <p14:tracePt t="9327" x="2876550" y="4137025"/>
          <p14:tracePt t="9331" x="2867025" y="4127500"/>
          <p14:tracePt t="9335" x="2849563" y="4117975"/>
          <p14:tracePt t="9341" x="2830513" y="4117975"/>
          <p14:tracePt t="9343" x="2813050" y="4110038"/>
          <p14:tracePt t="9349" x="2794000" y="4100513"/>
          <p14:tracePt t="9352" x="2786063" y="4090988"/>
          <p14:tracePt t="9364" x="2730500" y="4064000"/>
          <p14:tracePt t="9367" x="2720975" y="4054475"/>
          <p14:tracePt t="9375" x="2703513" y="4044950"/>
          <p14:tracePt t="9378" x="2693988" y="4037013"/>
          <p14:tracePt t="9382" x="2684463" y="4027488"/>
          <p14:tracePt t="9387" x="2676525" y="4017963"/>
          <p14:tracePt t="9392" x="2667000" y="4017963"/>
          <p14:tracePt t="9403" x="2657475" y="4008438"/>
          <p14:tracePt t="9508" x="2647950" y="4008438"/>
          <p14:tracePt t="9622" x="2647950" y="4000500"/>
          <p14:tracePt t="9625" x="2640013" y="4000500"/>
          <p14:tracePt t="9643" x="2630488" y="4000500"/>
          <p14:tracePt t="9652" x="2620963" y="4000500"/>
          <p14:tracePt t="9663" x="2611438" y="4000500"/>
          <p14:tracePt t="9667" x="2611438" y="3990975"/>
          <p14:tracePt t="9674" x="2603500" y="3990975"/>
          <p14:tracePt t="9678" x="2593975" y="3990975"/>
          <p14:tracePt t="9683" x="2584450" y="3981450"/>
          <p14:tracePt t="9693" x="2574925" y="3981450"/>
          <p14:tracePt t="9695" x="2566988" y="3981450"/>
          <p14:tracePt t="9699" x="2557463" y="3971925"/>
          <p14:tracePt t="9703" x="2547938" y="3971925"/>
          <p14:tracePt t="9715" x="2547938" y="3963988"/>
          <p14:tracePt t="9735" x="2538413" y="3954463"/>
          <p14:tracePt t="9763" x="2530475" y="3954463"/>
          <p14:tracePt t="9779" x="2520950" y="3944938"/>
          <p14:tracePt t="9792" x="2511425" y="3944938"/>
          <p14:tracePt t="9795" x="2501900" y="3944938"/>
          <p14:tracePt t="9798" x="2493963" y="3935413"/>
          <p14:tracePt t="9809" x="2493963" y="3927475"/>
          <p14:tracePt t="9815" x="2493963" y="3917950"/>
          <p14:tracePt t="9819" x="2493963" y="3908425"/>
          <p14:tracePt t="9825" x="2493963" y="3898900"/>
          <p14:tracePt t="9828" x="2493963" y="3881438"/>
          <p14:tracePt t="9840" x="2493963" y="3871913"/>
          <p14:tracePt t="9843" x="2493963" y="3862388"/>
          <p14:tracePt t="9851" x="2493963" y="3852863"/>
          <p14:tracePt t="9856" x="2493963" y="3844925"/>
          <p14:tracePt t="9860" x="2493963" y="3835400"/>
          <p14:tracePt t="9863" x="2493963" y="3825875"/>
          <p14:tracePt t="9867" x="2511425" y="3825875"/>
          <p14:tracePt t="9873" x="2530475" y="3816350"/>
          <p14:tracePt t="9876" x="2547938" y="3816350"/>
          <p14:tracePt t="9879" x="2574925" y="3816350"/>
          <p14:tracePt t="9893" x="2667000" y="3816350"/>
          <p14:tracePt t="9895" x="2713038" y="3798888"/>
          <p14:tracePt t="9898" x="2740025" y="3798888"/>
          <p14:tracePt t="9905" x="2776538" y="3798888"/>
          <p14:tracePt t="9918" x="2903538" y="3789363"/>
          <p14:tracePt t="9924" x="3013075" y="3779838"/>
          <p14:tracePt t="9930" x="3114675" y="3779838"/>
          <p14:tracePt t="9934" x="3159125" y="3771900"/>
          <p14:tracePt t="9941" x="3214688" y="3771900"/>
          <p14:tracePt t="9943" x="3270250" y="3752850"/>
          <p14:tracePt t="9947" x="3314700" y="3752850"/>
          <p14:tracePt t="9951" x="3370263" y="3743325"/>
          <p14:tracePt t="9956" x="3424238" y="3743325"/>
          <p14:tracePt t="9959" x="3489325" y="3735388"/>
          <p14:tracePt t="9963" x="3543300" y="3725863"/>
          <p14:tracePt t="9967" x="3606800" y="3706813"/>
          <p14:tracePt t="9972" x="3643313" y="3706813"/>
          <p14:tracePt t="9976" x="3716338" y="3706813"/>
          <p14:tracePt t="9979" x="3752850" y="3698875"/>
          <p14:tracePt t="9983" x="3835400" y="3698875"/>
          <p14:tracePt t="9991" x="3890963" y="3689350"/>
          <p14:tracePt t="9993" x="3954463" y="3679825"/>
          <p14:tracePt t="9995" x="4027488" y="3679825"/>
          <p14:tracePt t="9999" x="4119563" y="3662363"/>
          <p14:tracePt t="10003" x="4192588" y="3662363"/>
          <p14:tracePt t="10010" x="4283075" y="3652838"/>
          <p14:tracePt t="10011" x="4365625" y="3633788"/>
          <p14:tracePt t="10015" x="4456113" y="3625850"/>
          <p14:tracePt t="10019" x="4538663" y="3606800"/>
          <p14:tracePt t="10026" x="4611688" y="3606800"/>
          <p14:tracePt t="10027" x="4703763" y="3597275"/>
          <p14:tracePt t="10031" x="4794250" y="3597275"/>
          <p14:tracePt t="10035" x="4886325" y="3579813"/>
          <p14:tracePt t="10041" x="4986338" y="3579813"/>
          <p14:tracePt t="10043" x="5059363" y="3579813"/>
          <p14:tracePt t="10046" x="5168900" y="3579813"/>
          <p14:tracePt t="10050" x="5241925" y="3579813"/>
          <p14:tracePt t="10057" x="5334000" y="3579813"/>
          <p14:tracePt t="10059" x="5407025" y="3579813"/>
          <p14:tracePt t="10062" x="5480050" y="3579813"/>
          <p14:tracePt t="10067" x="5553075" y="3579813"/>
          <p14:tracePt t="10073" x="5634038" y="3579813"/>
          <p14:tracePt t="10076" x="5708650" y="3579813"/>
          <p14:tracePt t="10079" x="5762625" y="3579813"/>
          <p14:tracePt t="10082" x="5818188" y="3579813"/>
          <p14:tracePt t="10089" x="5872163" y="3579813"/>
          <p14:tracePt t="10092" x="5918200" y="3579813"/>
          <p14:tracePt t="10095" x="5972175" y="3579813"/>
          <p14:tracePt t="10100" x="6008688" y="3579813"/>
          <p14:tracePt t="10105" x="6037263" y="3579813"/>
          <p14:tracePt t="10115" x="6127750" y="3570288"/>
          <p14:tracePt t="10119" x="6154738" y="3560763"/>
          <p14:tracePt t="10125" x="6191250" y="3560763"/>
          <p14:tracePt t="10127" x="6210300" y="3560763"/>
          <p14:tracePt t="10131" x="6227763" y="3552825"/>
          <p14:tracePt t="10135" x="6256338" y="3552825"/>
          <p14:tracePt t="10140" x="6273800" y="3543300"/>
          <p14:tracePt t="10143" x="6292850" y="3543300"/>
          <p14:tracePt t="10146" x="6310313" y="3543300"/>
          <p14:tracePt t="10151" x="6319838" y="3533775"/>
          <p14:tracePt t="10159" x="6337300" y="3533775"/>
          <p14:tracePt t="10163" x="6346825" y="3533775"/>
          <p14:tracePt t="10167" x="6356350" y="3533775"/>
          <p14:tracePt t="10174" x="6365875" y="3533775"/>
          <p14:tracePt t="10179" x="6373813" y="3533775"/>
          <p14:tracePt t="10231" x="6383338" y="3533775"/>
          <p14:tracePt t="10243" x="6383338" y="3543300"/>
          <p14:tracePt t="10247" x="6383338" y="3552825"/>
          <p14:tracePt t="10254" x="6383338" y="3560763"/>
          <p14:tracePt t="10263" x="6392863" y="3570288"/>
          <p14:tracePt t="10274" x="6402388" y="3570288"/>
          <p14:tracePt t="10279" x="6410325" y="3579813"/>
          <p14:tracePt t="10298" x="6419850" y="3579813"/>
          <p14:tracePt t="10311" x="6429375" y="3579813"/>
          <p14:tracePt t="10360" x="6419850" y="3579813"/>
          <p14:tracePt t="10363" x="6410325" y="3579813"/>
          <p14:tracePt t="10367" x="6402388" y="3579813"/>
          <p14:tracePt t="10373" x="6392863" y="3579813"/>
          <p14:tracePt t="10376" x="6383338" y="3579813"/>
          <p14:tracePt t="10379" x="6383338" y="3560763"/>
          <p14:tracePt t="10383" x="6383338" y="3543300"/>
          <p14:tracePt t="10389" x="6383338" y="3524250"/>
          <p14:tracePt t="10392" x="6383338" y="3497263"/>
          <p14:tracePt t="10395" x="6383338" y="3479800"/>
          <p14:tracePt t="10399" x="6383338" y="3451225"/>
          <p14:tracePt t="10403" x="6383338" y="3414713"/>
          <p14:tracePt t="10408" x="6383338" y="3387725"/>
          <p14:tracePt t="10411" x="6383338" y="3370263"/>
          <p14:tracePt t="10415" x="6383338" y="3351213"/>
          <p14:tracePt t="10419" x="6383338" y="3333750"/>
          <p14:tracePt t="10425" x="6383338" y="3314700"/>
          <p14:tracePt t="10427" x="6383338" y="3305175"/>
          <p14:tracePt t="10431" x="6383338" y="3297238"/>
          <p14:tracePt t="10434" x="6383338" y="3278188"/>
          <p14:tracePt t="10440" x="6383338" y="3268663"/>
          <p14:tracePt t="10443" x="6383338" y="3251200"/>
          <p14:tracePt t="10447" x="6392863" y="3241675"/>
          <p14:tracePt t="10451" x="6402388" y="3232150"/>
          <p14:tracePt t="10454" x="6410325" y="3232150"/>
          <p14:tracePt t="10459" x="6429375" y="3224213"/>
          <p14:tracePt t="10462" x="6438900" y="3214688"/>
          <p14:tracePt t="10467" x="6446838" y="3214688"/>
          <p14:tracePt t="10471" x="6465888" y="3205163"/>
          <p14:tracePt t="10476" x="6502400" y="3195638"/>
          <p14:tracePt t="10479" x="6521450" y="3187700"/>
          <p14:tracePt t="10483" x="6548438" y="3178175"/>
          <p14:tracePt t="10490" x="6575425" y="3159125"/>
          <p14:tracePt t="10493" x="6621463" y="3151188"/>
          <p14:tracePt t="10495" x="6648450" y="3141663"/>
          <p14:tracePt t="10498" x="6694488" y="3132138"/>
          <p14:tracePt t="10503" x="6740525" y="3114675"/>
          <p14:tracePt t="10509" x="6777038" y="3095625"/>
          <p14:tracePt t="10510" x="6821488" y="3078163"/>
          <p14:tracePt t="10514" x="6858000" y="3068638"/>
          <p14:tracePt t="10518" x="6913563" y="3059113"/>
          <p14:tracePt t="10525" x="6959600" y="3032125"/>
          <p14:tracePt t="10527" x="6996113" y="3022600"/>
          <p14:tracePt t="10531" x="7040563" y="3013075"/>
          <p14:tracePt t="10535" x="7086600" y="3005138"/>
          <p14:tracePt t="10541" x="7123113" y="2986088"/>
          <p14:tracePt t="10542" x="7169150" y="2976563"/>
          <p14:tracePt t="10546" x="7205663" y="2976563"/>
          <p14:tracePt t="10554" x="7251700" y="2968625"/>
          <p14:tracePt t="10564" x="7351713" y="2949575"/>
          <p14:tracePt t="10570" x="7378700" y="2949575"/>
          <p14:tracePt t="10572" x="7415213" y="2949575"/>
          <p14:tracePt t="10577" x="7424738" y="2949575"/>
          <p14:tracePt t="10578" x="7461250" y="2949575"/>
          <p14:tracePt t="10582" x="7488238" y="2949575"/>
          <p14:tracePt t="10592" x="7524750" y="2949575"/>
          <p14:tracePt t="10594" x="7543800" y="2949575"/>
          <p14:tracePt t="10598" x="7561263" y="2949575"/>
          <p14:tracePt t="10602" x="7570788" y="2949575"/>
          <p14:tracePt t="10609" x="7580313" y="2949575"/>
          <p14:tracePt t="10611" x="7597775" y="2959100"/>
          <p14:tracePt t="10615" x="7607300" y="2968625"/>
          <p14:tracePt t="10618" x="7616825" y="2968625"/>
          <p14:tracePt t="10625" x="7626350" y="2976563"/>
          <p14:tracePt t="10627" x="7634288" y="2986088"/>
          <p14:tracePt t="10631" x="7634288" y="2995613"/>
          <p14:tracePt t="10634" x="7634288" y="3013075"/>
          <p14:tracePt t="10640" x="7643813" y="3022600"/>
          <p14:tracePt t="10643" x="7643813" y="3032125"/>
          <p14:tracePt t="10647" x="7653338" y="3032125"/>
          <p14:tracePt t="10651" x="7653338" y="3041650"/>
          <p14:tracePt t="10654" x="7662863" y="3049588"/>
          <p14:tracePt t="10659" x="7662863" y="3059113"/>
          <p14:tracePt t="10663" x="7662863" y="3068638"/>
          <p14:tracePt t="10667" x="7662863" y="3078163"/>
          <p14:tracePt t="10673" x="7662863" y="3086100"/>
          <p14:tracePt t="10683" x="7662863" y="3095625"/>
          <p14:tracePt t="10690" x="7662863" y="3105150"/>
          <p14:tracePt t="10693" x="7662863" y="3114675"/>
          <p14:tracePt t="10699" x="7662863" y="3122613"/>
          <p14:tracePt t="10703" x="7662863" y="3132138"/>
          <p14:tracePt t="10715" x="7662863" y="3141663"/>
          <p14:tracePt t="10719" x="7662863" y="3151188"/>
          <p14:tracePt t="10725" x="7662863" y="3159125"/>
          <p14:tracePt t="10731" x="7662863" y="3168650"/>
          <p14:tracePt t="10735" x="7662863" y="3178175"/>
          <p14:tracePt t="10740" x="7662863" y="3187700"/>
          <p14:tracePt t="10743" x="7653338" y="3187700"/>
          <p14:tracePt t="10754" x="7643813" y="3195638"/>
          <p14:tracePt t="10760" x="7634288" y="3214688"/>
          <p14:tracePt t="10762" x="7634288" y="3224213"/>
          <p14:tracePt t="10766" x="7626350" y="3224213"/>
          <p14:tracePt t="10774" x="7616825" y="3232150"/>
          <p14:tracePt t="10776" x="7616825" y="3241675"/>
          <p14:tracePt t="10779" x="7607300" y="3241675"/>
          <p14:tracePt t="10790" x="7597775" y="3241675"/>
          <p14:tracePt t="10806" x="7589838" y="3251200"/>
          <p14:tracePt t="10812" x="7580313" y="3251200"/>
          <p14:tracePt t="10816" x="7570788" y="3251200"/>
          <p14:tracePt t="10826" x="7561263" y="3251200"/>
          <p14:tracePt t="10828" x="7553325" y="3251200"/>
          <p14:tracePt t="10836" x="7543800" y="3251200"/>
          <p14:tracePt t="10844" x="7534275" y="3251200"/>
          <p14:tracePt t="10852" x="7524750" y="3251200"/>
          <p14:tracePt t="10858" x="7516813" y="3251200"/>
          <p14:tracePt t="10859" x="7507288" y="3251200"/>
          <p14:tracePt t="10864" x="7497763" y="3251200"/>
          <p14:tracePt t="10867" x="7488238" y="3251200"/>
          <p14:tracePt t="10876" x="7470775" y="3251200"/>
          <p14:tracePt t="10880" x="7461250" y="3251200"/>
          <p14:tracePt t="10884" x="7443788" y="3260725"/>
          <p14:tracePt t="10890" x="7434263" y="3260725"/>
          <p14:tracePt t="10892" x="7415213" y="3260725"/>
          <p14:tracePt t="10902" x="7397750" y="3260725"/>
          <p14:tracePt t="10911" x="7370763" y="3260725"/>
          <p14:tracePt t="10913" x="7361238" y="3260725"/>
          <p14:tracePt t="10916" x="7342188" y="3260725"/>
          <p14:tracePt t="10922" x="7334250" y="3260725"/>
          <p14:tracePt t="10950" x="7269163" y="3260725"/>
          <p14:tracePt t="10954" x="7259638" y="3260725"/>
          <p14:tracePt t="10956" x="7251700" y="3260725"/>
          <p14:tracePt t="10961" x="7232650" y="3260725"/>
          <p14:tracePt t="10964" x="7223125" y="3260725"/>
          <p14:tracePt t="10968" x="7215188" y="3260725"/>
          <p14:tracePt t="10974" x="7205663" y="3260725"/>
          <p14:tracePt t="10984" x="7196138" y="3260725"/>
          <p14:tracePt t="10996" x="7186613" y="3260725"/>
          <p14:tracePt t="11009" x="7178675" y="3260725"/>
          <p14:tracePt t="11016" x="7169150" y="3260725"/>
          <p14:tracePt t="11031" x="7159625" y="3260725"/>
          <p14:tracePt t="11045" x="7150100" y="3251200"/>
          <p14:tracePt t="11056" x="7150100" y="3241675"/>
          <p14:tracePt t="11074" x="7142163" y="3241675"/>
          <p14:tracePt t="11077" x="7142163" y="3232150"/>
          <p14:tracePt t="11080" x="7132638" y="3232150"/>
          <p14:tracePt t="11096" x="7123113" y="3224213"/>
          <p14:tracePt t="11112" x="7113588" y="3214688"/>
          <p14:tracePt t="11117" x="7113588" y="3205163"/>
          <p14:tracePt t="11126" x="7105650" y="3195638"/>
          <p14:tracePt t="11128" x="7096125" y="3195638"/>
          <p14:tracePt t="11131" x="7096125" y="3187700"/>
          <p14:tracePt t="11136" x="7096125" y="3168650"/>
          <p14:tracePt t="11144" x="7096125" y="3151188"/>
          <p14:tracePt t="11148" x="7086600" y="3141663"/>
          <p14:tracePt t="11151" x="7086600" y="3132138"/>
          <p14:tracePt t="11158" x="7086600" y="3122613"/>
          <p14:tracePt t="11160" x="7077075" y="3122613"/>
          <p14:tracePt t="11168" x="7077075" y="3114675"/>
          <p14:tracePt t="11176" x="7069138" y="3095625"/>
          <p14:tracePt t="11179" x="7069138" y="3086100"/>
          <p14:tracePt t="11184" x="7059613" y="3078163"/>
          <p14:tracePt t="11210" x="7059613" y="3068638"/>
          <p14:tracePt t="11213" x="7059613" y="3059113"/>
          <p14:tracePt t="11216" x="7059613" y="3049588"/>
          <p14:tracePt t="11222" x="7059613" y="3041650"/>
          <p14:tracePt t="11225" x="7059613" y="3032125"/>
          <p14:tracePt t="11227" x="7059613" y="3022600"/>
          <p14:tracePt t="11236" x="7059613" y="3005138"/>
          <p14:tracePt t="11241" x="7059613" y="2995613"/>
          <p14:tracePt t="11243" x="7059613" y="2976563"/>
          <p14:tracePt t="11248" x="7059613" y="2968625"/>
          <p14:tracePt t="11252" x="7059613" y="2949575"/>
          <p14:tracePt t="11260" x="7059613" y="2930525"/>
          <p14:tracePt t="11264" x="7059613" y="2922588"/>
          <p14:tracePt t="11268" x="7059613" y="2903538"/>
          <p14:tracePt t="11274" x="7059613" y="2894013"/>
          <p14:tracePt t="11276" x="7059613" y="2886075"/>
          <p14:tracePt t="11280" x="7059613" y="2876550"/>
          <p14:tracePt t="11294" x="7059613" y="2857500"/>
          <p14:tracePt t="11301" x="7059613" y="2840038"/>
          <p14:tracePt t="11311" x="7059613" y="2830513"/>
          <p14:tracePt t="11316" x="7059613" y="2820988"/>
          <p14:tracePt t="11321" x="7059613" y="2813050"/>
          <p14:tracePt t="11328" x="7059613" y="2803525"/>
          <p14:tracePt t="11336" x="7059613" y="2794000"/>
          <p14:tracePt t="11341" x="7059613" y="2784475"/>
          <p14:tracePt t="11344" x="7059613" y="2776538"/>
          <p14:tracePt t="11352" x="7059613" y="2767013"/>
          <p14:tracePt t="11358" x="7059613" y="2757488"/>
          <p14:tracePt t="11359" x="7069138" y="2740025"/>
          <p14:tracePt t="11364" x="7077075" y="2730500"/>
          <p14:tracePt t="11370" x="7077075" y="2720975"/>
          <p14:tracePt t="11382" x="7086600" y="2703513"/>
          <p14:tracePt t="11386" x="7096125" y="2693988"/>
          <p14:tracePt t="11392" x="7105650" y="2684463"/>
          <p14:tracePt t="11395" x="7113588" y="2674938"/>
          <p14:tracePt t="11400" x="7123113" y="2667000"/>
          <p14:tracePt t="11409" x="7132638" y="2667000"/>
          <p14:tracePt t="11412" x="7132638" y="2657475"/>
          <p14:tracePt t="11430" x="7142163" y="2647950"/>
          <p14:tracePt t="11436" x="7150100" y="2647950"/>
          <p14:tracePt t="11442" x="7159625" y="2638425"/>
          <p14:tracePt t="11444" x="7169150" y="2638425"/>
          <p14:tracePt t="11447" x="7178675" y="2638425"/>
          <p14:tracePt t="11452" x="7196138" y="2630488"/>
          <p14:tracePt t="11458" x="7205663" y="2620963"/>
          <p14:tracePt t="11464" x="7215188" y="2620963"/>
          <p14:tracePt t="11468" x="7223125" y="2611438"/>
          <p14:tracePt t="11474" x="7232650" y="2611438"/>
          <p14:tracePt t="11476" x="7251700" y="2611438"/>
          <p14:tracePt t="11480" x="7259638" y="2611438"/>
          <p14:tracePt t="11483" x="7269163" y="2611438"/>
          <p14:tracePt t="11492" x="7278688" y="2611438"/>
          <p14:tracePt t="11496" x="7288213" y="2611438"/>
          <p14:tracePt t="11500" x="7296150" y="2611438"/>
          <p14:tracePt t="11505" x="7305675" y="2611438"/>
          <p14:tracePt t="11509" x="7315200" y="2611438"/>
          <p14:tracePt t="11512" x="7324725" y="2611438"/>
          <p14:tracePt t="11525" x="7334250" y="2611438"/>
          <p14:tracePt t="11528" x="7342188" y="2611438"/>
          <p14:tracePt t="11532" x="7361238" y="2611438"/>
          <p14:tracePt t="11536" x="7370763" y="2611438"/>
          <p14:tracePt t="11542" x="7378700" y="2611438"/>
          <p14:tracePt t="11548" x="7397750" y="2611438"/>
          <p14:tracePt t="11552" x="7407275" y="2611438"/>
          <p14:tracePt t="11558" x="7424738" y="2611438"/>
          <p14:tracePt t="11560" x="7443788" y="2611438"/>
          <p14:tracePt t="11564" x="7451725" y="2611438"/>
          <p14:tracePt t="11568" x="7480300" y="2611438"/>
          <p14:tracePt t="11574" x="7497763" y="2611438"/>
          <p14:tracePt t="11576" x="7516813" y="2620963"/>
          <p14:tracePt t="11580" x="7543800" y="2630488"/>
          <p14:tracePt t="11583" x="7570788" y="2638425"/>
          <p14:tracePt t="11588" x="7607300" y="2657475"/>
          <p14:tracePt t="11591" x="7626350" y="2667000"/>
          <p14:tracePt t="11596" x="7653338" y="2674938"/>
          <p14:tracePt t="11600" x="7670800" y="2684463"/>
          <p14:tracePt t="11605" x="7689850" y="2693988"/>
          <p14:tracePt t="11610" x="7707313" y="2703513"/>
          <p14:tracePt t="11611" x="7726363" y="2711450"/>
          <p14:tracePt t="11616" x="7743825" y="2720975"/>
          <p14:tracePt t="11622" x="7762875" y="2730500"/>
          <p14:tracePt t="11628" x="7789863" y="2747963"/>
          <p14:tracePt t="11632" x="7808913" y="2757488"/>
          <p14:tracePt t="11636" x="7816850" y="2767013"/>
          <p14:tracePt t="11642" x="7835900" y="2776538"/>
          <p14:tracePt t="11645" x="7845425" y="2784475"/>
          <p14:tracePt t="11648" x="7845425" y="2794000"/>
          <p14:tracePt t="11651" x="7853363" y="2813050"/>
          <p14:tracePt t="11660" x="7862888" y="2840038"/>
          <p14:tracePt t="11664" x="7872413" y="2857500"/>
          <p14:tracePt t="11667" x="7872413" y="2886075"/>
          <p14:tracePt t="11675" x="7881938" y="2930525"/>
          <p14:tracePt t="11680" x="7881938" y="2949575"/>
          <p14:tracePt t="11684" x="7881938" y="2968625"/>
          <p14:tracePt t="11690" x="7881938" y="2995613"/>
          <p14:tracePt t="11693" x="7881938" y="3013075"/>
          <p14:tracePt t="11696" x="7881938" y="3032125"/>
          <p14:tracePt t="11700" x="7872413" y="3068638"/>
          <p14:tracePt t="11706" x="7862888" y="3086100"/>
          <p14:tracePt t="11708" x="7845425" y="3114675"/>
          <p14:tracePt t="11712" x="7826375" y="3132138"/>
          <p14:tracePt t="11716" x="7816850" y="3159125"/>
          <p14:tracePt t="11721" x="7799388" y="3187700"/>
          <p14:tracePt t="11725" x="7772400" y="3214688"/>
          <p14:tracePt t="11728" x="7753350" y="3232150"/>
          <p14:tracePt t="11731" x="7735888" y="3251200"/>
          <p14:tracePt t="11736" x="7707313" y="3268663"/>
          <p14:tracePt t="11741" x="7689850" y="3297238"/>
          <p14:tracePt t="11744" x="7653338" y="3324225"/>
          <p14:tracePt t="11748" x="7626350" y="3351213"/>
          <p14:tracePt t="11752" x="7589838" y="3387725"/>
          <p14:tracePt t="11758" x="7543800" y="3424238"/>
          <p14:tracePt t="11760" x="7497763" y="3460750"/>
          <p14:tracePt t="11763" x="7451725" y="3497263"/>
          <p14:tracePt t="11768" x="7388225" y="3533775"/>
          <p14:tracePt t="11774" x="7324725" y="3560763"/>
          <p14:tracePt t="11775" x="7259638" y="3597275"/>
          <p14:tracePt t="11780" x="7178675" y="3625850"/>
          <p14:tracePt t="11784" x="7086600" y="3652838"/>
          <p14:tracePt t="11790" x="7004050" y="3689350"/>
          <p14:tracePt t="11792" x="6923088" y="3698875"/>
          <p14:tracePt t="11796" x="6850063" y="3725863"/>
          <p14:tracePt t="11800" x="6748463" y="3752850"/>
          <p14:tracePt t="11807" x="6657975" y="3771900"/>
          <p14:tracePt t="11810" x="6565900" y="3779838"/>
          <p14:tracePt t="11812" x="6446838" y="3798888"/>
          <p14:tracePt t="11815" x="6319838" y="3808413"/>
          <p14:tracePt t="11823" x="6191250" y="3825875"/>
          <p14:tracePt t="11826" x="6045200" y="3825875"/>
          <p14:tracePt t="11827" x="5899150" y="3844925"/>
          <p14:tracePt t="11833" x="5735638" y="3844925"/>
          <p14:tracePt t="11839" x="5553075" y="3844925"/>
          <p14:tracePt t="11850" x="5032375" y="3852863"/>
          <p14:tracePt t="11854" x="4849813" y="3852863"/>
          <p14:tracePt t="11857" x="4667250" y="3852863"/>
          <p14:tracePt t="11860" x="4484688" y="3852863"/>
          <p14:tracePt t="11863" x="4302125" y="3852863"/>
          <p14:tracePt t="11868" x="4119563" y="3852863"/>
          <p14:tracePt t="11876" x="3762375" y="3852863"/>
          <p14:tracePt t="11880" x="3562350" y="3835400"/>
          <p14:tracePt t="11884" x="3397250" y="3816350"/>
          <p14:tracePt t="11889" x="3224213" y="3789363"/>
          <p14:tracePt t="11892" x="3059113" y="3762375"/>
          <p14:tracePt t="11906" x="2647950" y="3670300"/>
          <p14:tracePt t="11908" x="2538413" y="3643313"/>
          <p14:tracePt t="11911" x="2438400" y="3616325"/>
          <p14:tracePt t="11915" x="2346325" y="3589338"/>
          <p14:tracePt t="11921" x="2282825" y="3560763"/>
          <p14:tracePt t="11926" x="2219325" y="3543300"/>
          <p14:tracePt t="11928" x="2173288" y="3516313"/>
          <p14:tracePt t="11932" x="2136775" y="3506788"/>
          <p14:tracePt t="11936" x="2100263" y="3487738"/>
          <p14:tracePt t="11941" x="2073275" y="3479800"/>
          <p14:tracePt t="11943" x="2054225" y="3470275"/>
          <p14:tracePt t="11947" x="2036763" y="3451225"/>
          <p14:tracePt t="11952" x="2027238" y="3451225"/>
          <p14:tracePt t="11958" x="2009775" y="3443288"/>
          <p14:tracePt t="11959" x="2000250" y="3433763"/>
          <p14:tracePt t="11963" x="1990725" y="3424238"/>
          <p14:tracePt t="11974" x="1981200" y="3414713"/>
          <p14:tracePt t="11976" x="1973263" y="3414713"/>
          <p14:tracePt t="11980" x="1954213" y="3414713"/>
          <p14:tracePt t="11984" x="1944688" y="3406775"/>
          <p14:tracePt t="11987" x="1927225" y="3406775"/>
          <p14:tracePt t="11991" x="1908175" y="3397250"/>
          <p14:tracePt t="11996" x="1900238" y="3387725"/>
          <p14:tracePt t="12000" x="1890713" y="3387725"/>
          <p14:tracePt t="12005" x="1871663" y="3378200"/>
          <p14:tracePt t="12008" x="1854200" y="3370263"/>
          <p14:tracePt t="12012" x="1827213" y="3360738"/>
          <p14:tracePt t="12016" x="1817688" y="3360738"/>
          <p14:tracePt t="12028" x="1762125" y="3341688"/>
          <p14:tracePt t="12038" x="1689100" y="3314700"/>
          <p14:tracePt t="12042" x="1652588" y="3305175"/>
          <p14:tracePt t="12045" x="1625600" y="3297238"/>
          <p14:tracePt t="12047" x="1579563" y="3287713"/>
          <p14:tracePt t="12054" x="1552575" y="3278188"/>
          <p14:tracePt t="12062" x="1479550" y="3251200"/>
          <p14:tracePt t="12066" x="1443038" y="3241675"/>
          <p14:tracePt t="12067" x="1406525" y="3232150"/>
          <p14:tracePt t="12074" x="1370013" y="3224213"/>
          <p14:tracePt t="12076" x="1306513" y="3214688"/>
          <p14:tracePt t="12080" x="1270000" y="3195638"/>
          <p14:tracePt t="12084" x="1204913" y="3187700"/>
          <p14:tracePt t="12091" x="1160463" y="3168650"/>
          <p14:tracePt t="12093" x="1114425" y="3151188"/>
          <p14:tracePt t="12095" x="1077913" y="3141663"/>
          <p14:tracePt t="12099" x="1050925" y="3132138"/>
          <p14:tracePt t="12105" x="1014413" y="3122613"/>
          <p14:tracePt t="12109" x="985838" y="3114675"/>
          <p14:tracePt t="12111" x="958850" y="3105150"/>
          <p14:tracePt t="12115" x="931863" y="3086100"/>
          <p14:tracePt t="12122" x="912813" y="3078163"/>
          <p14:tracePt t="12126" x="912813" y="3068638"/>
          <p14:tracePt t="12127" x="895350" y="3059113"/>
          <p14:tracePt t="12132" x="876300" y="3049588"/>
          <p14:tracePt t="12136" x="868363" y="3041650"/>
          <p14:tracePt t="12141" x="858838" y="3032125"/>
          <p14:tracePt t="12144" x="849313" y="3022600"/>
          <p14:tracePt t="12148" x="839788" y="3022600"/>
          <p14:tracePt t="12151" x="831850" y="3013075"/>
          <p14:tracePt t="12158" x="831850" y="3005138"/>
          <p14:tracePt t="12164" x="822325" y="2995613"/>
          <p14:tracePt t="12176" x="812800" y="2986088"/>
          <p14:tracePt t="12309" x="812800" y="2976563"/>
          <p14:tracePt t="12338" x="812800" y="2968625"/>
          <p14:tracePt t="12348" x="822325" y="2968625"/>
          <p14:tracePt t="12388" x="831850" y="2968625"/>
          <p14:tracePt t="12396" x="839788" y="2968625"/>
          <p14:tracePt t="12400" x="849313" y="2968625"/>
          <p14:tracePt t="12406" x="858838" y="2968625"/>
          <p14:tracePt t="12408" x="868363" y="2968625"/>
          <p14:tracePt t="12416" x="885825" y="2968625"/>
          <p14:tracePt t="12425" x="895350" y="2968625"/>
          <p14:tracePt t="12428" x="904875" y="2976563"/>
          <p14:tracePt t="12432" x="912813" y="2986088"/>
          <p14:tracePt t="12441" x="922338" y="2995613"/>
          <p14:tracePt t="12444" x="931863" y="3005138"/>
          <p14:tracePt t="12448" x="941388" y="3013075"/>
          <p14:tracePt t="12458" x="949325" y="3022600"/>
          <p14:tracePt t="12460" x="958850" y="3032125"/>
          <p14:tracePt t="12464" x="968375" y="3041650"/>
          <p14:tracePt t="12468" x="977900" y="3049588"/>
          <p14:tracePt t="12476" x="985838" y="3059113"/>
          <p14:tracePt t="12484" x="985838" y="3068638"/>
          <p14:tracePt t="12496" x="995363" y="3068638"/>
          <p14:tracePt t="12514" x="1004888" y="3078163"/>
          <p14:tracePt t="12529" x="1022350" y="3095625"/>
          <p14:tracePt t="12533" x="1022350" y="3105150"/>
          <p14:tracePt t="12538" x="1031875" y="3105150"/>
          <p14:tracePt t="12541" x="1041400" y="3122613"/>
          <p14:tracePt t="12545" x="1041400" y="3132138"/>
          <p14:tracePt t="12548" x="1050925" y="3132138"/>
          <p14:tracePt t="12554" x="1050925" y="3151188"/>
          <p14:tracePt t="12563" x="1050925" y="3178175"/>
          <p14:tracePt t="12565" x="1050925" y="3195638"/>
          <p14:tracePt t="12567" x="1058863" y="3205163"/>
          <p14:tracePt t="12575" x="1058863" y="3224213"/>
          <p14:tracePt t="12580" x="1068388" y="3241675"/>
          <p14:tracePt t="12584" x="1068388" y="3251200"/>
          <p14:tracePt t="12591" x="1068388" y="3268663"/>
          <p14:tracePt t="12593" x="1068388" y="3278188"/>
          <p14:tracePt t="12595" x="1068388" y="3287713"/>
          <p14:tracePt t="12600" x="1077913" y="3305175"/>
          <p14:tracePt t="12613" x="1077913" y="3341688"/>
          <p14:tracePt t="12619" x="1068388" y="3360738"/>
          <p14:tracePt t="12628" x="1050925" y="3406775"/>
          <p14:tracePt t="12631" x="1050925" y="3414713"/>
          <p14:tracePt t="12636" x="1041400" y="3433763"/>
          <p14:tracePt t="12642" x="1041400" y="3443288"/>
          <p14:tracePt t="12643" x="1031875" y="3443288"/>
          <p14:tracePt t="12647" x="1031875" y="3451225"/>
          <p14:tracePt t="12652" x="1031875" y="3460750"/>
          <p14:tracePt t="12658" x="1031875" y="3470275"/>
          <p14:tracePt t="12659" x="1031875" y="3479800"/>
          <p14:tracePt t="12664" x="1031875" y="3487738"/>
          <p14:tracePt t="12668" x="1022350" y="3487738"/>
          <p14:tracePt t="12681" x="1014413" y="3487738"/>
          <p14:tracePt t="12690" x="1014413" y="3497263"/>
          <p14:tracePt t="12692" x="1004888" y="3497263"/>
          <p14:tracePt t="12700" x="1004888" y="3506788"/>
          <p14:tracePt t="12704" x="995363" y="3506788"/>
          <p14:tracePt t="12708" x="985838" y="3506788"/>
          <p14:tracePt t="12718" x="977900" y="3506788"/>
          <p14:tracePt t="12730" x="941388" y="3516313"/>
          <p14:tracePt t="12734" x="931863" y="3524250"/>
          <p14:tracePt t="12741" x="912813" y="3524250"/>
          <p14:tracePt t="12750" x="904875" y="3533775"/>
          <p14:tracePt t="12776" x="895350" y="3533775"/>
          <p14:tracePt t="12786" x="885825" y="3533775"/>
          <p14:tracePt t="12795" x="876300" y="3533775"/>
          <p14:tracePt t="12797" x="868363" y="3524250"/>
          <p14:tracePt t="12800" x="868363" y="3516313"/>
          <p14:tracePt t="12807" x="858838" y="3497263"/>
          <p14:tracePt t="12812" x="858838" y="3479800"/>
          <p14:tracePt t="12816" x="858838" y="3470275"/>
          <p14:tracePt t="12823" x="849313" y="3460750"/>
          <p14:tracePt t="12825" x="831850" y="3443288"/>
          <p14:tracePt t="12828" x="822325" y="3424238"/>
          <p14:tracePt t="12832" x="812800" y="3414713"/>
          <p14:tracePt t="12838" x="812800" y="3406775"/>
          <p14:tracePt t="12841" x="803275" y="3397250"/>
          <p14:tracePt t="12849" x="793750" y="3387725"/>
          <p14:tracePt t="12855" x="793750" y="3378200"/>
          <p14:tracePt t="12858" x="793750" y="3370263"/>
          <p14:tracePt t="12860" x="793750" y="3360738"/>
          <p14:tracePt t="12872" x="793750" y="3351213"/>
          <p14:tracePt t="12883" x="793750" y="3341688"/>
          <p14:tracePt t="12886" x="793750" y="3333750"/>
          <p14:tracePt t="12893" x="793750" y="3324225"/>
          <p14:tracePt t="12899" x="793750" y="3314700"/>
          <p14:tracePt t="12901" x="803275" y="3314700"/>
          <p14:tracePt t="12906" x="812800" y="3314700"/>
          <p14:tracePt t="12909" x="822325" y="3305175"/>
          <p14:tracePt t="12913" x="831850" y="3305175"/>
          <p14:tracePt t="12918" x="849313" y="3297238"/>
          <p14:tracePt t="12930" x="931863" y="3287713"/>
          <p14:tracePt t="12932" x="958850" y="3287713"/>
          <p14:tracePt t="12938" x="985838" y="3287713"/>
          <p14:tracePt t="12941" x="1004888" y="3287713"/>
          <p14:tracePt t="12945" x="1031875" y="3287713"/>
          <p14:tracePt t="12949" x="1068388" y="3287713"/>
          <p14:tracePt t="12955" x="1077913" y="3287713"/>
          <p14:tracePt t="12958" x="1114425" y="3287713"/>
          <p14:tracePt t="12960" x="1131888" y="3297238"/>
          <p14:tracePt t="12965" x="1150938" y="3305175"/>
          <p14:tracePt t="12969" x="1168400" y="3305175"/>
          <p14:tracePt t="12975" x="1177925" y="3314700"/>
          <p14:tracePt t="12993" x="1241425" y="3370263"/>
          <p14:tracePt t="12997" x="1241425" y="3378200"/>
          <p14:tracePt t="13001" x="1250950" y="3397250"/>
          <p14:tracePt t="13009" x="1250950" y="3406775"/>
          <p14:tracePt t="13013" x="1260475" y="3424238"/>
          <p14:tracePt t="13017" x="1260475" y="3443288"/>
          <p14:tracePt t="13024" x="1260475" y="3451225"/>
          <p14:tracePt t="13026" x="1260475" y="3470275"/>
          <p14:tracePt t="13028" x="1260475" y="3487738"/>
          <p14:tracePt t="13033" x="1260475" y="3506788"/>
          <p14:tracePt t="13039" x="1250950" y="3524250"/>
          <p14:tracePt t="13041" x="1233488" y="3543300"/>
          <p14:tracePt t="13045" x="1223963" y="3560763"/>
          <p14:tracePt t="13049" x="1204913" y="3579813"/>
          <p14:tracePt t="13063" x="1160463" y="3625850"/>
          <p14:tracePt t="13068" x="1141413" y="3633788"/>
          <p14:tracePt t="13077" x="1068388" y="3652838"/>
          <p14:tracePt t="13080" x="1050925" y="3662363"/>
          <p14:tracePt t="13085" x="1031875" y="3662363"/>
          <p14:tracePt t="13090" x="1004888" y="3670300"/>
          <p14:tracePt t="13092" x="995363" y="3670300"/>
          <p14:tracePt t="13096" x="977900" y="3670300"/>
          <p14:tracePt t="13101" x="968375" y="3670300"/>
          <p14:tracePt t="13108" x="958850" y="3679825"/>
          <p14:tracePt t="13109" x="941388" y="3679825"/>
          <p14:tracePt t="13113" x="922338" y="3679825"/>
          <p14:tracePt t="13117" x="912813" y="3679825"/>
          <p14:tracePt t="13124" x="904875" y="3670300"/>
          <p14:tracePt t="13125" x="885825" y="3662363"/>
          <p14:tracePt t="13128" x="876300" y="3662363"/>
          <p14:tracePt t="13133" x="868363" y="3652838"/>
          <p14:tracePt t="13139" x="868363" y="3643313"/>
          <p14:tracePt t="13141" x="858838" y="3625850"/>
          <p14:tracePt t="13144" x="849313" y="3616325"/>
          <p14:tracePt t="13148" x="839788" y="3597275"/>
          <p14:tracePt t="13155" x="831850" y="3579813"/>
          <p14:tracePt t="13158" x="822325" y="3570288"/>
          <p14:tracePt t="13161" x="812800" y="3543300"/>
          <p14:tracePt t="13165" x="803275" y="3524250"/>
          <p14:tracePt t="13169" x="803275" y="3516313"/>
          <p14:tracePt t="13175" x="793750" y="3506788"/>
          <p14:tracePt t="13176" x="793750" y="3487738"/>
          <p14:tracePt t="13180" x="785813" y="3470275"/>
          <p14:tracePt t="13185" x="785813" y="3451225"/>
          <p14:tracePt t="13191" x="785813" y="3443288"/>
          <p14:tracePt t="13193" x="785813" y="3424238"/>
          <p14:tracePt t="13197" x="785813" y="3414713"/>
          <p14:tracePt t="13201" x="785813" y="3406775"/>
          <p14:tracePt t="13208" x="785813" y="3397250"/>
          <p14:tracePt t="13209" x="785813" y="3387725"/>
          <p14:tracePt t="13213" x="785813" y="3378200"/>
          <p14:tracePt t="13217" x="785813" y="3370263"/>
          <p14:tracePt t="13222" x="785813" y="3360738"/>
          <p14:tracePt t="13225" x="785813" y="3341688"/>
          <p14:tracePt t="13230" x="793750" y="3341688"/>
          <p14:tracePt t="13234" x="803275" y="3333750"/>
          <p14:tracePt t="13244" x="812800" y="3324225"/>
          <p14:tracePt t="13247" x="812800" y="3314700"/>
          <p14:tracePt t="13249" x="812800" y="3305175"/>
          <p14:tracePt t="13255" x="822325" y="3297238"/>
          <p14:tracePt t="13265" x="831850" y="3287713"/>
          <p14:tracePt t="13269" x="831850" y="3278188"/>
          <p14:tracePt t="13277" x="839788" y="3278188"/>
          <p14:tracePt t="13281" x="839788" y="3268663"/>
          <p14:tracePt t="13293" x="839788" y="3260725"/>
          <p14:tracePt t="13302" x="849313" y="3251200"/>
          <p14:tracePt t="13308" x="849313" y="3241675"/>
          <p14:tracePt t="13313" x="858838" y="3241675"/>
          <p14:tracePt t="13323" x="858838" y="3232150"/>
          <p14:tracePt t="13329" x="868363" y="3224213"/>
          <p14:tracePt t="13341" x="868363" y="3214688"/>
          <p14:tracePt t="13345" x="876300" y="3214688"/>
          <p14:tracePt t="13349" x="876300" y="3205163"/>
          <p14:tracePt t="13358" x="885825" y="3205163"/>
          <p14:tracePt t="13365" x="885825" y="3195638"/>
          <p14:tracePt t="13377" x="895350" y="3195638"/>
          <p14:tracePt t="13407" x="904875" y="3195638"/>
          <p14:tracePt t="13414" x="912813" y="3195638"/>
          <p14:tracePt t="13425" x="922338" y="3195638"/>
          <p14:tracePt t="13442" x="931863" y="3187700"/>
          <p14:tracePt t="13449" x="941388" y="3187700"/>
          <p14:tracePt t="13458" x="949325" y="3187700"/>
          <p14:tracePt t="13465" x="958850" y="3187700"/>
          <p14:tracePt t="13474" x="968375" y="3187700"/>
          <p14:tracePt t="13490" x="977900" y="3187700"/>
          <p14:tracePt t="13497" x="985838" y="3187700"/>
          <p14:tracePt t="13507" x="995363" y="3187700"/>
          <p14:tracePt t="13513" x="1004888" y="3187700"/>
          <p14:tracePt t="13517" x="1014413" y="3187700"/>
          <p14:tracePt t="13525" x="1022350" y="3187700"/>
          <p14:tracePt t="13539" x="1031875" y="3187700"/>
          <p14:tracePt t="13545" x="1041400" y="3187700"/>
          <p14:tracePt t="13549" x="1050925" y="3187700"/>
          <p14:tracePt t="13558" x="1058863" y="3187700"/>
          <p14:tracePt t="13561" x="1068388" y="3187700"/>
          <p14:tracePt t="13578" x="1087438" y="3187700"/>
          <p14:tracePt t="13590" x="1104900" y="3187700"/>
          <p14:tracePt t="13599" x="1123950" y="3187700"/>
          <p14:tracePt t="13604" x="1131888" y="3187700"/>
          <p14:tracePt t="13613" x="1141413" y="3187700"/>
          <p14:tracePt t="13617" x="1150938" y="3187700"/>
          <p14:tracePt t="13625" x="1160463" y="3187700"/>
          <p14:tracePt t="13642" x="1168400" y="3187700"/>
          <p14:tracePt t="13693" x="1160463" y="3187700"/>
          <p14:tracePt t="13697" x="1150938" y="3187700"/>
          <p14:tracePt t="13701" x="1141413" y="3187700"/>
          <p14:tracePt t="13713" x="1131888" y="3187700"/>
          <p14:tracePt t="13723" x="1123950" y="3187700"/>
          <p14:tracePt t="13725" x="1114425" y="3187700"/>
          <p14:tracePt t="13733" x="1104900" y="3187700"/>
          <p14:tracePt t="13746" x="1095375" y="3187700"/>
          <p14:tracePt t="13765" x="1087438" y="3187700"/>
          <p14:tracePt t="13785" x="1077913" y="3187700"/>
          <p14:tracePt t="13791" x="1068388" y="3187700"/>
          <p14:tracePt t="13817" x="1058863" y="3187700"/>
          <p14:tracePt t="13940" x="1050925" y="3187700"/>
          <p14:tracePt t="13948" x="1041400" y="3178175"/>
          <p14:tracePt t="13962" x="1031875" y="3178175"/>
          <p14:tracePt t="13966" x="1031875" y="3168650"/>
          <p14:tracePt t="14276" x="1022350" y="3159125"/>
          <p14:tracePt t="14320" x="1014413" y="3151188"/>
          <p14:tracePt t="14352" x="1004888" y="3151188"/>
          <p14:tracePt t="14361" x="995363" y="3141663"/>
          <p14:tracePt t="14393" x="995363" y="3132138"/>
          <p14:tracePt t="14402" x="985838" y="3132138"/>
          <p14:tracePt t="14457" x="985838" y="3122613"/>
          <p14:tracePt t="14465" x="985838" y="3114675"/>
          <p14:tracePt t="14474" x="985838" y="3105150"/>
          <p14:tracePt t="14477" x="985838" y="3095625"/>
          <p14:tracePt t="14486" x="985838" y="3086100"/>
          <p14:tracePt t="14491" x="985838" y="3078163"/>
          <p14:tracePt t="14497" x="985838" y="3068638"/>
          <p14:tracePt t="14501" x="985838" y="3059113"/>
          <p14:tracePt t="14507" x="985838" y="3049588"/>
          <p14:tracePt t="14509" x="995363" y="3049588"/>
          <p14:tracePt t="14512" x="995363" y="3041650"/>
          <p14:tracePt t="14517" x="1004888" y="3032125"/>
          <p14:tracePt t="14522" x="1004888" y="3022600"/>
          <p14:tracePt t="14524" x="1014413" y="3022600"/>
          <p14:tracePt t="14533" x="1022350" y="3022600"/>
          <p14:tracePt t="14539" x="1022350" y="3013075"/>
          <p14:tracePt t="14541" x="1022350" y="3005138"/>
          <p14:tracePt t="14545" x="1031875" y="2995613"/>
          <p14:tracePt t="14549" x="1031875" y="2986088"/>
          <p14:tracePt t="14554" x="1041400" y="2976563"/>
          <p14:tracePt t="14557" x="1050925" y="2976563"/>
          <p14:tracePt t="14561" x="1058863" y="2968625"/>
          <p14:tracePt t="14565" x="1068388" y="2968625"/>
          <p14:tracePt t="14570" x="1068388" y="2959100"/>
          <p14:tracePt t="14574" x="1077913" y="2949575"/>
          <p14:tracePt t="14577" x="1077913" y="2940050"/>
          <p14:tracePt t="14580" x="1095375" y="2930525"/>
          <p14:tracePt t="14585" x="1104900" y="2922588"/>
          <p14:tracePt t="14591" x="1114425" y="2913063"/>
          <p14:tracePt t="14594" x="1131888" y="2913063"/>
          <p14:tracePt t="14597" x="1150938" y="2903538"/>
          <p14:tracePt t="14601" x="1160463" y="2903538"/>
          <p14:tracePt t="14607" x="1177925" y="2894013"/>
          <p14:tracePt t="14608" x="1204913" y="2886075"/>
          <p14:tracePt t="14613" x="1223963" y="2886075"/>
          <p14:tracePt t="14617" x="1241425" y="2876550"/>
          <p14:tracePt t="14623" x="1270000" y="2876550"/>
          <p14:tracePt t="14625" x="1287463" y="2867025"/>
          <p14:tracePt t="14628" x="1306513" y="2867025"/>
          <p14:tracePt t="14633" x="1333500" y="2857500"/>
          <p14:tracePt t="14639" x="1350963" y="2857500"/>
          <p14:tracePt t="14641" x="1370013" y="2857500"/>
          <p14:tracePt t="14645" x="1397000" y="2857500"/>
          <p14:tracePt t="14649" x="1406525" y="2857500"/>
          <p14:tracePt t="14655" x="1423988" y="2857500"/>
          <p14:tracePt t="14658" x="1433513" y="2857500"/>
          <p14:tracePt t="14661" x="1443038" y="2857500"/>
          <p14:tracePt t="14664" x="1452563" y="2857500"/>
          <p14:tracePt t="14674" x="1460500" y="2867025"/>
          <p14:tracePt t="14677" x="1470025" y="2876550"/>
          <p14:tracePt t="14681" x="1479550" y="2886075"/>
          <p14:tracePt t="14685" x="1489075" y="2903538"/>
          <p14:tracePt t="14692" x="1497013" y="2903538"/>
          <p14:tracePt t="14693" x="1506538" y="2922588"/>
          <p14:tracePt t="14696" x="1506538" y="2930525"/>
          <p14:tracePt t="14701" x="1516063" y="2949575"/>
          <p14:tracePt t="14707" x="1525588" y="2959100"/>
          <p14:tracePt t="14709" x="1525588" y="2976563"/>
          <p14:tracePt t="14712" x="1525588" y="2986088"/>
          <p14:tracePt t="14730" x="1543050" y="3013075"/>
          <p14:tracePt t="14735" x="1552575" y="3022600"/>
          <p14:tracePt t="14738" x="1562100" y="3032125"/>
          <p14:tracePt t="14745" x="1570038" y="3041650"/>
          <p14:tracePt t="14750" x="1570038" y="3049588"/>
          <p14:tracePt t="14755" x="1579563" y="3049588"/>
          <p14:tracePt t="14757" x="1579563" y="3059113"/>
          <p14:tracePt t="14763" x="1579563" y="3068638"/>
          <p14:tracePt t="14777" x="1589088" y="3078163"/>
          <p14:tracePt t="14783" x="1598613" y="3078163"/>
          <p14:tracePt t="14789" x="1606550" y="3078163"/>
          <p14:tracePt t="14791" x="1616075" y="3078163"/>
          <p14:tracePt t="14794" x="1635125" y="3078163"/>
          <p14:tracePt t="14812" x="1689100" y="3078163"/>
          <p14:tracePt t="14815" x="1708150" y="3078163"/>
          <p14:tracePt t="14817" x="1735138" y="3078163"/>
          <p14:tracePt t="14823" x="1771650" y="3078163"/>
          <p14:tracePt t="14826" x="1808163" y="3078163"/>
          <p14:tracePt t="14830" x="1835150" y="3068638"/>
          <p14:tracePt t="14834" x="1881188" y="3049588"/>
          <p14:tracePt t="14839" x="1927225" y="3041650"/>
          <p14:tracePt t="14842" x="1963738" y="3032125"/>
          <p14:tracePt t="14845" x="2009775" y="3022600"/>
          <p14:tracePt t="14850" x="2073275" y="2995613"/>
          <p14:tracePt t="14856" x="2119313" y="2976563"/>
          <p14:tracePt t="14858" x="2173288" y="2959100"/>
          <p14:tracePt t="14861" x="2236788" y="2940050"/>
          <p14:tracePt t="14866" x="2301875" y="2913063"/>
          <p14:tracePt t="14872" x="2355850" y="2886075"/>
          <p14:tracePt t="14874" x="2438400" y="2857500"/>
          <p14:tracePt t="14877" x="2520950" y="2840038"/>
          <p14:tracePt t="14882" x="2593975" y="2813050"/>
          <p14:tracePt t="14888" x="2676525" y="2767013"/>
          <p14:tracePt t="14892" x="2757488" y="2730500"/>
          <p14:tracePt t="14908" x="3049588" y="2584450"/>
          <p14:tracePt t="14909" x="3095625" y="2547938"/>
          <p14:tracePt t="14913" x="3141663" y="2528888"/>
          <p14:tracePt t="14918" x="3187700" y="2501900"/>
          <p14:tracePt t="14924" x="3214688" y="2484438"/>
          <p14:tracePt t="14926" x="3232150" y="2465388"/>
          <p14:tracePt t="14930" x="3241675" y="2455863"/>
          <p14:tracePt t="14934" x="3251200" y="2447925"/>
          <p14:tracePt t="14942" x="3260725" y="2438400"/>
          <p14:tracePt t="14945" x="3270250" y="2438400"/>
          <p14:tracePt t="14949" x="3270250" y="2428875"/>
          <p14:tracePt t="14970" x="3270250" y="2419350"/>
          <p14:tracePt t="15039" x="3270250" y="2411413"/>
          <p14:tracePt t="15050" x="3270250" y="2401888"/>
          <p14:tracePt t="15058" x="3270250" y="2392363"/>
          <p14:tracePt t="15066" x="3270250" y="2382838"/>
          <p14:tracePt t="15070" x="3270250" y="2374900"/>
          <p14:tracePt t="15091" x="3270250" y="2365375"/>
          <p14:tracePt t="15107" x="3270250" y="2355850"/>
          <p14:tracePt t="15163" x="3270250" y="2346325"/>
          <p14:tracePt t="15187" x="3260725" y="2346325"/>
          <p14:tracePt t="15191" x="3251200" y="2346325"/>
          <p14:tracePt t="15199" x="3241675" y="2355850"/>
          <p14:tracePt t="15204" x="3241675" y="2365375"/>
          <p14:tracePt t="15207" x="3232150" y="2365375"/>
          <p14:tracePt t="15210" x="3224213" y="2365375"/>
          <p14:tracePt t="15223" x="3224213" y="2374900"/>
          <p14:tracePt t="15226" x="3214688" y="2374900"/>
          <p14:tracePt t="15235" x="3205163" y="2382838"/>
          <p14:tracePt t="15241" x="3195638" y="2382838"/>
          <p14:tracePt t="15246" x="3195638" y="2392363"/>
          <p14:tracePt t="15250" x="3187700" y="2392363"/>
          <p14:tracePt t="15263" x="3187700" y="2401888"/>
          <p14:tracePt t="16584" x="3205163" y="2401888"/>
          <p14:tracePt t="16590" x="3214688" y="2401888"/>
          <p14:tracePt t="16600" x="3224213" y="2401888"/>
          <p14:tracePt t="16606" x="3232150" y="2392363"/>
          <p14:tracePt t="16611" x="3241675" y="2392363"/>
          <p14:tracePt t="16614" x="3251200" y="2382838"/>
          <p14:tracePt t="16621" x="3270250" y="2382838"/>
          <p14:tracePt t="16624" x="3278188" y="2382838"/>
          <p14:tracePt t="16625" x="3287713" y="2374900"/>
          <p14:tracePt t="16630" x="3306763" y="2365375"/>
          <p14:tracePt t="16634" x="3343275" y="2355850"/>
          <p14:tracePt t="16640" x="3360738" y="2346325"/>
          <p14:tracePt t="16642" x="3379788" y="2338388"/>
          <p14:tracePt t="16645" x="3397250" y="2328863"/>
          <p14:tracePt t="16650" x="3416300" y="2328863"/>
          <p14:tracePt t="16655" x="3433763" y="2319338"/>
          <p14:tracePt t="16658" x="3452813" y="2309813"/>
          <p14:tracePt t="16662" x="3479800" y="2301875"/>
          <p14:tracePt t="16666" x="3497263" y="2292350"/>
          <p14:tracePt t="16672" x="3525838" y="2292350"/>
          <p14:tracePt t="16674" x="3562350" y="2282825"/>
          <p14:tracePt t="16678" x="3579813" y="2273300"/>
          <p14:tracePt t="16682" x="3606800" y="2265363"/>
          <p14:tracePt t="16686" x="3635375" y="2255838"/>
          <p14:tracePt t="16690" x="3671888" y="2246313"/>
          <p14:tracePt t="16693" x="3689350" y="2236788"/>
          <p14:tracePt t="16699" x="3716338" y="2219325"/>
          <p14:tracePt t="16712" x="3789363" y="2182813"/>
          <p14:tracePt t="16717" x="3817938" y="2163763"/>
          <p14:tracePt t="16720" x="3835400" y="2146300"/>
          <p14:tracePt t="16723" x="3862388" y="2136775"/>
          <p14:tracePt t="16725" x="3881438" y="2119313"/>
          <p14:tracePt t="16729" x="3917950" y="2100263"/>
          <p14:tracePt t="16734" x="3935413" y="2082800"/>
          <p14:tracePt t="16739" x="3954463" y="2073275"/>
          <p14:tracePt t="16742" x="3981450" y="2063750"/>
          <p14:tracePt t="16746" x="4000500" y="2054225"/>
          <p14:tracePt t="16751" x="4017963" y="2046288"/>
          <p14:tracePt t="16757" x="4027488" y="2036763"/>
          <p14:tracePt t="16759" x="4037013" y="2036763"/>
          <p14:tracePt t="16762" x="4044950" y="2027238"/>
          <p14:tracePt t="16767" x="4054475" y="2027238"/>
          <p14:tracePt t="16774" x="4064000" y="2027238"/>
          <p14:tracePt t="16971" x="4073525" y="2027238"/>
          <p14:tracePt t="16981" x="4083050" y="2027238"/>
          <p14:tracePt t="16992" x="4090988" y="2036763"/>
          <p14:tracePt t="16999" x="4100513" y="2046288"/>
          <p14:tracePt t="17004" x="4110038" y="2054225"/>
          <p14:tracePt t="17007" x="4110038" y="2063750"/>
          <p14:tracePt t="17011" x="4119563" y="2063750"/>
          <p14:tracePt t="17015" x="4127500" y="2082800"/>
          <p14:tracePt t="17023" x="4137025" y="2082800"/>
          <p14:tracePt t="17027" x="4156075" y="2090738"/>
          <p14:tracePt t="17030" x="4164013" y="2100263"/>
          <p14:tracePt t="17046" x="4229100" y="2109788"/>
          <p14:tracePt t="17049" x="4256088" y="2119313"/>
          <p14:tracePt t="17053" x="4292600" y="2127250"/>
          <p14:tracePt t="17056" x="4319588" y="2146300"/>
          <p14:tracePt t="17060" x="4356100" y="2146300"/>
          <p14:tracePt t="17065" x="4402138" y="2155825"/>
          <p14:tracePt t="17069" x="4448175" y="2163763"/>
          <p14:tracePt t="17076" x="4575175" y="2173288"/>
          <p14:tracePt t="17080" x="4657725" y="2192338"/>
          <p14:tracePt t="17082" x="4730750" y="2200275"/>
          <p14:tracePt t="17089" x="4803775" y="2200275"/>
          <p14:tracePt t="17091" x="4903788" y="2219325"/>
          <p14:tracePt t="17095" x="4976813" y="2219325"/>
          <p14:tracePt t="17099" x="5068888" y="2228850"/>
          <p14:tracePt t="17105" x="5159375" y="2228850"/>
          <p14:tracePt t="17107" x="5268913" y="2246313"/>
          <p14:tracePt t="17110" x="5378450" y="2246313"/>
          <p14:tracePt t="17115" x="5480050" y="2255838"/>
          <p14:tracePt t="17118" x="5589588" y="2255838"/>
          <p14:tracePt t="17122" x="5680075" y="2255838"/>
          <p14:tracePt t="17127" x="5772150" y="2273300"/>
          <p14:tracePt t="17131" x="5881688" y="2273300"/>
          <p14:tracePt t="17135" x="5991225" y="2273300"/>
          <p14:tracePt t="17140" x="6118225" y="2273300"/>
          <p14:tracePt t="17142" x="6227763" y="2273300"/>
          <p14:tracePt t="17146" x="6337300" y="2273300"/>
          <p14:tracePt t="17160" x="6684963" y="2282825"/>
          <p14:tracePt t="17164" x="6784975" y="2282825"/>
          <p14:tracePt t="17169" x="6877050" y="2282825"/>
          <p14:tracePt t="17171" x="6967538" y="2282825"/>
          <p14:tracePt t="17175" x="7040563" y="2282825"/>
          <p14:tracePt t="17180" x="7113588" y="2282825"/>
          <p14:tracePt t="17184" x="7205663" y="2282825"/>
          <p14:tracePt t="17193" x="7334250" y="2282825"/>
          <p14:tracePt t="17195" x="7415213" y="2282825"/>
          <p14:tracePt t="17201" x="7470775" y="2282825"/>
          <p14:tracePt t="17211" x="7670800" y="2282825"/>
          <p14:tracePt t="17215" x="7743825" y="2282825"/>
          <p14:tracePt t="17219" x="7826375" y="2282825"/>
          <p14:tracePt t="17223" x="7899400" y="2282825"/>
          <p14:tracePt t="17227" x="7972425" y="2282825"/>
          <p14:tracePt t="17230" x="8027988" y="2282825"/>
          <p14:tracePt t="17236" x="8101013" y="2282825"/>
          <p14:tracePt t="17239" x="8154988" y="2282825"/>
          <p14:tracePt t="17242" x="8210550" y="2282825"/>
          <p14:tracePt t="17246" x="8274050" y="2282825"/>
          <p14:tracePt t="17253" x="8329613" y="2282825"/>
          <p14:tracePt t="17256" x="8366125" y="2282825"/>
          <p14:tracePt t="17259" x="8402638" y="2282825"/>
          <p14:tracePt t="17263" x="8410575" y="2282825"/>
          <p14:tracePt t="17267" x="8429625" y="2282825"/>
          <p14:tracePt t="17275" x="8439150" y="2282825"/>
          <p14:tracePt t="17318" x="8429625" y="2292350"/>
          <p14:tracePt t="17327" x="8393113" y="2292350"/>
          <p14:tracePt t="17331" x="8383588" y="2301875"/>
          <p14:tracePt t="17335" x="8374063" y="2301875"/>
          <p14:tracePt t="17373" x="8366125" y="2301875"/>
          <p14:tracePt t="17383" x="8356600" y="2301875"/>
          <p14:tracePt t="17395" x="8347075" y="2301875"/>
          <p14:tracePt t="17399" x="8337550" y="2309813"/>
          <p14:tracePt t="17405" x="8329613" y="2309813"/>
          <p14:tracePt t="17407" x="8320088" y="2319338"/>
          <p14:tracePt t="17415" x="8310563" y="2319338"/>
          <p14:tracePt t="17419" x="8301038" y="2319338"/>
          <p14:tracePt t="17427" x="8293100" y="2328863"/>
          <p14:tracePt t="17431" x="8283575" y="2328863"/>
          <p14:tracePt t="17440" x="8274050" y="2338388"/>
          <p14:tracePt t="17489" x="8264525" y="2338388"/>
          <p14:tracePt t="17499" x="8256588" y="2338388"/>
          <p14:tracePt t="17507" x="8256588" y="2346325"/>
          <p14:tracePt t="17540" x="8247063" y="2346325"/>
          <p14:tracePt t="17552" x="8237538" y="2346325"/>
          <p14:tracePt t="17559" x="8228013" y="2346325"/>
          <p14:tracePt t="17572" x="8228013" y="2355850"/>
          <p14:tracePt t="21680" x="8220075" y="2355850"/>
          <p14:tracePt t="22164" x="8210550" y="2355850"/>
          <p14:tracePt t="22176" x="8210550" y="2346325"/>
          <p14:tracePt t="22180" x="8210550" y="2338388"/>
          <p14:tracePt t="22187" x="8210550" y="2319338"/>
          <p14:tracePt t="22192" x="8210550" y="2309813"/>
          <p14:tracePt t="22196" x="8210550" y="2292350"/>
          <p14:tracePt t="22202" x="8210550" y="2282825"/>
          <p14:tracePt t="22205" x="8220075" y="2273300"/>
          <p14:tracePt t="22208" x="8220075" y="2265363"/>
          <p14:tracePt t="22212" x="8228013" y="2265363"/>
          <p14:tracePt t="22219" x="8228013" y="2255838"/>
          <p14:tracePt t="22221" x="8237538" y="2255838"/>
          <p14:tracePt t="22224" x="8247063" y="2246313"/>
          <p14:tracePt t="22228" x="8256588" y="2236788"/>
          <p14:tracePt t="22235" x="8264525" y="2228850"/>
          <p14:tracePt t="22238" x="8274050" y="2219325"/>
          <p14:tracePt t="22240" x="8301038" y="2200275"/>
          <p14:tracePt t="22244" x="8320088" y="2182813"/>
          <p14:tracePt t="22250" x="8347075" y="2163763"/>
          <p14:tracePt t="22254" x="8374063" y="2127250"/>
          <p14:tracePt t="22256" x="8410575" y="2109788"/>
          <p14:tracePt t="22260" x="8456613" y="2090738"/>
          <p14:tracePt t="22264" x="8483600" y="2063750"/>
          <p14:tracePt t="22271" x="8512175" y="2046288"/>
          <p14:tracePt t="22272" x="8556625" y="2027238"/>
          <p14:tracePt t="22276" x="8602663" y="2000250"/>
          <p14:tracePt t="22280" x="8648700" y="1981200"/>
          <p14:tracePt t="22287" x="8675688" y="1954213"/>
          <p14:tracePt t="22289" x="8721725" y="1935163"/>
          <p14:tracePt t="22292" x="8767763" y="1927225"/>
          <p14:tracePt t="22296" x="8812213" y="1898650"/>
          <p14:tracePt t="22301" x="8858250" y="1881188"/>
          <p14:tracePt t="22305" x="8904288" y="1854200"/>
          <p14:tracePt t="22308" x="8950325" y="1835150"/>
          <p14:tracePt t="22312" x="8996363" y="1817688"/>
          <p14:tracePt t="22318" x="9040813" y="1789113"/>
          <p14:tracePt t="22321" x="9077325" y="1771650"/>
          <p14:tracePt t="22325" x="9123363" y="1744663"/>
          <p14:tracePt t="22328" x="9169400" y="1735138"/>
          <p14:tracePt t="22335" x="9215438" y="1708150"/>
          <p14:tracePt t="22338" x="9278938" y="1689100"/>
          <p14:tracePt t="22342" x="9342438" y="1662113"/>
          <p14:tracePt t="22345" x="9388475" y="1643063"/>
          <p14:tracePt t="22355" x="9507538" y="1579563"/>
          <p14:tracePt t="22358" x="9588500" y="1552575"/>
          <p14:tracePt t="22361" x="9653588" y="1516063"/>
          <p14:tracePt t="22364" x="9734550" y="1489075"/>
          <p14:tracePt t="22371" x="9809163" y="1460500"/>
          <p14:tracePt t="22373" x="9890125" y="1443038"/>
          <p14:tracePt t="22378" x="9945688" y="1423988"/>
          <p14:tracePt t="22383" x="10009188" y="1406525"/>
          <p14:tracePt t="22392" x="10128250" y="1387475"/>
          <p14:tracePt t="22399" x="10201275" y="1379538"/>
          <p14:tracePt t="22406" x="10255250" y="1350963"/>
          <p14:tracePt t="22408" x="10291763" y="1343025"/>
          <p14:tracePt t="22413" x="10320338" y="1333500"/>
          <p14:tracePt t="22417" x="10347325" y="1314450"/>
          <p14:tracePt t="22421" x="10364788" y="1296988"/>
          <p14:tracePt t="22424" x="10401300" y="1277938"/>
          <p14:tracePt t="22429" x="10429875" y="1241425"/>
          <p14:tracePt t="22440" x="10483850" y="1177925"/>
          <p14:tracePt t="22447" x="10529888" y="1095375"/>
          <p14:tracePt t="22454" x="10556875" y="1004888"/>
          <p14:tracePt t="22458" x="10585450" y="958850"/>
          <p14:tracePt t="22461" x="10602913" y="912813"/>
          <p14:tracePt t="22465" x="10621963" y="885825"/>
          <p14:tracePt t="22471" x="10639425" y="839788"/>
          <p14:tracePt t="22473" x="10648950" y="812800"/>
          <p14:tracePt t="22477" x="10666413" y="766763"/>
          <p14:tracePt t="22481" x="10685463" y="739775"/>
          <p14:tracePt t="22487" x="10694988" y="693738"/>
          <p14:tracePt t="22489" x="10712450" y="666750"/>
          <p14:tracePt t="22493" x="10721975" y="620713"/>
          <p14:tracePt t="22497" x="10748963" y="574675"/>
          <p14:tracePt t="22504" x="10768013" y="547688"/>
          <p14:tracePt t="22505" x="10785475" y="501650"/>
          <p14:tracePt t="22508" x="10812463" y="457200"/>
          <p14:tracePt t="22514" x="10831513" y="411163"/>
          <p14:tracePt t="22523" x="10885488" y="292100"/>
          <p14:tracePt t="22527" x="10922000" y="228600"/>
          <p14:tracePt t="22528" x="10941050" y="182563"/>
          <p14:tracePt t="22537" x="11004550" y="73025"/>
          <p14:tracePt t="22540" x="11023600" y="269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83EC04-59C6-4B82-AE4F-E52E232E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5065FD-69FB-4BA2-9617-9470BD95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78B788-A775-4553-984B-388850D5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3781AFA1-3070-48F9-8E82-5FC23C03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7020" indent="-287020"/>
                <a:r>
                  <a:rPr lang="en-US" altLang="ko-KR"/>
                  <a:t>Mathematical Approximation</a:t>
                </a:r>
              </a:p>
              <a:p>
                <a:pPr marL="742632" lvl="1" indent="-287020"/>
                <a:r>
                  <a:rPr lang="en-US" altLang="ko-KR"/>
                  <a:t>Squash Activation Function</a:t>
                </a:r>
              </a:p>
              <a:p>
                <a:pPr marL="742632" lvl="1" indent="-287020"/>
                <a:endParaRPr lang="en-US" altLang="ko-KR"/>
              </a:p>
              <a:p>
                <a:pPr marL="1201420" lvl="2" indent="-287020"/>
                <a:endParaRPr lang="en-US" altLang="ko-KR"/>
              </a:p>
              <a:p>
                <a:pPr marL="742632" lvl="1" indent="-287020"/>
                <a:endParaRPr lang="en-US" altLang="ko-KR"/>
              </a:p>
              <a:p>
                <a:pPr marL="1201420" lvl="2" indent="-28702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2  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1201420" lvl="2" indent="-287020"/>
                <a:r>
                  <a:rPr lang="en-US" altLang="ko-KR"/>
                  <a:t>Using linear regression to get coefficients</a:t>
                </a:r>
              </a:p>
              <a:p>
                <a:pPr marL="1201420" lvl="2" indent="-287020"/>
                <a:endParaRPr lang="en-US" altLang="ko-KR"/>
              </a:p>
              <a:p>
                <a:pPr marL="1201420" lvl="2" indent="-287020"/>
                <a:endParaRPr lang="en-US" altLang="ko-KR"/>
              </a:p>
              <a:p>
                <a:pPr marL="1201420" lvl="2" indent="-287020"/>
                <a:endParaRPr lang="en-US" altLang="ko-KR"/>
              </a:p>
              <a:p>
                <a:pPr marL="914400" lvl="2" indent="0" algn="r">
                  <a:buFont typeface="Arial" panose="020B0604020202020204" pitchFamily="34" charset="0"/>
                  <a:buNone/>
                </a:pPr>
                <a:endParaRPr lang="en-US" altLang="ko-KR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3781AFA1-3070-48F9-8E82-5FC23C03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8FEF7-2A07-4E01-ACF3-8BC023EA09CF}"/>
                  </a:ext>
                </a:extLst>
              </p:cNvPr>
              <p:cNvSpPr txBox="1"/>
              <p:nvPr/>
            </p:nvSpPr>
            <p:spPr>
              <a:xfrm>
                <a:off x="1338096" y="2456668"/>
                <a:ext cx="2612499" cy="71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ko-KR" b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𝐒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8FEF7-2A07-4E01-ACF3-8BC023EA0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96" y="2456668"/>
                <a:ext cx="2612499" cy="711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932C1-9826-4A05-B497-DBCAAEAB379C}"/>
                  </a:ext>
                </a:extLst>
              </p:cNvPr>
              <p:cNvSpPr txBox="1"/>
              <p:nvPr/>
            </p:nvSpPr>
            <p:spPr>
              <a:xfrm>
                <a:off x="3142268" y="2363771"/>
                <a:ext cx="5093830" cy="362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dirty="0"/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dirty="0"/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dirty="0"/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dirty="0"/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∙∙∙∙∙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932C1-9826-4A05-B497-DBCAAEAB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68" y="2363771"/>
                <a:ext cx="5093830" cy="362472"/>
              </a:xfrm>
              <a:prstGeom prst="rect">
                <a:avLst/>
              </a:prstGeom>
              <a:blipFill>
                <a:blip r:embed="rId7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7DDA3-3E3B-41B2-9BDC-55ADFA960645}"/>
                  </a:ext>
                </a:extLst>
              </p:cNvPr>
              <p:cNvSpPr txBox="1"/>
              <p:nvPr/>
            </p:nvSpPr>
            <p:spPr>
              <a:xfrm>
                <a:off x="3950595" y="3012760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dirty="0"/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dirty="0"/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dirty="0"/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dirty="0"/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7DDA3-3E3B-41B2-9BDC-55ADFA96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95" y="3012760"/>
                <a:ext cx="60944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8C4B72-04C9-4CE7-9EA1-DA28D84FF06D}"/>
                  </a:ext>
                </a:extLst>
              </p:cNvPr>
              <p:cNvSpPr txBox="1"/>
              <p:nvPr/>
            </p:nvSpPr>
            <p:spPr>
              <a:xfrm>
                <a:off x="3950595" y="2677525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8C4B72-04C9-4CE7-9EA1-DA28D84F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595" y="2677525"/>
                <a:ext cx="6094428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5">
            <a:extLst>
              <a:ext uri="{FF2B5EF4-FFF2-40B4-BE49-F238E27FC236}">
                <a16:creationId xmlns:a16="http://schemas.microsoft.com/office/drawing/2014/main" id="{21973FEC-38CF-4433-91F3-BA678A55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en-US" altLang="ko-KR" sz="4000">
                <a:cs typeface="Arial"/>
              </a:rPr>
              <a:t>Proposed System: </a:t>
            </a:r>
            <a:r>
              <a:rPr lang="en-US" altLang="ko-KR" sz="4000"/>
              <a:t>Optimization of Inference Flow</a:t>
            </a:r>
            <a:endParaRPr lang="ko-KR" alt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90EDC-2151-4F2E-9C68-2E0512D67E4E}"/>
              </a:ext>
            </a:extLst>
          </p:cNvPr>
          <p:cNvSpPr txBox="1"/>
          <p:nvPr/>
        </p:nvSpPr>
        <p:spPr>
          <a:xfrm>
            <a:off x="-615044" y="6108181"/>
            <a:ext cx="121157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 algn="r">
              <a:buNone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 </a:t>
            </a:r>
            <a:r>
              <a:rPr lang="en-US" altLang="ko-KR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Gwangtae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Park, “A 1.15 TOPS/W Energy-Efficient Capsule Network Accelerator for Real-Time 3D Point Cloud Segmentation in Mobile Environment”, </a:t>
            </a:r>
            <a:r>
              <a:rPr lang="en-US" altLang="ko-KR" sz="1200" i="0" kern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TCSII 2020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18DD49D7-122F-46C5-A625-DBB9EA5C2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91"/>
    </mc:Choice>
    <mc:Fallback xmlns="">
      <p:transition spd="slow" advTm="6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9" x="739775" y="885825"/>
          <p14:tracePt t="3177" x="766763" y="912813"/>
          <p14:tracePt t="3181" x="785813" y="931863"/>
          <p14:tracePt t="3183" x="803275" y="958850"/>
          <p14:tracePt t="3187" x="831850" y="985838"/>
          <p14:tracePt t="3191" x="858838" y="1022350"/>
          <p14:tracePt t="3195" x="895350" y="1050925"/>
          <p14:tracePt t="3201" x="912813" y="1077913"/>
          <p14:tracePt t="3204" x="941388" y="1104900"/>
          <p14:tracePt t="3207" x="977900" y="1131888"/>
          <p14:tracePt t="3211" x="1004888" y="1160463"/>
          <p14:tracePt t="3215" x="1022350" y="1187450"/>
          <p14:tracePt t="3220" x="1058863" y="1204913"/>
          <p14:tracePt t="3223" x="1087438" y="1233488"/>
          <p14:tracePt t="3227" x="1104900" y="1241425"/>
          <p14:tracePt t="3233" x="1131888" y="1260475"/>
          <p14:tracePt t="3238" x="1187450" y="1277938"/>
          <p14:tracePt t="3243" x="1204913" y="1277938"/>
          <p14:tracePt t="3247" x="1233488" y="1287463"/>
          <p14:tracePt t="3253" x="1250950" y="1296988"/>
          <p14:tracePt t="3255" x="1277938" y="1296988"/>
          <p14:tracePt t="3259" x="1296988" y="1296988"/>
          <p14:tracePt t="3263" x="1314450" y="1306513"/>
          <p14:tracePt t="3269" x="1333500" y="1306513"/>
          <p14:tracePt t="3271" x="1350963" y="1306513"/>
          <p14:tracePt t="3275" x="1370013" y="1306513"/>
          <p14:tracePt t="3279" x="1387475" y="1306513"/>
          <p14:tracePt t="3285" x="1406525" y="1314450"/>
          <p14:tracePt t="3287" x="1423988" y="1314450"/>
          <p14:tracePt t="3291" x="1433513" y="1314450"/>
          <p14:tracePt t="3295" x="1443038" y="1314450"/>
          <p14:tracePt t="3303" x="1452563" y="1314450"/>
          <p14:tracePt t="3312" x="1460500" y="1314450"/>
          <p14:tracePt t="3323" x="1470025" y="1314450"/>
          <p14:tracePt t="3336" x="1479550" y="1314450"/>
          <p14:tracePt t="3360" x="1489075" y="1314450"/>
          <p14:tracePt t="3373" x="1497013" y="1314450"/>
          <p14:tracePt t="3387" x="1506538" y="1314450"/>
          <p14:tracePt t="3404" x="1516063" y="1314450"/>
          <p14:tracePt t="3414" x="1525588" y="1314450"/>
          <p14:tracePt t="3424" x="1543050" y="1314450"/>
          <p14:tracePt t="3429" x="1552575" y="1306513"/>
          <p14:tracePt t="3436" x="1570038" y="1306513"/>
          <p14:tracePt t="3441" x="1579563" y="1306513"/>
          <p14:tracePt t="3444" x="1598613" y="1306513"/>
          <p14:tracePt t="3447" x="1616075" y="1306513"/>
          <p14:tracePt t="3453" x="1635125" y="1296988"/>
          <p14:tracePt t="3455" x="1662113" y="1296988"/>
          <p14:tracePt t="3459" x="1681163" y="1296988"/>
          <p14:tracePt t="3463" x="1708150" y="1287463"/>
          <p14:tracePt t="3469" x="1735138" y="1287463"/>
          <p14:tracePt t="3471" x="1771650" y="1277938"/>
          <p14:tracePt t="3475" x="1808163" y="1277938"/>
          <p14:tracePt t="3479" x="1844675" y="1270000"/>
          <p14:tracePt t="3486" x="1881188" y="1270000"/>
          <p14:tracePt t="3487" x="1908175" y="1260475"/>
          <p14:tracePt t="3491" x="1954213" y="1260475"/>
          <p14:tracePt t="3495" x="1990725" y="1250950"/>
          <p14:tracePt t="3500" x="2036763" y="1250950"/>
          <p14:tracePt t="3503" x="2073275" y="1250950"/>
          <p14:tracePt t="3507" x="2127250" y="1250950"/>
          <p14:tracePt t="3511" x="2173288" y="1250950"/>
          <p14:tracePt t="3517" x="2209800" y="1241425"/>
          <p14:tracePt t="3519" x="2273300" y="1241425"/>
          <p14:tracePt t="3525" x="2309813" y="1241425"/>
          <p14:tracePt t="3529" x="2365375" y="1241425"/>
          <p14:tracePt t="3537" x="2484438" y="1223963"/>
          <p14:tracePt t="3542" x="2538413" y="1214438"/>
          <p14:tracePt t="3546" x="2620963" y="1204913"/>
          <p14:tracePt t="3550" x="2676525" y="1204913"/>
          <p14:tracePt t="3552" x="2730500" y="1187450"/>
          <p14:tracePt t="3555" x="2794000" y="1187450"/>
          <p14:tracePt t="3559" x="2849563" y="1177925"/>
          <p14:tracePt t="3563" x="2903538" y="1177925"/>
          <p14:tracePt t="3569" x="2968625" y="1168400"/>
          <p14:tracePt t="3571" x="3022600" y="1168400"/>
          <p14:tracePt t="3575" x="3086100" y="1150938"/>
          <p14:tracePt t="3579" x="3122613" y="1150938"/>
          <p14:tracePt t="3585" x="3168650" y="1150938"/>
          <p14:tracePt t="3587" x="3214688" y="1150938"/>
          <p14:tracePt t="3591" x="3260725" y="1150938"/>
          <p14:tracePt t="3595" x="3314700" y="1150938"/>
          <p14:tracePt t="3600" x="3351213" y="1150938"/>
          <p14:tracePt t="3603" x="3406775" y="1150938"/>
          <p14:tracePt t="3607" x="3452813" y="1150938"/>
          <p14:tracePt t="3612" x="3506788" y="1150938"/>
          <p14:tracePt t="3615" x="3543300" y="1150938"/>
          <p14:tracePt t="3620" x="3579813" y="1160463"/>
          <p14:tracePt t="3624" x="3616325" y="1168400"/>
          <p14:tracePt t="3628" x="3662363" y="1168400"/>
          <p14:tracePt t="3635" x="3698875" y="1177925"/>
          <p14:tracePt t="3637" x="3744913" y="1177925"/>
          <p14:tracePt t="3640" x="3771900" y="1177925"/>
          <p14:tracePt t="3645" x="3817938" y="1187450"/>
          <p14:tracePt t="3651" x="3871913" y="1187450"/>
          <p14:tracePt t="3659" x="3963988" y="1187450"/>
          <p14:tracePt t="3665" x="4027488" y="1196975"/>
          <p14:tracePt t="3673" x="4183063" y="1196975"/>
          <p14:tracePt t="3676" x="4237038" y="1196975"/>
          <p14:tracePt t="3681" x="4292600" y="1196975"/>
          <p14:tracePt t="3686" x="4346575" y="1196975"/>
          <p14:tracePt t="3688" x="4402138" y="1196975"/>
          <p14:tracePt t="3692" x="4456113" y="1196975"/>
          <p14:tracePt t="3696" x="4502150" y="1196975"/>
          <p14:tracePt t="3703" x="4557713" y="1196975"/>
          <p14:tracePt t="3705" x="4611688" y="1196975"/>
          <p14:tracePt t="3708" x="4667250" y="1196975"/>
          <p14:tracePt t="3713" x="4711700" y="1196975"/>
          <p14:tracePt t="3718" x="4748213" y="1196975"/>
          <p14:tracePt t="3721" x="4803775" y="1196975"/>
          <p14:tracePt t="3724" x="4849813" y="1196975"/>
          <p14:tracePt t="3728" x="4886325" y="1196975"/>
          <p14:tracePt t="3734" x="4913313" y="1196975"/>
          <p14:tracePt t="3736" x="4959350" y="1196975"/>
          <p14:tracePt t="3740" x="4986338" y="1196975"/>
          <p14:tracePt t="3744" x="5032375" y="1196975"/>
          <p14:tracePt t="3750" x="5059363" y="1196975"/>
          <p14:tracePt t="3753" x="5095875" y="1196975"/>
          <p14:tracePt t="3756" x="5132388" y="1196975"/>
          <p14:tracePt t="3760" x="5168900" y="1187450"/>
          <p14:tracePt t="3766" x="5195888" y="1177925"/>
          <p14:tracePt t="3769" x="5241925" y="1177925"/>
          <p14:tracePt t="3772" x="5268913" y="1168400"/>
          <p14:tracePt t="3776" x="5314950" y="1160463"/>
          <p14:tracePt t="3780" x="5341938" y="1160463"/>
          <p14:tracePt t="3786" x="5387975" y="1160463"/>
          <p14:tracePt t="3788" x="5414963" y="1160463"/>
          <p14:tracePt t="3792" x="5451475" y="1160463"/>
          <p14:tracePt t="3796" x="5480050" y="1160463"/>
          <p14:tracePt t="3802" x="5524500" y="1160463"/>
          <p14:tracePt t="3804" x="5561013" y="1160463"/>
          <p14:tracePt t="3808" x="5597525" y="1160463"/>
          <p14:tracePt t="3812" x="5626100" y="1160463"/>
          <p14:tracePt t="3818" x="5653088" y="1160463"/>
          <p14:tracePt t="3820" x="5680075" y="1160463"/>
          <p14:tracePt t="3824" x="5708650" y="1160463"/>
          <p14:tracePt t="3829" x="5753100" y="1160463"/>
          <p14:tracePt t="3833" x="5781675" y="1160463"/>
          <p14:tracePt t="3836" x="5826125" y="1160463"/>
          <p14:tracePt t="3840" x="5854700" y="1160463"/>
          <p14:tracePt t="3844" x="5891213" y="1160463"/>
          <p14:tracePt t="3848" x="5918200" y="1160463"/>
          <p14:tracePt t="3852" x="5964238" y="1160463"/>
          <p14:tracePt t="3856" x="6018213" y="1141413"/>
          <p14:tracePt t="3860" x="6064250" y="1141413"/>
          <p14:tracePt t="3866" x="6118225" y="1131888"/>
          <p14:tracePt t="3869" x="6191250" y="1131888"/>
          <p14:tracePt t="3872" x="6246813" y="1123950"/>
          <p14:tracePt t="3876" x="6329363" y="1114425"/>
          <p14:tracePt t="3880" x="6402388" y="1114425"/>
          <p14:tracePt t="3886" x="6492875" y="1114425"/>
          <p14:tracePt t="3888" x="6565900" y="1114425"/>
          <p14:tracePt t="3892" x="6667500" y="1095375"/>
          <p14:tracePt t="3896" x="6757988" y="1095375"/>
          <p14:tracePt t="3915" x="7105650" y="1095375"/>
          <p14:tracePt t="3920" x="7288213" y="1095375"/>
          <p14:tracePt t="3924" x="7378700" y="1095375"/>
          <p14:tracePt t="3929" x="7470775" y="1095375"/>
          <p14:tracePt t="3939" x="7643813" y="1095375"/>
          <p14:tracePt t="3945" x="7789863" y="1095375"/>
          <p14:tracePt t="3952" x="7845425" y="1095375"/>
          <p14:tracePt t="3955" x="7918450" y="1095375"/>
          <p14:tracePt t="3957" x="7981950" y="1087438"/>
          <p14:tracePt t="3960" x="8018463" y="1087438"/>
          <p14:tracePt t="3965" x="8072438" y="1087438"/>
          <p14:tracePt t="3970" x="8118475" y="1087438"/>
          <p14:tracePt t="3972" x="8154988" y="1087438"/>
          <p14:tracePt t="3976" x="8210550" y="1087438"/>
          <p14:tracePt t="3980" x="8256588" y="1087438"/>
          <p14:tracePt t="3985" x="8310563" y="1087438"/>
          <p14:tracePt t="3988" x="8347075" y="1087438"/>
          <p14:tracePt t="3992" x="8402638" y="1087438"/>
          <p14:tracePt t="3996" x="8447088" y="1087438"/>
          <p14:tracePt t="4001" x="8483600" y="1087438"/>
          <p14:tracePt t="4004" x="8539163" y="1087438"/>
          <p14:tracePt t="4008" x="8566150" y="1087438"/>
          <p14:tracePt t="4012" x="8612188" y="1087438"/>
          <p14:tracePt t="4018" x="8639175" y="1087438"/>
          <p14:tracePt t="4020" x="8658225" y="1087438"/>
          <p14:tracePt t="4024" x="8685213" y="1087438"/>
          <p14:tracePt t="4030" x="8712200" y="1087438"/>
          <p14:tracePt t="4038" x="8748713" y="1087438"/>
          <p14:tracePt t="4043" x="8767763" y="1087438"/>
          <p14:tracePt t="4049" x="8794750" y="1077913"/>
          <p14:tracePt t="4054" x="8812213" y="1077913"/>
          <p14:tracePt t="4060" x="8821738" y="1077913"/>
          <p14:tracePt t="4069" x="8831263" y="1077913"/>
          <p14:tracePt t="4072" x="8840788" y="1077913"/>
          <p14:tracePt t="4081" x="8848725" y="1068388"/>
          <p14:tracePt t="4086" x="8858250" y="1068388"/>
          <p14:tracePt t="4093" x="8867775" y="1068388"/>
          <p14:tracePt t="4095" x="8867775" y="1058863"/>
          <p14:tracePt t="4102" x="8877300" y="1058863"/>
          <p14:tracePt t="4105" x="8894763" y="1058863"/>
          <p14:tracePt t="4108" x="8913813" y="1050925"/>
          <p14:tracePt t="4112" x="8931275" y="1050925"/>
          <p14:tracePt t="4119" x="8950325" y="1041400"/>
          <p14:tracePt t="4120" x="8977313" y="1041400"/>
          <p14:tracePt t="4124" x="9004300" y="1041400"/>
          <p14:tracePt t="4128" x="9040813" y="1041400"/>
          <p14:tracePt t="4133" x="9069388" y="1031875"/>
          <p14:tracePt t="4137" x="9105900" y="1031875"/>
          <p14:tracePt t="4140" x="9150350" y="1031875"/>
          <p14:tracePt t="4144" x="9186863" y="1031875"/>
          <p14:tracePt t="4149" x="9223375" y="1022350"/>
          <p14:tracePt t="4153" x="9259888" y="1022350"/>
          <p14:tracePt t="4156" x="9288463" y="1022350"/>
          <p14:tracePt t="4160" x="9324975" y="1022350"/>
          <p14:tracePt t="4167" x="9351963" y="1022350"/>
          <p14:tracePt t="4169" x="9378950" y="1014413"/>
          <p14:tracePt t="4171" x="9405938" y="1014413"/>
          <p14:tracePt t="4176" x="9424988" y="1014413"/>
          <p14:tracePt t="4181" x="9442450" y="1014413"/>
          <p14:tracePt t="4186" x="9461500" y="1014413"/>
          <p14:tracePt t="4188" x="9478963" y="1014413"/>
          <p14:tracePt t="4192" x="9488488" y="1004888"/>
          <p14:tracePt t="4197" x="9498013" y="1004888"/>
          <p14:tracePt t="4202" x="9507538" y="1004888"/>
          <p14:tracePt t="4208" x="9515475" y="1004888"/>
          <p14:tracePt t="4212" x="9525000" y="1004888"/>
          <p14:tracePt t="4220" x="9534525" y="1004888"/>
          <p14:tracePt t="4229" x="9544050" y="1004888"/>
          <p14:tracePt t="4240" x="9551988" y="1004888"/>
          <p14:tracePt t="4252" x="9561513" y="995363"/>
          <p14:tracePt t="4261" x="9571038" y="995363"/>
          <p14:tracePt t="4273" x="9580563" y="995363"/>
          <p14:tracePt t="4276" x="9580563" y="985838"/>
          <p14:tracePt t="4280" x="9588500" y="985838"/>
          <p14:tracePt t="4286" x="9598025" y="985838"/>
          <p14:tracePt t="4292" x="9607550" y="985838"/>
          <p14:tracePt t="4296" x="9607550" y="976313"/>
          <p14:tracePt t="4302" x="9617075" y="976313"/>
          <p14:tracePt t="4313" x="9625013" y="976313"/>
          <p14:tracePt t="4319" x="9634538" y="976313"/>
          <p14:tracePt t="4320" x="9644063" y="976313"/>
          <p14:tracePt t="4324" x="9653588" y="976313"/>
          <p14:tracePt t="4330" x="9661525" y="976313"/>
          <p14:tracePt t="4338" x="9671050" y="976313"/>
          <p14:tracePt t="4344" x="9698038" y="976313"/>
          <p14:tracePt t="4348" x="9707563" y="976313"/>
          <p14:tracePt t="4352" x="9726613" y="976313"/>
          <p14:tracePt t="4356" x="9744075" y="976313"/>
          <p14:tracePt t="4360" x="9763125" y="976313"/>
          <p14:tracePt t="4365" x="9772650" y="976313"/>
          <p14:tracePt t="4369" x="9790113" y="976313"/>
          <p14:tracePt t="4372" x="9799638" y="976313"/>
          <p14:tracePt t="4376" x="9817100" y="976313"/>
          <p14:tracePt t="4381" x="9826625" y="976313"/>
          <p14:tracePt t="4385" x="9845675" y="976313"/>
          <p14:tracePt t="4388" x="9853613" y="976313"/>
          <p14:tracePt t="4397" x="9863138" y="976313"/>
          <p14:tracePt t="4402" x="9872663" y="976313"/>
          <p14:tracePt t="4404" x="9882188" y="976313"/>
          <p14:tracePt t="4420" x="9890125" y="976313"/>
          <p14:tracePt t="4437" x="9899650" y="976313"/>
          <p14:tracePt t="4441" x="9909175" y="976313"/>
          <p14:tracePt t="4451" x="9918700" y="976313"/>
          <p14:tracePt t="4454" x="9926638" y="976313"/>
          <p14:tracePt t="4456" x="9936163" y="976313"/>
          <p14:tracePt t="4462" x="9955213" y="976313"/>
          <p14:tracePt t="4468" x="9972675" y="976313"/>
          <p14:tracePt t="4472" x="10009188" y="976313"/>
          <p14:tracePt t="4476" x="10036175" y="976313"/>
          <p14:tracePt t="4483" x="10064750" y="976313"/>
          <p14:tracePt t="4490" x="10137775" y="985838"/>
          <p14:tracePt t="4493" x="10164763" y="995363"/>
          <p14:tracePt t="4496" x="10191750" y="995363"/>
          <p14:tracePt t="4502" x="10210800" y="995363"/>
          <p14:tracePt t="4504" x="10228263" y="1004888"/>
          <p14:tracePt t="4508" x="10247313" y="1004888"/>
          <p14:tracePt t="4512" x="10264775" y="1004888"/>
          <p14:tracePt t="4518" x="10274300" y="1014413"/>
          <p14:tracePt t="4521" x="10291763" y="1014413"/>
          <p14:tracePt t="4524" x="10301288" y="1014413"/>
          <p14:tracePt t="4535" x="10310813" y="1014413"/>
          <p14:tracePt t="4537" x="10320338" y="1014413"/>
          <p14:tracePt t="4540" x="10328275" y="1014413"/>
          <p14:tracePt t="4544" x="10347325" y="1014413"/>
          <p14:tracePt t="4548" x="10356850" y="1014413"/>
          <p14:tracePt t="4553" x="10374313" y="1014413"/>
          <p14:tracePt t="4562" x="10393363" y="1014413"/>
          <p14:tracePt t="4568" x="10401300" y="1014413"/>
          <p14:tracePt t="4572" x="10429875" y="1022350"/>
          <p14:tracePt t="4576" x="10437813" y="1022350"/>
          <p14:tracePt t="4580" x="10447338" y="1022350"/>
          <p14:tracePt t="4585" x="10456863" y="1022350"/>
          <p14:tracePt t="4588" x="10474325" y="1022350"/>
          <p14:tracePt t="4592" x="10493375" y="1031875"/>
          <p14:tracePt t="4597" x="10510838" y="1031875"/>
          <p14:tracePt t="4602" x="10529888" y="1031875"/>
          <p14:tracePt t="4604" x="10547350" y="1041400"/>
          <p14:tracePt t="4608" x="10566400" y="1041400"/>
          <p14:tracePt t="4612" x="10585450" y="1050925"/>
          <p14:tracePt t="4618" x="10602913" y="1050925"/>
          <p14:tracePt t="4620" x="10621963" y="1050925"/>
          <p14:tracePt t="4624" x="10639425" y="1058863"/>
          <p14:tracePt t="4628" x="10658475" y="1058863"/>
          <p14:tracePt t="4634" x="10675938" y="1058863"/>
          <p14:tracePt t="4636" x="10694988" y="1058863"/>
          <p14:tracePt t="4645" x="10712450" y="1058863"/>
          <p14:tracePt t="4650" x="10731500" y="1058863"/>
          <p14:tracePt t="4652" x="10748963" y="1058863"/>
          <p14:tracePt t="4656" x="10758488" y="1068388"/>
          <p14:tracePt t="4660" x="10768013" y="1068388"/>
          <p14:tracePt t="4665" x="10775950" y="1068388"/>
          <p14:tracePt t="4669" x="10785475" y="1068388"/>
          <p14:tracePt t="4686" x="10795000" y="1068388"/>
          <p14:tracePt t="4697" x="10804525" y="1068388"/>
          <p14:tracePt t="4721" x="10812463" y="1068388"/>
          <p14:tracePt t="4745" x="10821988" y="1068388"/>
          <p14:tracePt t="4753" x="10831513" y="1077913"/>
          <p14:tracePt t="4756" x="10841038" y="1087438"/>
          <p14:tracePt t="4767" x="10841038" y="1095375"/>
          <p14:tracePt t="4770" x="10841038" y="1104900"/>
          <p14:tracePt t="4772" x="10841038" y="1114425"/>
          <p14:tracePt t="4776" x="10841038" y="1123950"/>
          <p14:tracePt t="4786" x="10848975" y="1123950"/>
          <p14:tracePt t="4792" x="10848975" y="1131888"/>
          <p14:tracePt t="4802" x="10848975" y="1141413"/>
          <p14:tracePt t="4814" x="10848975" y="1150938"/>
          <p14:tracePt t="4829" x="10848975" y="1160463"/>
          <p14:tracePt t="4850" x="10848975" y="1168400"/>
          <p14:tracePt t="4870" x="10848975" y="1177925"/>
          <p14:tracePt t="4901" x="10848975" y="1187450"/>
          <p14:tracePt t="4916" x="10841038" y="1196975"/>
          <p14:tracePt t="4929" x="10831513" y="1204913"/>
          <p14:tracePt t="4932" x="10821988" y="1204913"/>
          <p14:tracePt t="4939" x="10812463" y="1214438"/>
          <p14:tracePt t="4941" x="10804525" y="1214438"/>
          <p14:tracePt t="4944" x="10795000" y="1223963"/>
          <p14:tracePt t="4948" x="10795000" y="1233488"/>
          <p14:tracePt t="4954" x="10775950" y="1241425"/>
          <p14:tracePt t="4956" x="10758488" y="1250950"/>
          <p14:tracePt t="4960" x="10739438" y="1260475"/>
          <p14:tracePt t="4964" x="10721975" y="1260475"/>
          <p14:tracePt t="4970" x="10694988" y="1277938"/>
          <p14:tracePt t="4972" x="10666413" y="1287463"/>
          <p14:tracePt t="4976" x="10629900" y="1296988"/>
          <p14:tracePt t="4980" x="10585450" y="1306513"/>
          <p14:tracePt t="4987" x="10539413" y="1314450"/>
          <p14:tracePt t="4988" x="10483850" y="1333500"/>
          <p14:tracePt t="4992" x="10420350" y="1343025"/>
          <p14:tracePt t="4996" x="10347325" y="1350963"/>
          <p14:tracePt t="5002" x="10255250" y="1370013"/>
          <p14:tracePt t="5004" x="10155238" y="1379538"/>
          <p14:tracePt t="5008" x="10064750" y="1397000"/>
          <p14:tracePt t="5012" x="9955213" y="1406525"/>
          <p14:tracePt t="5018" x="9853613" y="1423988"/>
          <p14:tracePt t="5020" x="9744075" y="1433513"/>
          <p14:tracePt t="5024" x="9634538" y="1452563"/>
          <p14:tracePt t="5028" x="9525000" y="1452563"/>
          <p14:tracePt t="5034" x="9378950" y="1460500"/>
          <p14:tracePt t="5036" x="9251950" y="1460500"/>
          <p14:tracePt t="5040" x="9123363" y="1460500"/>
          <p14:tracePt t="5044" x="8996363" y="1479550"/>
          <p14:tracePt t="5050" x="8840788" y="1497013"/>
          <p14:tracePt t="5053" x="8712200" y="1506538"/>
          <p14:tracePt t="5058" x="8566150" y="1525588"/>
          <p14:tracePt t="5062" x="8420100" y="1552575"/>
          <p14:tracePt t="5074" x="7853363" y="1579563"/>
          <p14:tracePt t="5077" x="7626350" y="1598613"/>
          <p14:tracePt t="5081" x="7388225" y="1616075"/>
          <p14:tracePt t="5085" x="7196138" y="1616075"/>
          <p14:tracePt t="5088" x="6967538" y="1635125"/>
          <p14:tracePt t="5092" x="6767513" y="1635125"/>
          <p14:tracePt t="5099" x="6511925" y="1652588"/>
          <p14:tracePt t="5109" x="5826125" y="1662113"/>
          <p14:tracePt t="5112" x="5626100" y="1679575"/>
          <p14:tracePt t="5118" x="5407025" y="1679575"/>
          <p14:tracePt t="5121" x="5205413" y="1679575"/>
          <p14:tracePt t="5124" x="5005388" y="1679575"/>
          <p14:tracePt t="5128" x="4821238" y="1679575"/>
          <p14:tracePt t="5134" x="4657725" y="1679575"/>
          <p14:tracePt t="5136" x="4484688" y="1679575"/>
          <p14:tracePt t="5140" x="4319588" y="1679575"/>
          <p14:tracePt t="5144" x="4173538" y="1679575"/>
          <p14:tracePt t="5155" x="3917950" y="1679575"/>
          <p14:tracePt t="5159" x="3825875" y="1679575"/>
          <p14:tracePt t="5166" x="3652838" y="1698625"/>
          <p14:tracePt t="5174" x="3543300" y="1698625"/>
          <p14:tracePt t="5176" x="3489325" y="1698625"/>
          <p14:tracePt t="5180" x="3452813" y="1698625"/>
          <p14:tracePt t="5185" x="3424238" y="1698625"/>
          <p14:tracePt t="5188" x="3397250" y="1689100"/>
          <p14:tracePt t="5192" x="3370263" y="1689100"/>
          <p14:tracePt t="5197" x="3351213" y="1689100"/>
          <p14:tracePt t="5201" x="3324225" y="1679575"/>
          <p14:tracePt t="5204" x="3297238" y="1671638"/>
          <p14:tracePt t="5208" x="3270250" y="1671638"/>
          <p14:tracePt t="5212" x="3251200" y="1662113"/>
          <p14:tracePt t="5218" x="3224213" y="1652588"/>
          <p14:tracePt t="5221" x="3205163" y="1652588"/>
          <p14:tracePt t="5224" x="3187700" y="1652588"/>
          <p14:tracePt t="5228" x="3168650" y="1652588"/>
          <p14:tracePt t="5234" x="3151188" y="1652588"/>
          <p14:tracePt t="5236" x="3132138" y="1652588"/>
          <p14:tracePt t="5240" x="3114675" y="1652588"/>
          <p14:tracePt t="5244" x="3095625" y="1652588"/>
          <p14:tracePt t="5249" x="3068638" y="1652588"/>
          <p14:tracePt t="5252" x="3049588" y="1652588"/>
          <p14:tracePt t="5256" x="3032125" y="1652588"/>
          <p14:tracePt t="5260" x="3005138" y="1652588"/>
          <p14:tracePt t="5265" x="2986088" y="1652588"/>
          <p14:tracePt t="5269" x="2968625" y="1652588"/>
          <p14:tracePt t="5272" x="2940050" y="1652588"/>
          <p14:tracePt t="5276" x="2922588" y="1652588"/>
          <p14:tracePt t="5283" x="2903538" y="1652588"/>
          <p14:tracePt t="5285" x="2876550" y="1652588"/>
          <p14:tracePt t="5288" x="2859088" y="1652588"/>
          <p14:tracePt t="5292" x="2830513" y="1652588"/>
          <p14:tracePt t="5296" x="2803525" y="1662113"/>
          <p14:tracePt t="5301" x="2786063" y="1662113"/>
          <p14:tracePt t="5304" x="2749550" y="1662113"/>
          <p14:tracePt t="5308" x="2730500" y="1671638"/>
          <p14:tracePt t="5312" x="2703513" y="1671638"/>
          <p14:tracePt t="5318" x="2684463" y="1679575"/>
          <p14:tracePt t="5320" x="2657475" y="1689100"/>
          <p14:tracePt t="5324" x="2630488" y="1708150"/>
          <p14:tracePt t="5328" x="2593975" y="1708150"/>
          <p14:tracePt t="5334" x="2566988" y="1708150"/>
          <p14:tracePt t="5336" x="2538413" y="1716088"/>
          <p14:tracePt t="5343" x="2511425" y="1716088"/>
          <p14:tracePt t="5349" x="2447925" y="1725613"/>
          <p14:tracePt t="5362" x="2346325" y="1735138"/>
          <p14:tracePt t="5365" x="2319338" y="1735138"/>
          <p14:tracePt t="5372" x="2265363" y="1735138"/>
          <p14:tracePt t="5376" x="2219325" y="1735138"/>
          <p14:tracePt t="5383" x="2192338" y="1735138"/>
          <p14:tracePt t="5387" x="2146300" y="1735138"/>
          <p14:tracePt t="5388" x="2109788" y="1735138"/>
          <p14:tracePt t="5392" x="2082800" y="1735138"/>
          <p14:tracePt t="5396" x="2046288" y="1735138"/>
          <p14:tracePt t="5403" x="2017713" y="1735138"/>
          <p14:tracePt t="5405" x="1981200" y="1735138"/>
          <p14:tracePt t="5408" x="1954213" y="1735138"/>
          <p14:tracePt t="5413" x="1917700" y="1735138"/>
          <p14:tracePt t="5418" x="1890713" y="1735138"/>
          <p14:tracePt t="5420" x="1854200" y="1735138"/>
          <p14:tracePt t="5424" x="1827213" y="1735138"/>
          <p14:tracePt t="5428" x="1790700" y="1735138"/>
          <p14:tracePt t="5432" x="1762125" y="1735138"/>
          <p14:tracePt t="5436" x="1725613" y="1735138"/>
          <p14:tracePt t="5440" x="1689100" y="1735138"/>
          <p14:tracePt t="5444" x="1662113" y="1735138"/>
          <p14:tracePt t="5448" x="1635125" y="1735138"/>
          <p14:tracePt t="5454" x="1606550" y="1735138"/>
          <p14:tracePt t="5456" x="1579563" y="1735138"/>
          <p14:tracePt t="5460" x="1562100" y="1735138"/>
          <p14:tracePt t="5465" x="1525588" y="1735138"/>
          <p14:tracePt t="5472" x="1506538" y="1735138"/>
          <p14:tracePt t="5476" x="1489075" y="1735138"/>
          <p14:tracePt t="5481" x="1479550" y="1735138"/>
          <p14:tracePt t="5486" x="1460500" y="1735138"/>
          <p14:tracePt t="5488" x="1452563" y="1735138"/>
          <p14:tracePt t="5492" x="1443038" y="1735138"/>
          <p14:tracePt t="5497" x="1433513" y="1735138"/>
          <p14:tracePt t="5502" x="1416050" y="1735138"/>
          <p14:tracePt t="5505" x="1406525" y="1735138"/>
          <p14:tracePt t="5512" x="1397000" y="1735138"/>
          <p14:tracePt t="5518" x="1387475" y="1735138"/>
          <p14:tracePt t="5520" x="1379538" y="1735138"/>
          <p14:tracePt t="5528" x="1370013" y="1735138"/>
          <p14:tracePt t="5536" x="1360488" y="1735138"/>
          <p14:tracePt t="5540" x="1350963" y="1735138"/>
          <p14:tracePt t="5549" x="1343025" y="1735138"/>
          <p14:tracePt t="5552" x="1333500" y="1735138"/>
          <p14:tracePt t="5556" x="1323975" y="1735138"/>
          <p14:tracePt t="5560" x="1314450" y="1735138"/>
          <p14:tracePt t="5564" x="1306513" y="1735138"/>
          <p14:tracePt t="5568" x="1287463" y="1735138"/>
          <p14:tracePt t="5572" x="1270000" y="1735138"/>
          <p14:tracePt t="5576" x="1250950" y="1735138"/>
          <p14:tracePt t="5580" x="1241425" y="1735138"/>
          <p14:tracePt t="5586" x="1233488" y="1735138"/>
          <p14:tracePt t="5588" x="1214438" y="1735138"/>
          <p14:tracePt t="5592" x="1204913" y="1735138"/>
          <p14:tracePt t="5598" x="1196975" y="1735138"/>
          <p14:tracePt t="5602" x="1177925" y="1735138"/>
          <p14:tracePt t="5604" x="1168400" y="1735138"/>
          <p14:tracePt t="5612" x="1160463" y="1735138"/>
          <p14:tracePt t="5625" x="1150938" y="1735138"/>
          <p14:tracePt t="5636" x="1141413" y="1735138"/>
          <p14:tracePt t="5641" x="1131888" y="1735138"/>
          <p14:tracePt t="5670" x="1123950" y="1735138"/>
          <p14:tracePt t="5680" x="1114425" y="1735138"/>
          <p14:tracePt t="5689" x="1104900" y="1735138"/>
          <p14:tracePt t="5698" x="1095375" y="1735138"/>
          <p14:tracePt t="5705" x="1087438" y="1735138"/>
          <p14:tracePt t="5709" x="1077913" y="1735138"/>
          <p14:tracePt t="5720" x="1068388" y="1735138"/>
          <p14:tracePt t="5829" x="1077913" y="1735138"/>
          <p14:tracePt t="5834" x="1087438" y="1735138"/>
          <p14:tracePt t="5837" x="1095375" y="1735138"/>
          <p14:tracePt t="5845" x="1114425" y="1735138"/>
          <p14:tracePt t="5852" x="1131888" y="1735138"/>
          <p14:tracePt t="5854" x="1141413" y="1735138"/>
          <p14:tracePt t="5857" x="1168400" y="1735138"/>
          <p14:tracePt t="5861" x="1187450" y="1735138"/>
          <p14:tracePt t="5868" x="1214438" y="1735138"/>
          <p14:tracePt t="5869" x="1241425" y="1725613"/>
          <p14:tracePt t="5873" x="1270000" y="1725613"/>
          <p14:tracePt t="5877" x="1306513" y="1716088"/>
          <p14:tracePt t="5883" x="1333500" y="1716088"/>
          <p14:tracePt t="5903" x="1506538" y="1716088"/>
          <p14:tracePt t="5905" x="1533525" y="1716088"/>
          <p14:tracePt t="5908" x="1570038" y="1716088"/>
          <p14:tracePt t="5913" x="1598613" y="1716088"/>
          <p14:tracePt t="5919" x="1635125" y="1716088"/>
          <p14:tracePt t="5922" x="1662113" y="1716088"/>
          <p14:tracePt t="5925" x="1698625" y="1716088"/>
          <p14:tracePt t="5929" x="1735138" y="1716088"/>
          <p14:tracePt t="5935" x="1762125" y="1716088"/>
          <p14:tracePt t="5937" x="1790700" y="1716088"/>
          <p14:tracePt t="5941" x="1817688" y="1716088"/>
          <p14:tracePt t="5946" x="1844675" y="1716088"/>
          <p14:tracePt t="5951" x="1881188" y="1716088"/>
          <p14:tracePt t="5953" x="1890713" y="1716088"/>
          <p14:tracePt t="5957" x="1927225" y="1716088"/>
          <p14:tracePt t="5961" x="1954213" y="1716088"/>
          <p14:tracePt t="5966" x="1973263" y="1716088"/>
          <p14:tracePt t="5969" x="2000250" y="1716088"/>
          <p14:tracePt t="5973" x="2027238" y="1716088"/>
          <p14:tracePt t="5977" x="2046288" y="1716088"/>
          <p14:tracePt t="5981" x="2073275" y="1716088"/>
          <p14:tracePt t="5986" x="2109788" y="1716088"/>
          <p14:tracePt t="5989" x="2136775" y="1716088"/>
          <p14:tracePt t="5993" x="2155825" y="1716088"/>
          <p14:tracePt t="5998" x="2182813" y="1716088"/>
          <p14:tracePt t="6002" x="2200275" y="1716088"/>
          <p14:tracePt t="6005" x="2228850" y="1716088"/>
          <p14:tracePt t="6009" x="2246313" y="1716088"/>
          <p14:tracePt t="6014" x="2273300" y="1716088"/>
          <p14:tracePt t="6018" x="2292350" y="1716088"/>
          <p14:tracePt t="6021" x="2319338" y="1716088"/>
          <p14:tracePt t="6025" x="2346325" y="1716088"/>
          <p14:tracePt t="6029" x="2382838" y="1716088"/>
          <p14:tracePt t="6035" x="2411413" y="1716088"/>
          <p14:tracePt t="6037" x="2447925" y="1716088"/>
          <p14:tracePt t="6041" x="2484438" y="1716088"/>
          <p14:tracePt t="6045" x="2520950" y="1716088"/>
          <p14:tracePt t="6051" x="2566988" y="1716088"/>
          <p14:tracePt t="6053" x="2593975" y="1716088"/>
          <p14:tracePt t="6057" x="2630488" y="1716088"/>
          <p14:tracePt t="6061" x="2676525" y="1716088"/>
          <p14:tracePt t="6066" x="2713038" y="1716088"/>
          <p14:tracePt t="6069" x="2757488" y="1716088"/>
          <p14:tracePt t="6073" x="2794000" y="1716088"/>
          <p14:tracePt t="6077" x="2840038" y="1716088"/>
          <p14:tracePt t="6082" x="2876550" y="1716088"/>
          <p14:tracePt t="6086" x="2932113" y="1716088"/>
          <p14:tracePt t="6089" x="2976563" y="1716088"/>
          <p14:tracePt t="6093" x="3032125" y="1716088"/>
          <p14:tracePt t="6097" x="3068638" y="1716088"/>
          <p14:tracePt t="6102" x="3122613" y="1716088"/>
          <p14:tracePt t="6105" x="3168650" y="1716088"/>
          <p14:tracePt t="6109" x="3205163" y="1716088"/>
          <p14:tracePt t="6114" x="3260725" y="1716088"/>
          <p14:tracePt t="6118" x="3287713" y="1716088"/>
          <p14:tracePt t="6121" x="3333750" y="1716088"/>
          <p14:tracePt t="6125" x="3370263" y="1716088"/>
          <p14:tracePt t="6129" x="3397250" y="1716088"/>
          <p14:tracePt t="6135" x="3443288" y="1716088"/>
          <p14:tracePt t="6137" x="3470275" y="1716088"/>
          <p14:tracePt t="6141" x="3489325" y="1716088"/>
          <p14:tracePt t="6145" x="3516313" y="1716088"/>
          <p14:tracePt t="6152" x="3552825" y="1716088"/>
          <p14:tracePt t="6154" x="3579813" y="1716088"/>
          <p14:tracePt t="6157" x="3606800" y="1716088"/>
          <p14:tracePt t="6161" x="3635375" y="1716088"/>
          <p14:tracePt t="6168" x="3652838" y="1716088"/>
          <p14:tracePt t="6170" x="3679825" y="1716088"/>
          <p14:tracePt t="6173" x="3698875" y="1716088"/>
          <p14:tracePt t="6176" x="3716338" y="1716088"/>
          <p14:tracePt t="6182" x="3735388" y="1716088"/>
          <p14:tracePt t="6186" x="3752850" y="1716088"/>
          <p14:tracePt t="6189" x="3781425" y="1716088"/>
          <p14:tracePt t="6193" x="3798888" y="1716088"/>
          <p14:tracePt t="6197" x="3825875" y="1716088"/>
          <p14:tracePt t="6202" x="3854450" y="1716088"/>
          <p14:tracePt t="6205" x="3890963" y="1716088"/>
          <p14:tracePt t="6209" x="3917950" y="1716088"/>
          <p14:tracePt t="6215" x="3944938" y="1716088"/>
          <p14:tracePt t="6218" x="3990975" y="1716088"/>
          <p14:tracePt t="6221" x="4017963" y="1716088"/>
          <p14:tracePt t="6225" x="4044950" y="1716088"/>
          <p14:tracePt t="6229" x="4073525" y="1716088"/>
          <p14:tracePt t="6235" x="4100513" y="1725613"/>
          <p14:tracePt t="6237" x="4137025" y="1725613"/>
          <p14:tracePt t="6242" x="4164013" y="1725613"/>
          <p14:tracePt t="6245" x="4192588" y="1725613"/>
          <p14:tracePt t="6251" x="4210050" y="1725613"/>
          <p14:tracePt t="6253" x="4229100" y="1725613"/>
          <p14:tracePt t="6257" x="4256088" y="1725613"/>
          <p14:tracePt t="6261" x="4273550" y="1725613"/>
          <p14:tracePt t="6267" x="4292600" y="1725613"/>
          <p14:tracePt t="6269" x="4310063" y="1725613"/>
          <p14:tracePt t="6273" x="4338638" y="1725613"/>
          <p14:tracePt t="6277" x="4356100" y="1725613"/>
          <p14:tracePt t="6282" x="4375150" y="1725613"/>
          <p14:tracePt t="6285" x="4392613" y="1725613"/>
          <p14:tracePt t="6289" x="4411663" y="1735138"/>
          <p14:tracePt t="6293" x="4419600" y="1735138"/>
          <p14:tracePt t="6297" x="4438650" y="1735138"/>
          <p14:tracePt t="6301" x="4456113" y="1744663"/>
          <p14:tracePt t="6305" x="4456113" y="1752600"/>
          <p14:tracePt t="6309" x="4475163" y="1752600"/>
          <p14:tracePt t="6313" x="4484688" y="1762125"/>
          <p14:tracePt t="6318" x="4502150" y="1762125"/>
          <p14:tracePt t="6321" x="4511675" y="1762125"/>
          <p14:tracePt t="6325" x="4521200" y="1771650"/>
          <p14:tracePt t="6335" x="4529138" y="1771650"/>
          <p14:tracePt t="6337" x="4538663" y="1771650"/>
          <p14:tracePt t="6341" x="4548188" y="1771650"/>
          <p14:tracePt t="6352" x="4557713" y="1771650"/>
          <p14:tracePt t="6353" x="4565650" y="1771650"/>
          <p14:tracePt t="6364" x="4575175" y="1771650"/>
          <p14:tracePt t="6375" x="4594225" y="1771650"/>
          <p14:tracePt t="6380" x="4602163" y="1771650"/>
          <p14:tracePt t="6388" x="4630738" y="1771650"/>
          <p14:tracePt t="6391" x="4638675" y="1771650"/>
          <p14:tracePt t="6393" x="4648200" y="1771650"/>
          <p14:tracePt t="6397" x="4667250" y="1771650"/>
          <p14:tracePt t="6401" x="4684713" y="1771650"/>
          <p14:tracePt t="6405" x="4703763" y="1771650"/>
          <p14:tracePt t="6409" x="4721225" y="1771650"/>
          <p14:tracePt t="6415" x="4740275" y="1771650"/>
          <p14:tracePt t="6418" x="4767263" y="1771650"/>
          <p14:tracePt t="6421" x="4784725" y="1781175"/>
          <p14:tracePt t="6425" x="4803775" y="1781175"/>
          <p14:tracePt t="6429" x="4821238" y="1781175"/>
          <p14:tracePt t="6434" x="4840288" y="1781175"/>
          <p14:tracePt t="6437" x="4857750" y="1781175"/>
          <p14:tracePt t="6441" x="4876800" y="1781175"/>
          <p14:tracePt t="6445" x="4903788" y="1781175"/>
          <p14:tracePt t="6452" x="4913313" y="1781175"/>
          <p14:tracePt t="6454" x="4932363" y="1781175"/>
          <p14:tracePt t="6457" x="4940300" y="1781175"/>
          <p14:tracePt t="6461" x="4949825" y="1781175"/>
          <p14:tracePt t="6467" x="4959350" y="1781175"/>
          <p14:tracePt t="6469" x="4968875" y="1781175"/>
          <p14:tracePt t="6473" x="4986338" y="1781175"/>
          <p14:tracePt t="6477" x="4995863" y="1781175"/>
          <p14:tracePt t="6482" x="5013325" y="1781175"/>
          <p14:tracePt t="6490" x="5022850" y="1781175"/>
          <p14:tracePt t="6493" x="5032375" y="1781175"/>
          <p14:tracePt t="6498" x="5049838" y="1781175"/>
          <p14:tracePt t="6501" x="5059363" y="1789113"/>
          <p14:tracePt t="6505" x="5078413" y="1789113"/>
          <p14:tracePt t="6516" x="5095875" y="1789113"/>
          <p14:tracePt t="6518" x="5105400" y="1789113"/>
          <p14:tracePt t="6521" x="5114925" y="1789113"/>
          <p14:tracePt t="6525" x="5132388" y="1789113"/>
          <p14:tracePt t="6529" x="5141913" y="1789113"/>
          <p14:tracePt t="6538" x="5151438" y="1789113"/>
          <p14:tracePt t="6541" x="5159375" y="1789113"/>
          <p14:tracePt t="6545" x="5168900" y="1789113"/>
          <p14:tracePt t="6551" x="5178425" y="1789113"/>
          <p14:tracePt t="6562" x="5187950" y="1789113"/>
          <p14:tracePt t="6577" x="5195888" y="1789113"/>
          <p14:tracePt t="6597" x="5205413" y="1789113"/>
          <p14:tracePt t="6606" x="5214938" y="1789113"/>
          <p14:tracePt t="6622" x="5224463" y="1789113"/>
          <p14:tracePt t="6635" x="5232400" y="1789113"/>
          <p14:tracePt t="6643" x="5241925" y="1789113"/>
          <p14:tracePt t="6648" x="5251450" y="1789113"/>
          <p14:tracePt t="6660" x="5260975" y="1789113"/>
          <p14:tracePt t="6668" x="5268913" y="1789113"/>
          <p14:tracePt t="6674" x="5278438" y="1789113"/>
          <p14:tracePt t="6681" x="5287963" y="1789113"/>
          <p14:tracePt t="6690" x="5297488" y="1789113"/>
          <p14:tracePt t="6694" x="5305425" y="1789113"/>
          <p14:tracePt t="6706" x="5314950" y="1789113"/>
          <p14:tracePt t="6718" x="5324475" y="1789113"/>
          <p14:tracePt t="6731" x="5334000" y="1789113"/>
          <p14:tracePt t="6742" x="5341938" y="1789113"/>
          <p14:tracePt t="6754" x="5351463" y="1789113"/>
          <p14:tracePt t="6783" x="5360988" y="1789113"/>
          <p14:tracePt t="6814" x="5370513" y="1789113"/>
          <p14:tracePt t="7558" x="5360988" y="1789113"/>
          <p14:tracePt t="7567" x="5351463" y="1781175"/>
          <p14:tracePt t="7573" x="5341938" y="1781175"/>
          <p14:tracePt t="7577" x="5334000" y="1771650"/>
          <p14:tracePt t="7589" x="5324475" y="1771650"/>
          <p14:tracePt t="7593" x="5324475" y="1762125"/>
          <p14:tracePt t="7597" x="5314950" y="1762125"/>
          <p14:tracePt t="7611" x="5305425" y="1752600"/>
          <p14:tracePt t="7705" x="5297488" y="1744663"/>
          <p14:tracePt t="8116" x="5287963" y="1744663"/>
          <p14:tracePt t="8124" x="5278438" y="1744663"/>
          <p14:tracePt t="8132" x="5268913" y="1752600"/>
          <p14:tracePt t="8140" x="5260975" y="1762125"/>
          <p14:tracePt t="8143" x="5251450" y="1771650"/>
          <p14:tracePt t="8147" x="5232400" y="1781175"/>
          <p14:tracePt t="8151" x="5224463" y="1789113"/>
          <p14:tracePt t="8154" x="5205413" y="1798638"/>
          <p14:tracePt t="8158" x="5195888" y="1798638"/>
          <p14:tracePt t="8163" x="5178425" y="1808163"/>
          <p14:tracePt t="8167" x="5159375" y="1817688"/>
          <p14:tracePt t="8170" x="5151438" y="1825625"/>
          <p14:tracePt t="8174" x="5141913" y="1835150"/>
          <p14:tracePt t="8181" x="5114925" y="1854200"/>
          <p14:tracePt t="8189" x="5068888" y="1871663"/>
          <p14:tracePt t="8193" x="5041900" y="1890713"/>
          <p14:tracePt t="8194" x="5005388" y="1908175"/>
          <p14:tracePt t="8200" x="4976813" y="1917700"/>
          <p14:tracePt t="8202" x="4959350" y="1927225"/>
          <p14:tracePt t="8206" x="4940300" y="1935163"/>
          <p14:tracePt t="8210" x="4913313" y="1954213"/>
          <p14:tracePt t="8215" x="4895850" y="1963738"/>
          <p14:tracePt t="8218" x="4876800" y="1973263"/>
          <p14:tracePt t="8222" x="4840288" y="1981200"/>
          <p14:tracePt t="8226" x="4821238" y="2000250"/>
          <p14:tracePt t="8232" x="4794250" y="2017713"/>
          <p14:tracePt t="8235" x="4776788" y="2027238"/>
          <p14:tracePt t="8238" x="4748213" y="2036763"/>
          <p14:tracePt t="8242" x="4721225" y="2046288"/>
          <p14:tracePt t="8246" x="4694238" y="2054225"/>
          <p14:tracePt t="8251" x="4667250" y="2063750"/>
          <p14:tracePt t="8254" x="4638675" y="2073275"/>
          <p14:tracePt t="8258" x="4594225" y="2082800"/>
          <p14:tracePt t="8263" x="4565650" y="2090738"/>
          <p14:tracePt t="8267" x="4521200" y="2119313"/>
          <p14:tracePt t="8270" x="4475163" y="2127250"/>
          <p14:tracePt t="8274" x="4429125" y="2146300"/>
          <p14:tracePt t="8278" x="4383088" y="2173288"/>
          <p14:tracePt t="8284" x="4346575" y="2182813"/>
          <p14:tracePt t="8286" x="4302125" y="2200275"/>
          <p14:tracePt t="8290" x="4256088" y="2219325"/>
          <p14:tracePt t="8294" x="4200525" y="2228850"/>
          <p14:tracePt t="8300" x="4156075" y="2236788"/>
          <p14:tracePt t="8302" x="4110038" y="2246313"/>
          <p14:tracePt t="8306" x="4073525" y="2255838"/>
          <p14:tracePt t="8310" x="4027488" y="2265363"/>
          <p14:tracePt t="8316" x="3971925" y="2282825"/>
          <p14:tracePt t="8318" x="3927475" y="2292350"/>
          <p14:tracePt t="8322" x="3881438" y="2301875"/>
          <p14:tracePt t="8328" x="3825875" y="2301875"/>
          <p14:tracePt t="8337" x="3725863" y="2309813"/>
          <p14:tracePt t="8342" x="3625850" y="2319338"/>
          <p14:tracePt t="8346" x="3589338" y="2338388"/>
          <p14:tracePt t="8351" x="3533775" y="2338388"/>
          <p14:tracePt t="8354" x="3470275" y="2346325"/>
          <p14:tracePt t="8358" x="3433763" y="2355850"/>
          <p14:tracePt t="8363" x="3370263" y="2355850"/>
          <p14:tracePt t="8367" x="3314700" y="2355850"/>
          <p14:tracePt t="8370" x="3278188" y="2365375"/>
          <p14:tracePt t="8376" x="3214688" y="2365375"/>
          <p14:tracePt t="8381" x="3178175" y="2365375"/>
          <p14:tracePt t="8389" x="3078163" y="2374900"/>
          <p14:tracePt t="8394" x="2995613" y="2382838"/>
          <p14:tracePt t="8400" x="2959100" y="2382838"/>
          <p14:tracePt t="8402" x="2913063" y="2382838"/>
          <p14:tracePt t="8406" x="2886075" y="2382838"/>
          <p14:tracePt t="8410" x="2840038" y="2382838"/>
          <p14:tracePt t="8416" x="2803525" y="2401888"/>
          <p14:tracePt t="8418" x="2776538" y="2401888"/>
          <p14:tracePt t="8422" x="2730500" y="2411413"/>
          <p14:tracePt t="8426" x="2693988" y="2411413"/>
          <p14:tracePt t="8431" x="2647950" y="2419350"/>
          <p14:tracePt t="8434" x="2611438" y="2419350"/>
          <p14:tracePt t="8438" x="2566988" y="2428875"/>
          <p14:tracePt t="8442" x="2520950" y="2428875"/>
          <p14:tracePt t="8449" x="2484438" y="2428875"/>
          <p14:tracePt t="8451" x="2438400" y="2438400"/>
          <p14:tracePt t="8456" x="2401888" y="2438400"/>
          <p14:tracePt t="8458" x="2355850" y="2438400"/>
          <p14:tracePt t="8465" x="2319338" y="2438400"/>
          <p14:tracePt t="8467" x="2273300" y="2438400"/>
          <p14:tracePt t="8469" x="2236788" y="2438400"/>
          <p14:tracePt t="8474" x="2209800" y="2438400"/>
          <p14:tracePt t="8479" x="2182813" y="2438400"/>
          <p14:tracePt t="8484" x="2163763" y="2438400"/>
          <p14:tracePt t="8486" x="2127250" y="2438400"/>
          <p14:tracePt t="8490" x="2100263" y="2438400"/>
          <p14:tracePt t="8494" x="2082800" y="2447925"/>
          <p14:tracePt t="8500" x="2054225" y="2447925"/>
          <p14:tracePt t="8502" x="2036763" y="2447925"/>
          <p14:tracePt t="8506" x="2009775" y="2447925"/>
          <p14:tracePt t="8510" x="1990725" y="2447925"/>
          <p14:tracePt t="8516" x="1963738" y="2447925"/>
          <p14:tracePt t="8519" x="1944688" y="2447925"/>
          <p14:tracePt t="8522" x="1917700" y="2447925"/>
          <p14:tracePt t="8526" x="1881188" y="2447925"/>
          <p14:tracePt t="8531" x="1854200" y="2455863"/>
          <p14:tracePt t="8535" x="1835150" y="2455863"/>
          <p14:tracePt t="8538" x="1817688" y="2455863"/>
          <p14:tracePt t="8542" x="1790700" y="2465388"/>
          <p14:tracePt t="8546" x="1771650" y="2465388"/>
          <p14:tracePt t="8551" x="1754188" y="2465388"/>
          <p14:tracePt t="8554" x="1725613" y="2484438"/>
          <p14:tracePt t="8558" x="1708150" y="2484438"/>
          <p14:tracePt t="8565" x="1689100" y="2484438"/>
          <p14:tracePt t="8568" x="1662113" y="2484438"/>
          <p14:tracePt t="8570" x="1652588" y="2484438"/>
          <p14:tracePt t="8574" x="1635125" y="2484438"/>
          <p14:tracePt t="8578" x="1616075" y="2484438"/>
          <p14:tracePt t="8584" x="1606550" y="2484438"/>
          <p14:tracePt t="8586" x="1589088" y="2484438"/>
          <p14:tracePt t="8590" x="1579563" y="2484438"/>
          <p14:tracePt t="8594" x="1570038" y="2484438"/>
          <p14:tracePt t="8600" x="1552575" y="2484438"/>
          <p14:tracePt t="8602" x="1533525" y="2484438"/>
          <p14:tracePt t="8606" x="1525588" y="2484438"/>
          <p14:tracePt t="8610" x="1506538" y="2484438"/>
          <p14:tracePt t="8616" x="1489075" y="2484438"/>
          <p14:tracePt t="8622" x="1470025" y="2484438"/>
          <p14:tracePt t="8626" x="1460500" y="2484438"/>
          <p14:tracePt t="8631" x="1443038" y="2484438"/>
          <p14:tracePt t="8634" x="1433513" y="2484438"/>
          <p14:tracePt t="8638" x="1423988" y="2484438"/>
          <p14:tracePt t="8654" x="1416050" y="2484438"/>
          <p14:tracePt t="8661" x="1406525" y="2484438"/>
          <p14:tracePt t="8668" x="1397000" y="2484438"/>
          <p14:tracePt t="8672" x="1387475" y="2484438"/>
          <p14:tracePt t="8675" x="1379538" y="2484438"/>
          <p14:tracePt t="8678" x="1370013" y="2484438"/>
          <p14:tracePt t="8688" x="1360488" y="2484438"/>
          <p14:tracePt t="8692" x="1350963" y="2484438"/>
          <p14:tracePt t="8701" x="1343025" y="2484438"/>
          <p14:tracePt t="8704" x="1333500" y="2484438"/>
          <p14:tracePt t="8714" x="1323975" y="2484438"/>
          <p14:tracePt t="8727" x="1314450" y="2484438"/>
          <p14:tracePt t="8763" x="1306513" y="2484438"/>
          <p14:tracePt t="8775" x="1296988" y="2474913"/>
          <p14:tracePt t="8778" x="1296988" y="2465388"/>
          <p14:tracePt t="8787" x="1296988" y="2455863"/>
          <p14:tracePt t="8790" x="1287463" y="2455863"/>
          <p14:tracePt t="8794" x="1287463" y="2447925"/>
          <p14:tracePt t="8800" x="1287463" y="2438400"/>
          <p14:tracePt t="8813" x="1287463" y="2428875"/>
          <p14:tracePt t="8820" x="1287463" y="2419350"/>
          <p14:tracePt t="8829" x="1287463" y="2411413"/>
          <p14:tracePt t="8856" x="1287463" y="2401888"/>
          <p14:tracePt t="8937" x="1287463" y="2392363"/>
          <p14:tracePt t="8948" x="1287463" y="2382838"/>
          <p14:tracePt t="8956" x="1296988" y="2382838"/>
          <p14:tracePt t="8964" x="1306513" y="2382838"/>
          <p14:tracePt t="8971" x="1314450" y="2382838"/>
          <p14:tracePt t="8974" x="1323975" y="2382838"/>
          <p14:tracePt t="8978" x="1333500" y="2374900"/>
          <p14:tracePt t="8984" x="1350963" y="2374900"/>
          <p14:tracePt t="8986" x="1360488" y="2374900"/>
          <p14:tracePt t="8990" x="1370013" y="2374900"/>
          <p14:tracePt t="8994" x="1387475" y="2374900"/>
          <p14:tracePt t="9000" x="1397000" y="2374900"/>
          <p14:tracePt t="9002" x="1416050" y="2374900"/>
          <p14:tracePt t="9006" x="1433513" y="2374900"/>
          <p14:tracePt t="9012" x="1452563" y="2374900"/>
          <p14:tracePt t="9021" x="1489075" y="2374900"/>
          <p14:tracePt t="9026" x="1497013" y="2374900"/>
          <p14:tracePt t="9032" x="1543050" y="2374900"/>
          <p14:tracePt t="9035" x="1562100" y="2374900"/>
          <p14:tracePt t="9038" x="1589088" y="2374900"/>
          <p14:tracePt t="9042" x="1606550" y="2374900"/>
          <p14:tracePt t="9046" x="1635125" y="2374900"/>
          <p14:tracePt t="9051" x="1662113" y="2374900"/>
          <p14:tracePt t="9054" x="1681163" y="2374900"/>
          <p14:tracePt t="9058" x="1708150" y="2374900"/>
          <p14:tracePt t="9063" x="1735138" y="2374900"/>
          <p14:tracePt t="9067" x="1771650" y="2374900"/>
          <p14:tracePt t="9070" x="1798638" y="2374900"/>
          <p14:tracePt t="9074" x="1827213" y="2374900"/>
          <p14:tracePt t="9078" x="1871663" y="2374900"/>
          <p14:tracePt t="9084" x="1900238" y="2374900"/>
          <p14:tracePt t="9086" x="1936750" y="2374900"/>
          <p14:tracePt t="9090" x="1981200" y="2374900"/>
          <p14:tracePt t="9094" x="2017713" y="2374900"/>
          <p14:tracePt t="9099" x="2063750" y="2374900"/>
          <p14:tracePt t="9102" x="2119313" y="2374900"/>
          <p14:tracePt t="9108" x="2155825" y="2374900"/>
          <p14:tracePt t="9112" x="2209800" y="2374900"/>
          <p14:tracePt t="9121" x="2309813" y="2374900"/>
          <p14:tracePt t="9126" x="2401888" y="2374900"/>
          <p14:tracePt t="9129" x="2457450" y="2374900"/>
          <p14:tracePt t="9135" x="2501900" y="2374900"/>
          <p14:tracePt t="9138" x="2557463" y="2374900"/>
          <p14:tracePt t="9143" x="2611438" y="2374900"/>
          <p14:tracePt t="9146" x="2657475" y="2374900"/>
          <p14:tracePt t="9151" x="2693988" y="2374900"/>
          <p14:tracePt t="9154" x="2740025" y="2374900"/>
          <p14:tracePt t="9158" x="2776538" y="2374900"/>
          <p14:tracePt t="9164" x="2822575" y="2374900"/>
          <p14:tracePt t="9167" x="2859088" y="2374900"/>
          <p14:tracePt t="9171" x="2886075" y="2374900"/>
          <p14:tracePt t="9174" x="2913063" y="2374900"/>
          <p14:tracePt t="9178" x="2949575" y="2374900"/>
          <p14:tracePt t="9183" x="2976563" y="2374900"/>
          <p14:tracePt t="9186" x="3005138" y="2374900"/>
          <p14:tracePt t="9190" x="3032125" y="2374900"/>
          <p14:tracePt t="9194" x="3049588" y="2374900"/>
          <p14:tracePt t="9199" x="3078163" y="2374900"/>
          <p14:tracePt t="9202" x="3095625" y="2374900"/>
          <p14:tracePt t="9206" x="3132138" y="2374900"/>
          <p14:tracePt t="9210" x="3141663" y="2374900"/>
          <p14:tracePt t="9216" x="3159125" y="2374900"/>
          <p14:tracePt t="9218" x="3195638" y="2374900"/>
          <p14:tracePt t="9222" x="3205163" y="2374900"/>
          <p14:tracePt t="9228" x="3224213" y="2374900"/>
          <p14:tracePt t="9237" x="3278188" y="2374900"/>
          <p14:tracePt t="9243" x="3324225" y="2374900"/>
          <p14:tracePt t="9250" x="3343275" y="2374900"/>
          <p14:tracePt t="9252" x="3370263" y="2374900"/>
          <p14:tracePt t="9254" x="3406775" y="2374900"/>
          <p14:tracePt t="9258" x="3443288" y="2374900"/>
          <p14:tracePt t="9264" x="3479800" y="2374900"/>
          <p14:tracePt t="9267" x="3506788" y="2382838"/>
          <p14:tracePt t="9270" x="3552825" y="2382838"/>
          <p14:tracePt t="9274" x="3579813" y="2382838"/>
          <p14:tracePt t="9278" x="3625850" y="2392363"/>
          <p14:tracePt t="9284" x="3662363" y="2392363"/>
          <p14:tracePt t="9286" x="3689350" y="2392363"/>
          <p14:tracePt t="9290" x="3735388" y="2392363"/>
          <p14:tracePt t="9294" x="3762375" y="2401888"/>
          <p14:tracePt t="9300" x="3808413" y="2401888"/>
          <p14:tracePt t="9302" x="3835400" y="2401888"/>
          <p14:tracePt t="9306" x="3862388" y="2401888"/>
          <p14:tracePt t="9310" x="3890963" y="2401888"/>
          <p14:tracePt t="9316" x="3917950" y="2401888"/>
          <p14:tracePt t="9318" x="3935413" y="2401888"/>
          <p14:tracePt t="9322" x="3954463" y="2401888"/>
          <p14:tracePt t="9326" x="3971925" y="2401888"/>
          <p14:tracePt t="9331" x="3981450" y="2401888"/>
          <p14:tracePt t="9334" x="4000500" y="2401888"/>
          <p14:tracePt t="9338" x="4017963" y="2401888"/>
          <p14:tracePt t="9344" x="4027488" y="2401888"/>
          <p14:tracePt t="9353" x="4054475" y="2401888"/>
          <p14:tracePt t="9359" x="4073525" y="2401888"/>
          <p14:tracePt t="9366" x="4090988" y="2392363"/>
          <p14:tracePt t="9371" x="4119563" y="2392363"/>
          <p14:tracePt t="9377" x="4137025" y="2392363"/>
          <p14:tracePt t="9385" x="4156075" y="2382838"/>
          <p14:tracePt t="9388" x="4173538" y="2382838"/>
          <p14:tracePt t="9390" x="4183063" y="2382838"/>
          <p14:tracePt t="9395" x="4200525" y="2382838"/>
          <p14:tracePt t="9400" x="4219575" y="2374900"/>
          <p14:tracePt t="9402" x="4229100" y="2374900"/>
          <p14:tracePt t="9406" x="4246563" y="2374900"/>
          <p14:tracePt t="9410" x="4256088" y="2365375"/>
          <p14:tracePt t="9418" x="4273550" y="2365375"/>
          <p14:tracePt t="9422" x="4283075" y="2365375"/>
          <p14:tracePt t="9426" x="4292600" y="2365375"/>
          <p14:tracePt t="9432" x="4310063" y="2365375"/>
          <p14:tracePt t="9434" x="4319588" y="2365375"/>
          <p14:tracePt t="9439" x="4329113" y="2365375"/>
          <p14:tracePt t="9442" x="4338638" y="2365375"/>
          <p14:tracePt t="9447" x="4356100" y="2365375"/>
          <p14:tracePt t="9450" x="4365625" y="2365375"/>
          <p14:tracePt t="9454" x="4375150" y="2365375"/>
          <p14:tracePt t="9457" x="4383088" y="2365375"/>
          <p14:tracePt t="9464" x="4383088" y="2355850"/>
          <p14:tracePt t="9468" x="4392613" y="2355850"/>
          <p14:tracePt t="9470" x="4402138" y="2355850"/>
          <p14:tracePt t="9479" x="4411663" y="2355850"/>
          <p14:tracePt t="9485" x="4419600" y="2355850"/>
          <p14:tracePt t="9486" x="4429125" y="2355850"/>
          <p14:tracePt t="9495" x="4438650" y="2355850"/>
          <p14:tracePt t="9504" x="4448175" y="2355850"/>
          <p14:tracePt t="9506" x="4456113" y="2355850"/>
          <p14:tracePt t="9510" x="4465638" y="2355850"/>
          <p14:tracePt t="9516" x="4484688" y="2355850"/>
          <p14:tracePt t="9518" x="4492625" y="2355850"/>
          <p14:tracePt t="9526" x="4502150" y="2355850"/>
          <p14:tracePt t="9531" x="4511675" y="2355850"/>
          <p14:tracePt t="9534" x="4529138" y="2355850"/>
          <p14:tracePt t="9538" x="4538663" y="2355850"/>
          <p14:tracePt t="9542" x="4548188" y="2355850"/>
          <p14:tracePt t="9546" x="4565650" y="2355850"/>
          <p14:tracePt t="9554" x="4575175" y="2355850"/>
          <p14:tracePt t="9558" x="4584700" y="2355850"/>
          <p14:tracePt t="9563" x="4594225" y="2355850"/>
          <p14:tracePt t="9568" x="4602163" y="2355850"/>
          <p14:tracePt t="9570" x="4611688" y="2355850"/>
          <p14:tracePt t="9579" x="4621213" y="2355850"/>
          <p14:tracePt t="9691" x="4630738" y="2355850"/>
          <p14:tracePt t="9696" x="4638675" y="2355850"/>
          <p14:tracePt t="9701" x="4648200" y="2355850"/>
          <p14:tracePt t="9704" x="4657725" y="2355850"/>
          <p14:tracePt t="9707" x="4667250" y="2355850"/>
          <p14:tracePt t="9717" x="4675188" y="2355850"/>
          <p14:tracePt t="9719" x="4684713" y="2355850"/>
          <p14:tracePt t="9723" x="4694238" y="2355850"/>
          <p14:tracePt t="9727" x="4703763" y="2355850"/>
          <p14:tracePt t="9733" x="4711700" y="2355850"/>
          <p14:tracePt t="9735" x="4721225" y="2355850"/>
          <p14:tracePt t="9750" x="4730750" y="2355850"/>
          <p14:tracePt t="9759" x="4740275" y="2355850"/>
          <p14:tracePt t="9856" x="4748213" y="2355850"/>
          <p14:tracePt t="9859" x="4757738" y="2355850"/>
          <p14:tracePt t="9867" x="4767263" y="2355850"/>
          <p14:tracePt t="9871" x="4776788" y="2355850"/>
          <p14:tracePt t="9880" x="4784725" y="2355850"/>
          <p14:tracePt t="9885" x="4794250" y="2355850"/>
          <p14:tracePt t="9897" x="4803775" y="2355850"/>
          <p14:tracePt t="9901" x="4813300" y="2355850"/>
          <p14:tracePt t="9920" x="4821238" y="2355850"/>
          <p14:tracePt t="9928" x="4830763" y="2355850"/>
          <p14:tracePt t="9946" x="4840288" y="2355850"/>
          <p14:tracePt t="9957" x="4867275" y="2355850"/>
          <p14:tracePt t="9962" x="4876800" y="2355850"/>
          <p14:tracePt t="9969" x="4886325" y="2355850"/>
          <p14:tracePt t="9971" x="4895850" y="2355850"/>
          <p14:tracePt t="9982" x="4903788" y="2355850"/>
          <p14:tracePt t="9988" x="4932363" y="2355850"/>
          <p14:tracePt t="9991" x="4940300" y="2355850"/>
          <p14:tracePt t="10000" x="4949825" y="2355850"/>
          <p14:tracePt t="10007" x="4959350" y="2355850"/>
          <p14:tracePt t="10016" x="4968875" y="2355850"/>
          <p14:tracePt t="10020" x="4976813" y="2355850"/>
          <p14:tracePt t="10030" x="4986338" y="2355850"/>
          <p14:tracePt t="10042" x="4995863" y="2355850"/>
          <p14:tracePt t="10108" x="4976813" y="2355850"/>
          <p14:tracePt t="10111" x="4959350" y="2365375"/>
          <p14:tracePt t="10117" x="4940300" y="2365375"/>
          <p14:tracePt t="10120" x="4922838" y="2374900"/>
          <p14:tracePt t="10123" x="4895850" y="2392363"/>
          <p14:tracePt t="10127" x="4857750" y="2401888"/>
          <p14:tracePt t="10133" x="4813300" y="2419350"/>
          <p14:tracePt t="10135" x="4776788" y="2428875"/>
          <p14:tracePt t="10139" x="4748213" y="2438400"/>
          <p14:tracePt t="10143" x="4684713" y="2465388"/>
          <p14:tracePt t="10149" x="4648200" y="2474913"/>
          <p14:tracePt t="10151" x="4584700" y="2501900"/>
          <p14:tracePt t="10155" x="4502150" y="2511425"/>
          <p14:tracePt t="10159" x="4411663" y="2538413"/>
          <p14:tracePt t="10166" x="4310063" y="2565400"/>
          <p14:tracePt t="10168" x="4219575" y="2593975"/>
          <p14:tracePt t="10170" x="4119563" y="2611438"/>
          <p14:tracePt t="10175" x="4008438" y="2638425"/>
          <p14:tracePt t="10179" x="3898900" y="2667000"/>
          <p14:tracePt t="10184" x="3781425" y="2674938"/>
          <p14:tracePt t="10187" x="3671888" y="2703513"/>
          <p14:tracePt t="10191" x="3579813" y="2720975"/>
          <p14:tracePt t="10195" x="3460750" y="2747963"/>
          <p14:tracePt t="10200" x="3370263" y="2776538"/>
          <p14:tracePt t="10203" x="3287713" y="2784475"/>
          <p14:tracePt t="10207" x="3195638" y="2813050"/>
          <p14:tracePt t="10211" x="3114675" y="2840038"/>
          <p14:tracePt t="10217" x="3041650" y="2857500"/>
          <p14:tracePt t="10219" x="2940050" y="2886075"/>
          <p14:tracePt t="10223" x="2859088" y="2913063"/>
          <p14:tracePt t="10227" x="2786063" y="2922588"/>
          <p14:tracePt t="10233" x="2703513" y="2949575"/>
          <p14:tracePt t="10236" x="2630488" y="2976563"/>
          <p14:tracePt t="10239" x="2547938" y="2986088"/>
          <p14:tracePt t="10244" x="2493963" y="3013075"/>
          <p14:tracePt t="10249" x="2428875" y="3041650"/>
          <p14:tracePt t="10251" x="2365375" y="3059113"/>
          <p14:tracePt t="10255" x="2319338" y="3086100"/>
          <p14:tracePt t="10262" x="2273300" y="3105150"/>
          <p14:tracePt t="10272" x="2182813" y="3178175"/>
          <p14:tracePt t="10282" x="2127250" y="3224213"/>
          <p14:tracePt t="10288" x="2100263" y="3260725"/>
          <p14:tracePt t="10291" x="2082800" y="3268663"/>
          <p14:tracePt t="10297" x="2073275" y="3287713"/>
          <p14:tracePt t="10300" x="2054225" y="3305175"/>
          <p14:tracePt t="10303" x="2046288" y="3324225"/>
          <p14:tracePt t="10307" x="2036763" y="3341688"/>
          <p14:tracePt t="10311" x="2036763" y="3351213"/>
          <p14:tracePt t="10317" x="2036763" y="3370263"/>
          <p14:tracePt t="10319" x="2027238" y="3387725"/>
          <p14:tracePt t="10323" x="2027238" y="3397250"/>
          <p14:tracePt t="10327" x="2027238" y="3414713"/>
          <p14:tracePt t="10333" x="2027238" y="3424238"/>
          <p14:tracePt t="10335" x="2027238" y="3433763"/>
          <p14:tracePt t="10339" x="2027238" y="3451225"/>
          <p14:tracePt t="10343" x="2027238" y="3460750"/>
          <p14:tracePt t="10349" x="2027238" y="3470275"/>
          <p14:tracePt t="10351" x="2027238" y="3479800"/>
          <p14:tracePt t="10355" x="2036763" y="3487738"/>
          <p14:tracePt t="10364" x="2036763" y="3497263"/>
          <p14:tracePt t="10373" x="2046288" y="3506788"/>
          <p14:tracePt t="10379" x="2054225" y="3516313"/>
          <p14:tracePt t="10385" x="2063750" y="3524250"/>
          <p14:tracePt t="10391" x="2073275" y="3533775"/>
          <p14:tracePt t="10396" x="2073275" y="3543300"/>
          <p14:tracePt t="10404" x="2082800" y="3543300"/>
          <p14:tracePt t="10407" x="2082800" y="3552825"/>
          <p14:tracePt t="10411" x="2082800" y="3560763"/>
          <p14:tracePt t="10416" x="2082800" y="3570288"/>
          <p14:tracePt t="10419" x="2090738" y="3570288"/>
          <p14:tracePt t="10423" x="2090738" y="3579813"/>
          <p14:tracePt t="10427" x="2090738" y="3589338"/>
          <p14:tracePt t="10433" x="2090738" y="3597275"/>
          <p14:tracePt t="10439" x="2090738" y="3606800"/>
          <p14:tracePt t="10454" x="2090738" y="3616325"/>
          <p14:tracePt t="10505" x="2082800" y="3616325"/>
          <p14:tracePt t="10514" x="2046288" y="3616325"/>
          <p14:tracePt t="10521" x="2000250" y="3597275"/>
          <p14:tracePt t="10526" x="1963738" y="3589338"/>
          <p14:tracePt t="10529" x="1936750" y="3579813"/>
          <p14:tracePt t="10532" x="1908175" y="3579813"/>
          <p14:tracePt t="10534" x="1881188" y="3570288"/>
          <p14:tracePt t="10539" x="1863725" y="3560763"/>
          <p14:tracePt t="10543" x="1827213" y="3543300"/>
          <p14:tracePt t="10549" x="1798638" y="3533775"/>
          <p14:tracePt t="10551" x="1771650" y="3524250"/>
          <p14:tracePt t="10555" x="1735138" y="3516313"/>
          <p14:tracePt t="10559" x="1708150" y="3506788"/>
          <p14:tracePt t="10564" x="1681163" y="3497263"/>
          <p14:tracePt t="10567" x="1644650" y="3479800"/>
          <p14:tracePt t="10571" x="1616075" y="3470275"/>
          <p14:tracePt t="10575" x="1598613" y="3451225"/>
          <p14:tracePt t="10580" x="1570038" y="3424238"/>
          <p14:tracePt t="10583" x="1533525" y="3406775"/>
          <p14:tracePt t="10587" x="1516063" y="3387725"/>
          <p14:tracePt t="10591" x="1497013" y="3370263"/>
          <p14:tracePt t="10595" x="1479550" y="3360738"/>
          <p14:tracePt t="10600" x="1460500" y="3341688"/>
          <p14:tracePt t="10603" x="1443038" y="3314700"/>
          <p14:tracePt t="10607" x="1433513" y="3314700"/>
          <p14:tracePt t="10611" x="1416050" y="3297238"/>
          <p14:tracePt t="10617" x="1406525" y="3287713"/>
          <p14:tracePt t="10619" x="1387475" y="3268663"/>
          <p14:tracePt t="10623" x="1379538" y="3251200"/>
          <p14:tracePt t="10627" x="1370013" y="3241675"/>
          <p14:tracePt t="10633" x="1370013" y="3224213"/>
          <p14:tracePt t="10635" x="1360488" y="3205163"/>
          <p14:tracePt t="10639" x="1350963" y="3195638"/>
          <p14:tracePt t="10645" x="1350963" y="3178175"/>
          <p14:tracePt t="10653" x="1343025" y="3132138"/>
          <p14:tracePt t="10656" x="1333500" y="3105150"/>
          <p14:tracePt t="10659" x="1333500" y="3086100"/>
          <p14:tracePt t="10666" x="1333500" y="3059113"/>
          <p14:tracePt t="10667" x="1333500" y="3032125"/>
          <p14:tracePt t="10671" x="1323975" y="3013075"/>
          <p14:tracePt t="10675" x="1323975" y="2976563"/>
          <p14:tracePt t="10679" x="1323975" y="2959100"/>
          <p14:tracePt t="10684" x="1323975" y="2949575"/>
          <p14:tracePt t="10687" x="1323975" y="2930525"/>
          <p14:tracePt t="10691" x="1323975" y="2894013"/>
          <p14:tracePt t="10696" x="1323975" y="2886075"/>
          <p14:tracePt t="10700" x="1323975" y="2867025"/>
          <p14:tracePt t="10703" x="1323975" y="2849563"/>
          <p14:tracePt t="10707" x="1323975" y="2830513"/>
          <p14:tracePt t="10711" x="1323975" y="2813050"/>
          <p14:tracePt t="10716" x="1323975" y="2794000"/>
          <p14:tracePt t="10719" x="1323975" y="2776538"/>
          <p14:tracePt t="10723" x="1323975" y="2767013"/>
          <p14:tracePt t="10727" x="1323975" y="2747963"/>
          <p14:tracePt t="10732" x="1323975" y="2740025"/>
          <p14:tracePt t="10735" x="1333500" y="2730500"/>
          <p14:tracePt t="10739" x="1343025" y="2720975"/>
          <p14:tracePt t="10744" x="1350963" y="2703513"/>
          <p14:tracePt t="10749" x="1360488" y="2693988"/>
          <p14:tracePt t="10751" x="1360488" y="2684463"/>
          <p14:tracePt t="10755" x="1370013" y="2667000"/>
          <p14:tracePt t="10759" x="1379538" y="2657475"/>
          <p14:tracePt t="10765" x="1387475" y="2657475"/>
          <p14:tracePt t="10767" x="1397000" y="2647950"/>
          <p14:tracePt t="10771" x="1406525" y="2638425"/>
          <p14:tracePt t="10775" x="1423988" y="2630488"/>
          <p14:tracePt t="10779" x="1423988" y="2620963"/>
          <p14:tracePt t="10783" x="1443038" y="2611438"/>
          <p14:tracePt t="10787" x="1460500" y="2601913"/>
          <p14:tracePt t="10791" x="1479550" y="2593975"/>
          <p14:tracePt t="10797" x="1506538" y="2584450"/>
          <p14:tracePt t="10800" x="1525588" y="2574925"/>
          <p14:tracePt t="10803" x="1552575" y="2565400"/>
          <p14:tracePt t="10807" x="1579563" y="2547938"/>
          <p14:tracePt t="10812" x="1616075" y="2538413"/>
          <p14:tracePt t="10817" x="1644650" y="2528888"/>
          <p14:tracePt t="10819" x="1671638" y="2511425"/>
          <p14:tracePt t="10823" x="1717675" y="2501900"/>
          <p14:tracePt t="10827" x="1744663" y="2492375"/>
          <p14:tracePt t="10833" x="1790700" y="2484438"/>
          <p14:tracePt t="10835" x="1827213" y="2474913"/>
          <p14:tracePt t="10839" x="1871663" y="2465388"/>
          <p14:tracePt t="10845" x="1908175" y="2465388"/>
          <p14:tracePt t="10857" x="2054225" y="2438400"/>
          <p14:tracePt t="10864" x="2146300" y="2428875"/>
          <p14:tracePt t="10869" x="2192338" y="2428875"/>
          <p14:tracePt t="10872" x="2219325" y="2428875"/>
          <p14:tracePt t="10874" x="2265363" y="2428875"/>
          <p14:tracePt t="10881" x="2301875" y="2428875"/>
          <p14:tracePt t="10883" x="2346325" y="2428875"/>
          <p14:tracePt t="10887" x="2374900" y="2428875"/>
          <p14:tracePt t="10891" x="2411413" y="2428875"/>
          <p14:tracePt t="10896" x="2438400" y="2428875"/>
          <p14:tracePt t="10914" x="2547938" y="2438400"/>
          <p14:tracePt t="10917" x="2584450" y="2465388"/>
          <p14:tracePt t="10919" x="2611438" y="2474913"/>
          <p14:tracePt t="10923" x="2640013" y="2492375"/>
          <p14:tracePt t="10927" x="2657475" y="2511425"/>
          <p14:tracePt t="10934" x="2693988" y="2520950"/>
          <p14:tracePt t="10936" x="2713038" y="2538413"/>
          <p14:tracePt t="10939" x="2740025" y="2547938"/>
          <p14:tracePt t="10943" x="2757488" y="2565400"/>
          <p14:tracePt t="10949" x="2794000" y="2584450"/>
          <p14:tracePt t="10951" x="2813050" y="2601913"/>
          <p14:tracePt t="10955" x="2840038" y="2620963"/>
          <p14:tracePt t="10959" x="2859088" y="2630488"/>
          <p14:tracePt t="10964" x="2876550" y="2647950"/>
          <p14:tracePt t="10968" x="2913063" y="2657475"/>
          <p14:tracePt t="10971" x="2913063" y="2667000"/>
          <p14:tracePt t="10975" x="2922588" y="2667000"/>
          <p14:tracePt t="10981" x="2932113" y="2674938"/>
          <p14:tracePt t="10984" x="2940050" y="2674938"/>
          <p14:tracePt t="10987" x="2949575" y="2684463"/>
          <p14:tracePt t="10998" x="2959100" y="2693988"/>
          <p14:tracePt t="11000" x="2968625" y="2693988"/>
          <p14:tracePt t="11007" x="2976563" y="2703513"/>
          <p14:tracePt t="11014" x="2995613" y="2720975"/>
          <p14:tracePt t="11016" x="3005138" y="2730500"/>
          <p14:tracePt t="11019" x="3013075" y="2747963"/>
          <p14:tracePt t="11023" x="3032125" y="2767013"/>
          <p14:tracePt t="11027" x="3041650" y="2794000"/>
          <p14:tracePt t="11033" x="3049588" y="2813050"/>
          <p14:tracePt t="11035" x="3059113" y="2849563"/>
          <p14:tracePt t="11039" x="3068638" y="2867025"/>
          <p14:tracePt t="11043" x="3078163" y="2894013"/>
          <p14:tracePt t="11049" x="3086100" y="2913063"/>
          <p14:tracePt t="11051" x="3095625" y="2930525"/>
          <p14:tracePt t="11055" x="3105150" y="2949575"/>
          <p14:tracePt t="11059" x="3122613" y="2968625"/>
          <p14:tracePt t="11065" x="3132138" y="2986088"/>
          <p14:tracePt t="11067" x="3132138" y="2995613"/>
          <p14:tracePt t="11071" x="3132138" y="3013075"/>
          <p14:tracePt t="11075" x="3141663" y="3032125"/>
          <p14:tracePt t="11080" x="3141663" y="3041650"/>
          <p14:tracePt t="11083" x="3151188" y="3049588"/>
          <p14:tracePt t="11087" x="3151188" y="3059113"/>
          <p14:tracePt t="11091" x="3151188" y="3068638"/>
          <p14:tracePt t="11096" x="3159125" y="3078163"/>
          <p14:tracePt t="11101" x="3159125" y="3095625"/>
          <p14:tracePt t="11103" x="3168650" y="3105150"/>
          <p14:tracePt t="11107" x="3178175" y="3122613"/>
          <p14:tracePt t="11112" x="3178175" y="3132138"/>
          <p14:tracePt t="11117" x="3187700" y="3151188"/>
          <p14:tracePt t="11119" x="3195638" y="3168650"/>
          <p14:tracePt t="11123" x="3205163" y="3187700"/>
          <p14:tracePt t="11127" x="3214688" y="3195638"/>
          <p14:tracePt t="11135" x="3224213" y="3214688"/>
          <p14:tracePt t="11139" x="3224213" y="3224213"/>
          <p14:tracePt t="11143" x="3232150" y="3232150"/>
          <p14:tracePt t="11149" x="3232150" y="3241675"/>
          <p14:tracePt t="11151" x="3232150" y="3251200"/>
          <p14:tracePt t="11154" x="3232150" y="3268663"/>
          <p14:tracePt t="11167" x="3232150" y="3278188"/>
          <p14:tracePt t="11171" x="3232150" y="3287713"/>
          <p14:tracePt t="11175" x="3241675" y="3297238"/>
          <p14:tracePt t="11180" x="3241675" y="3305175"/>
          <p14:tracePt t="11183" x="3241675" y="3314700"/>
          <p14:tracePt t="11192" x="3241675" y="3324225"/>
          <p14:tracePt t="11200" x="3241675" y="3333750"/>
          <p14:tracePt t="11203" x="3241675" y="3351213"/>
          <p14:tracePt t="11207" x="3241675" y="3360738"/>
          <p14:tracePt t="11213" x="3241675" y="3370263"/>
          <p14:tracePt t="11216" x="3241675" y="3378200"/>
          <p14:tracePt t="11223" x="3241675" y="3387725"/>
          <p14:tracePt t="11228" x="3241675" y="3397250"/>
          <p14:tracePt t="11232" x="3232150" y="3406775"/>
          <p14:tracePt t="11235" x="3224213" y="3414713"/>
          <p14:tracePt t="11239" x="3214688" y="3433763"/>
          <p14:tracePt t="11243" x="3195638" y="3443288"/>
          <p14:tracePt t="11249" x="3187700" y="3451225"/>
          <p14:tracePt t="11251" x="3178175" y="3451225"/>
          <p14:tracePt t="11255" x="3168650" y="3460750"/>
          <p14:tracePt t="11259" x="3168650" y="3470275"/>
          <p14:tracePt t="11265" x="3151188" y="3479800"/>
          <p14:tracePt t="11267" x="3141663" y="3487738"/>
          <p14:tracePt t="11271" x="3122613" y="3497263"/>
          <p14:tracePt t="11275" x="3105150" y="3506788"/>
          <p14:tracePt t="11282" x="3086100" y="3516313"/>
          <p14:tracePt t="11284" x="3068638" y="3516313"/>
          <p14:tracePt t="11287" x="3049588" y="3524250"/>
          <p14:tracePt t="11291" x="3032125" y="3533775"/>
          <p14:tracePt t="11297" x="3013075" y="3533775"/>
          <p14:tracePt t="11300" x="2995613" y="3533775"/>
          <p14:tracePt t="11303" x="2986088" y="3543300"/>
          <p14:tracePt t="11307" x="2968625" y="3543300"/>
          <p14:tracePt t="11312" x="2959100" y="3552825"/>
          <p14:tracePt t="11316" x="2959100" y="3560763"/>
          <p14:tracePt t="11319" x="2940050" y="3560763"/>
          <p14:tracePt t="11323" x="2932113" y="3560763"/>
          <p14:tracePt t="11327" x="2922588" y="3560763"/>
          <p14:tracePt t="11333" x="2913063" y="3560763"/>
          <p14:tracePt t="11335" x="2895600" y="3570288"/>
          <p14:tracePt t="11339" x="2886075" y="3570288"/>
          <p14:tracePt t="11349" x="2876550" y="3570288"/>
          <p14:tracePt t="11351" x="2859088" y="3579813"/>
          <p14:tracePt t="11355" x="2849563" y="3579813"/>
          <p14:tracePt t="11360" x="2840038" y="3579813"/>
          <p14:tracePt t="11365" x="2822575" y="3589338"/>
          <p14:tracePt t="11368" x="2813050" y="3589338"/>
          <p14:tracePt t="11371" x="2803525" y="3589338"/>
          <p14:tracePt t="11375" x="2794000" y="3589338"/>
          <p14:tracePt t="11380" x="2776538" y="3597275"/>
          <p14:tracePt t="11384" x="2757488" y="3597275"/>
          <p14:tracePt t="11387" x="2749550" y="3597275"/>
          <p14:tracePt t="11391" x="2730500" y="3597275"/>
          <p14:tracePt t="11396" x="2703513" y="3606800"/>
          <p14:tracePt t="11400" x="2684463" y="3606800"/>
          <p14:tracePt t="11403" x="2667000" y="3606800"/>
          <p14:tracePt t="11407" x="2647950" y="3606800"/>
          <p14:tracePt t="11413" x="2640013" y="3606800"/>
          <p14:tracePt t="11417" x="2630488" y="3606800"/>
          <p14:tracePt t="11419" x="2611438" y="3606800"/>
          <p14:tracePt t="11424" x="2593975" y="3606800"/>
          <p14:tracePt t="11428" x="2574925" y="3606800"/>
          <p14:tracePt t="11433" x="2547938" y="3606800"/>
          <p14:tracePt t="11435" x="2530475" y="3606800"/>
          <p14:tracePt t="11439" x="2501900" y="3606800"/>
          <p14:tracePt t="11443" x="2465388" y="3606800"/>
          <p14:tracePt t="11449" x="2438400" y="3606800"/>
          <p14:tracePt t="11451" x="2419350" y="3606800"/>
          <p14:tracePt t="11455" x="2392363" y="3606800"/>
          <p14:tracePt t="11459" x="2365375" y="3606800"/>
          <p14:tracePt t="11465" x="2338388" y="3606800"/>
          <p14:tracePt t="11467" x="2301875" y="3606800"/>
          <p14:tracePt t="11471" x="2273300" y="3606800"/>
          <p14:tracePt t="11475" x="2246313" y="3606800"/>
          <p14:tracePt t="11479" x="2228850" y="3597275"/>
          <p14:tracePt t="11483" x="2200275" y="3597275"/>
          <p14:tracePt t="11488" x="2163763" y="3597275"/>
          <p14:tracePt t="11491" x="2136775" y="3589338"/>
          <p14:tracePt t="11495" x="2109788" y="3589338"/>
          <p14:tracePt t="11500" x="2082800" y="3579813"/>
          <p14:tracePt t="11503" x="2046288" y="3570288"/>
          <p14:tracePt t="11507" x="2017713" y="3560763"/>
          <p14:tracePt t="11518" x="1973263" y="3552825"/>
          <p14:tracePt t="11521" x="1944688" y="3552825"/>
          <p14:tracePt t="11524" x="1908175" y="3543300"/>
          <p14:tracePt t="11527" x="1881188" y="3524250"/>
          <p14:tracePt t="11532" x="1854200" y="3516313"/>
          <p14:tracePt t="11535" x="1817688" y="3506788"/>
          <p14:tracePt t="11539" x="1790700" y="3497263"/>
          <p14:tracePt t="11543" x="1762125" y="3487738"/>
          <p14:tracePt t="11549" x="1735138" y="3479800"/>
          <p14:tracePt t="11552" x="1698625" y="3460750"/>
          <p14:tracePt t="11555" x="1671638" y="3451225"/>
          <p14:tracePt t="11559" x="1644650" y="3424238"/>
          <p14:tracePt t="11565" x="1606550" y="3414713"/>
          <p14:tracePt t="11567" x="1579563" y="3406775"/>
          <p14:tracePt t="11571" x="1562100" y="3387725"/>
          <p14:tracePt t="11575" x="1525588" y="3378200"/>
          <p14:tracePt t="11581" x="1506538" y="3370263"/>
          <p14:tracePt t="11583" x="1489075" y="3351213"/>
          <p14:tracePt t="11588" x="1470025" y="3341688"/>
          <p14:tracePt t="11592" x="1452563" y="3324225"/>
          <p14:tracePt t="11596" x="1433513" y="3314700"/>
          <p14:tracePt t="11602" x="1416050" y="3287713"/>
          <p14:tracePt t="11604" x="1406525" y="3287713"/>
          <p14:tracePt t="11608" x="1387475" y="3268663"/>
          <p14:tracePt t="11612" x="1379538" y="3260725"/>
          <p14:tracePt t="11621" x="1370013" y="3251200"/>
          <p14:tracePt t="11624" x="1370013" y="3241675"/>
          <p14:tracePt t="11628" x="1370013" y="3232150"/>
          <p14:tracePt t="11633" x="1360488" y="3224213"/>
          <p14:tracePt t="11640" x="1360488" y="3214688"/>
          <p14:tracePt t="11645" x="1350963" y="3195638"/>
          <p14:tracePt t="11650" x="1350963" y="3187700"/>
          <p14:tracePt t="11652" x="1343025" y="3168650"/>
          <p14:tracePt t="11656" x="1343025" y="3159125"/>
          <p14:tracePt t="11660" x="1343025" y="3141663"/>
          <p14:tracePt t="11667" x="1333500" y="3122613"/>
          <p14:tracePt t="11672" x="1333500" y="3105150"/>
          <p14:tracePt t="11676" x="1333500" y="3086100"/>
          <p14:tracePt t="11683" x="1333500" y="3068638"/>
          <p14:tracePt t="11685" x="1333500" y="3049588"/>
          <p14:tracePt t="11688" x="1333500" y="3022600"/>
          <p14:tracePt t="11692" x="1333500" y="3005138"/>
          <p14:tracePt t="11698" x="1333500" y="2976563"/>
          <p14:tracePt t="11700" x="1333500" y="2959100"/>
          <p14:tracePt t="11704" x="1343025" y="2922588"/>
          <p14:tracePt t="11708" x="1350963" y="2894013"/>
          <p14:tracePt t="11713" x="1360488" y="2867025"/>
          <p14:tracePt t="11716" x="1370013" y="2830513"/>
          <p14:tracePt t="11720" x="1379538" y="2794000"/>
          <p14:tracePt t="11724" x="1406525" y="2776538"/>
          <p14:tracePt t="11730" x="1416050" y="2740025"/>
          <p14:tracePt t="11732" x="1443038" y="2720975"/>
          <p14:tracePt t="11736" x="1460500" y="2703513"/>
          <p14:tracePt t="11740" x="1479550" y="2684463"/>
          <p14:tracePt t="11746" x="1516063" y="2674938"/>
          <p14:tracePt t="11750" x="1533525" y="2657475"/>
          <p14:tracePt t="11752" x="1552575" y="2630488"/>
          <p14:tracePt t="11756" x="1579563" y="2611438"/>
          <p14:tracePt t="11760" x="1598613" y="2593975"/>
          <p14:tracePt t="11766" x="1635125" y="2574925"/>
          <p14:tracePt t="11768" x="1652588" y="2557463"/>
          <p14:tracePt t="11772" x="1681163" y="2547938"/>
          <p14:tracePt t="11776" x="1717675" y="2520950"/>
          <p14:tracePt t="11782" x="1744663" y="2511425"/>
          <p14:tracePt t="11784" x="1790700" y="2492375"/>
          <p14:tracePt t="11788" x="1827213" y="2484438"/>
          <p14:tracePt t="11792" x="1871663" y="2474913"/>
          <p14:tracePt t="11799" x="1900238" y="2447925"/>
          <p14:tracePt t="11800" x="1944688" y="2438400"/>
          <p14:tracePt t="11804" x="1981200" y="2428875"/>
          <p14:tracePt t="11808" x="2027238" y="2419350"/>
          <p14:tracePt t="11814" x="2082800" y="2419350"/>
          <p14:tracePt t="11816" x="2127250" y="2411413"/>
          <p14:tracePt t="11820" x="2182813" y="2411413"/>
          <p14:tracePt t="11824" x="2228850" y="2401888"/>
          <p14:tracePt t="11830" x="2282825" y="2401888"/>
          <p14:tracePt t="11834" x="2338388" y="2382838"/>
          <p14:tracePt t="11836" x="2401888" y="2382838"/>
          <p14:tracePt t="11840" x="2438400" y="2382838"/>
          <p14:tracePt t="11847" x="2493963" y="2382838"/>
          <p14:tracePt t="11851" x="2538413" y="2382838"/>
          <p14:tracePt t="11852" x="2574925" y="2382838"/>
          <p14:tracePt t="11856" x="2630488" y="2382838"/>
          <p14:tracePt t="11861" x="2676525" y="2382838"/>
          <p14:tracePt t="11866" x="2703513" y="2382838"/>
          <p14:tracePt t="11868" x="2740025" y="2382838"/>
          <p14:tracePt t="11872" x="2786063" y="2382838"/>
          <p14:tracePt t="11876" x="2813050" y="2382838"/>
          <p14:tracePt t="11882" x="2849563" y="2382838"/>
          <p14:tracePt t="11884" x="2886075" y="2382838"/>
          <p14:tracePt t="11888" x="2913063" y="2382838"/>
          <p14:tracePt t="11892" x="2940050" y="2382838"/>
          <p14:tracePt t="11898" x="2959100" y="2382838"/>
          <p14:tracePt t="11900" x="2986088" y="2382838"/>
          <p14:tracePt t="11904" x="3005138" y="2382838"/>
          <p14:tracePt t="11908" x="3032125" y="2392363"/>
          <p14:tracePt t="11914" x="3059113" y="2419350"/>
          <p14:tracePt t="11917" x="3078163" y="2428875"/>
          <p14:tracePt t="11920" x="3086100" y="2447925"/>
          <p14:tracePt t="11924" x="3105150" y="2455863"/>
          <p14:tracePt t="11930" x="3114675" y="2465388"/>
          <p14:tracePt t="11934" x="3122613" y="2474913"/>
          <p14:tracePt t="11936" x="3151188" y="2484438"/>
          <p14:tracePt t="11940" x="3168650" y="2511425"/>
          <p14:tracePt t="11945" x="3195638" y="2520950"/>
          <p14:tracePt t="11950" x="3214688" y="2538413"/>
          <p14:tracePt t="11952" x="3241675" y="2557463"/>
          <p14:tracePt t="11956" x="3270250" y="2574925"/>
          <p14:tracePt t="11961" x="3287713" y="2593975"/>
          <p14:tracePt t="11966" x="3306763" y="2620963"/>
          <p14:tracePt t="11968" x="3324225" y="2638425"/>
          <p14:tracePt t="11972" x="3343275" y="2647950"/>
          <p14:tracePt t="11978" x="3360738" y="2667000"/>
          <p14:tracePt t="11986" x="3397250" y="2703513"/>
          <p14:tracePt t="11991" x="3424238" y="2720975"/>
          <p14:tracePt t="11992" x="3443288" y="2740025"/>
          <p14:tracePt t="11997" x="3460750" y="2747963"/>
          <p14:tracePt t="12000" x="3479800" y="2776538"/>
          <p14:tracePt t="12004" x="3497263" y="2794000"/>
          <p14:tracePt t="12008" x="3506788" y="2794000"/>
          <p14:tracePt t="12014" x="3525838" y="2813050"/>
          <p14:tracePt t="12016" x="3533775" y="2820988"/>
          <p14:tracePt t="12020" x="3552825" y="2840038"/>
          <p14:tracePt t="12024" x="3562350" y="2857500"/>
          <p14:tracePt t="12030" x="3570288" y="2876550"/>
          <p14:tracePt t="12033" x="3579813" y="2894013"/>
          <p14:tracePt t="12036" x="3589338" y="2913063"/>
          <p14:tracePt t="12040" x="3598863" y="2930525"/>
          <p14:tracePt t="12045" x="3606800" y="2949575"/>
          <p14:tracePt t="12049" x="3616325" y="2976563"/>
          <p14:tracePt t="12052" x="3625850" y="3005138"/>
          <p14:tracePt t="12056" x="3625850" y="3022600"/>
          <p14:tracePt t="12060" x="3635375" y="3032125"/>
          <p14:tracePt t="12066" x="3635375" y="3041650"/>
          <p14:tracePt t="12068" x="3643313" y="3049588"/>
          <p14:tracePt t="12072" x="3643313" y="3068638"/>
          <p14:tracePt t="12076" x="3643313" y="3078163"/>
          <p14:tracePt t="12083" x="3643313" y="3095625"/>
          <p14:tracePt t="12084" x="3643313" y="3114675"/>
          <p14:tracePt t="12088" x="3643313" y="3132138"/>
          <p14:tracePt t="12092" x="3643313" y="3159125"/>
          <p14:tracePt t="12098" x="3643313" y="3178175"/>
          <p14:tracePt t="12100" x="3643313" y="3195638"/>
          <p14:tracePt t="12104" x="3643313" y="3214688"/>
          <p14:tracePt t="12108" x="3643313" y="3224213"/>
          <p14:tracePt t="12112" x="3643313" y="3251200"/>
          <p14:tracePt t="12117" x="3643313" y="3260725"/>
          <p14:tracePt t="12120" x="3616325" y="3287713"/>
          <p14:tracePt t="12124" x="3606800" y="3305175"/>
          <p14:tracePt t="12128" x="3589338" y="3324225"/>
          <p14:tracePt t="12133" x="3579813" y="3341688"/>
          <p14:tracePt t="12136" x="3562350" y="3360738"/>
          <p14:tracePt t="12140" x="3543300" y="3378200"/>
          <p14:tracePt t="12146" x="3525838" y="3397250"/>
          <p14:tracePt t="12150" x="3497263" y="3406775"/>
          <p14:tracePt t="12152" x="3470275" y="3414713"/>
          <p14:tracePt t="12156" x="3452813" y="3424238"/>
          <p14:tracePt t="12160" x="3433763" y="3433763"/>
          <p14:tracePt t="12165" x="3416300" y="3460750"/>
          <p14:tracePt t="12168" x="3397250" y="3470275"/>
          <p14:tracePt t="12173" x="3387725" y="3470275"/>
          <p14:tracePt t="12176" x="3370263" y="3470275"/>
          <p14:tracePt t="12181" x="3370263" y="3479800"/>
          <p14:tracePt t="12184" x="3360738" y="3479800"/>
          <p14:tracePt t="12188" x="3351213" y="3479800"/>
          <p14:tracePt t="12192" x="3343275" y="3487738"/>
          <p14:tracePt t="12205" x="3333750" y="3487738"/>
          <p14:tracePt t="12208" x="3324225" y="3487738"/>
          <p14:tracePt t="12213" x="3314700" y="3487738"/>
          <p14:tracePt t="12216" x="3314700" y="3497263"/>
          <p14:tracePt t="12236" x="3297238" y="3497263"/>
          <p14:tracePt t="12241" x="3278188" y="3497263"/>
          <p14:tracePt t="12248" x="3270250" y="3497263"/>
          <p14:tracePt t="12264" x="3260725" y="3497263"/>
          <p14:tracePt t="12283" x="3251200" y="3497263"/>
          <p14:tracePt t="12346" x="3251200" y="3506788"/>
          <p14:tracePt t="12351" x="3260725" y="3516313"/>
          <p14:tracePt t="12354" x="3270250" y="3533775"/>
          <p14:tracePt t="12356" x="3278188" y="3543300"/>
          <p14:tracePt t="12360" x="3297238" y="3543300"/>
          <p14:tracePt t="12366" x="3314700" y="3570288"/>
          <p14:tracePt t="12368" x="3333750" y="3579813"/>
          <p14:tracePt t="12372" x="3343275" y="3597275"/>
          <p14:tracePt t="12376" x="3360738" y="3606800"/>
          <p14:tracePt t="12382" x="3370263" y="3616325"/>
          <p14:tracePt t="12384" x="3387725" y="3625850"/>
          <p14:tracePt t="12390" x="3406775" y="3643313"/>
          <p14:tracePt t="12395" x="3416300" y="3643313"/>
          <p14:tracePt t="12407" x="3460750" y="3679825"/>
          <p14:tracePt t="12414" x="3470275" y="3698875"/>
          <p14:tracePt t="12419" x="3479800" y="3706813"/>
          <p14:tracePt t="12421" x="3489325" y="3706813"/>
          <p14:tracePt t="12424" x="3489325" y="3716338"/>
          <p14:tracePt t="12429" x="3497263" y="3735388"/>
          <p14:tracePt t="12432" x="3506788" y="3743325"/>
          <p14:tracePt t="12436" x="3516313" y="3752850"/>
          <p14:tracePt t="12440" x="3516313" y="3762375"/>
          <p14:tracePt t="12447" x="3525838" y="3771900"/>
          <p14:tracePt t="12452" x="3525838" y="3779838"/>
          <p14:tracePt t="12456" x="3533775" y="3779838"/>
          <p14:tracePt t="12461" x="3533775" y="3789363"/>
          <p14:tracePt t="12468" x="3533775" y="3798888"/>
          <p14:tracePt t="12549" x="3533775" y="3808413"/>
          <p14:tracePt t="12577" x="3525838" y="3808413"/>
          <p14:tracePt t="12580" x="3516313" y="3808413"/>
          <p14:tracePt t="12589" x="3506788" y="3808413"/>
          <p14:tracePt t="12592" x="3506788" y="3798888"/>
          <p14:tracePt t="12598" x="3497263" y="3798888"/>
          <p14:tracePt t="12604" x="3489325" y="3798888"/>
          <p14:tracePt t="12608" x="3489325" y="3789363"/>
          <p14:tracePt t="12628" x="3479800" y="3779838"/>
          <p14:tracePt t="12640" x="3470275" y="3779838"/>
          <p14:tracePt t="12652" x="3460750" y="3771900"/>
          <p14:tracePt t="12660" x="3452813" y="3762375"/>
          <p14:tracePt t="12668" x="3443288" y="3752850"/>
          <p14:tracePt t="12672" x="3433763" y="3743325"/>
          <p14:tracePt t="12676" x="3433763" y="3735388"/>
          <p14:tracePt t="12688" x="3424238" y="3725863"/>
          <p14:tracePt t="12692" x="3424238" y="3716338"/>
          <p14:tracePt t="12696" x="3416300" y="3706813"/>
          <p14:tracePt t="12700" x="3406775" y="3698875"/>
          <p14:tracePt t="12708" x="3397250" y="3689350"/>
          <p14:tracePt t="12712" x="3387725" y="3689350"/>
          <p14:tracePt t="12717" x="3387725" y="3679825"/>
          <p14:tracePt t="12720" x="3379788" y="3679825"/>
          <p14:tracePt t="12728" x="3370263" y="3679825"/>
          <p14:tracePt t="12733" x="3360738" y="3670300"/>
          <p14:tracePt t="12736" x="3351213" y="3670300"/>
          <p14:tracePt t="12745" x="3343275" y="3662363"/>
          <p14:tracePt t="12752" x="3333750" y="3652838"/>
          <p14:tracePt t="12756" x="3324225" y="3652838"/>
          <p14:tracePt t="12760" x="3324225" y="3643313"/>
          <p14:tracePt t="12768" x="3314700" y="3633788"/>
          <p14:tracePt t="12773" x="3306763" y="3625850"/>
          <p14:tracePt t="12776" x="3297238" y="3625850"/>
          <p14:tracePt t="12783" x="3287713" y="3616325"/>
          <p14:tracePt t="12784" x="3278188" y="3616325"/>
          <p14:tracePt t="12792" x="3278188" y="3606800"/>
          <p14:tracePt t="12797" x="3270250" y="3606800"/>
          <p14:tracePt t="12800" x="3260725" y="3597275"/>
          <p14:tracePt t="12815" x="3251200" y="3589338"/>
          <p14:tracePt t="12822" x="3241675" y="3589338"/>
          <p14:tracePt t="12826" x="3241675" y="3579813"/>
          <p14:tracePt t="12835" x="3224213" y="3570288"/>
          <p14:tracePt t="12851" x="3214688" y="3560763"/>
          <p14:tracePt t="12887" x="3205163" y="3552825"/>
          <p14:tracePt t="12904" x="3195638" y="3543300"/>
          <p14:tracePt t="12923" x="3187700" y="3533775"/>
          <p14:tracePt t="12938" x="3178175" y="3524250"/>
          <p14:tracePt t="12948" x="3178175" y="3516313"/>
          <p14:tracePt t="12959" x="3168650" y="3516313"/>
          <p14:tracePt t="12974" x="3168650" y="3506788"/>
          <p14:tracePt t="12984" x="3159125" y="3497263"/>
          <p14:tracePt t="13002" x="3151188" y="3487738"/>
          <p14:tracePt t="13030" x="3141663" y="3479800"/>
          <p14:tracePt t="13041" x="3132138" y="3470275"/>
          <p14:tracePt t="13053" x="3122613" y="3460750"/>
          <p14:tracePt t="13077" x="3114675" y="3460750"/>
          <p14:tracePt t="13137" x="3114675" y="3451225"/>
          <p14:tracePt t="13205" x="3105150" y="3443288"/>
          <p14:tracePt t="13297" x="3095625" y="3443288"/>
          <p14:tracePt t="13300" x="3095625" y="3433763"/>
          <p14:tracePt t="13304" x="3086100" y="3433763"/>
          <p14:tracePt t="13308" x="3078163" y="3433763"/>
          <p14:tracePt t="13314" x="3068638" y="3433763"/>
          <p14:tracePt t="13320" x="3059113" y="3424238"/>
          <p14:tracePt t="13330" x="3049588" y="3424238"/>
          <p14:tracePt t="13333" x="3041650" y="3414713"/>
          <p14:tracePt t="13336" x="3032125" y="3414713"/>
          <p14:tracePt t="13348" x="3022600" y="3414713"/>
          <p14:tracePt t="13352" x="3013075" y="3414713"/>
          <p14:tracePt t="13363" x="3005138" y="3414713"/>
          <p14:tracePt t="13385" x="2995613" y="3414713"/>
          <p14:tracePt t="13392" x="2995613" y="3406775"/>
          <p14:tracePt t="13398" x="2986088" y="3406775"/>
          <p14:tracePt t="13406" x="2976563" y="3397250"/>
          <p14:tracePt t="13413" x="2968625" y="3397250"/>
          <p14:tracePt t="13422" x="2959100" y="3387725"/>
          <p14:tracePt t="13428" x="2949575" y="3378200"/>
          <p14:tracePt t="13437" x="2940050" y="3370263"/>
          <p14:tracePt t="13441" x="2932113" y="3360738"/>
          <p14:tracePt t="13449" x="2922588" y="3360738"/>
          <p14:tracePt t="13456" x="2913063" y="3351213"/>
          <p14:tracePt t="13469" x="2903538" y="3341688"/>
          <p14:tracePt t="13476" x="2903538" y="3333750"/>
          <p14:tracePt t="13489" x="2895600" y="3324225"/>
          <p14:tracePt t="13498" x="2886075" y="3314700"/>
          <p14:tracePt t="13504" x="2876550" y="3305175"/>
          <p14:tracePt t="13514" x="2867025" y="3305175"/>
          <p14:tracePt t="13520" x="2867025" y="3297238"/>
          <p14:tracePt t="13524" x="2859088" y="3297238"/>
          <p14:tracePt t="13527" x="2859088" y="3287713"/>
          <p14:tracePt t="13532" x="2859088" y="3278188"/>
          <p14:tracePt t="13537" x="2849563" y="3268663"/>
          <p14:tracePt t="13540" x="2849563" y="3260725"/>
          <p14:tracePt t="13546" x="2849563" y="3251200"/>
          <p14:tracePt t="13549" x="2840038" y="3251200"/>
          <p14:tracePt t="13552" x="2830513" y="3241675"/>
          <p14:tracePt t="13567" x="2822575" y="3232150"/>
          <p14:tracePt t="13575" x="2813050" y="3224213"/>
          <p14:tracePt t="13585" x="2803525" y="3214688"/>
          <p14:tracePt t="13595" x="2794000" y="3205163"/>
          <p14:tracePt t="13606" x="2794000" y="3195638"/>
          <p14:tracePt t="13615" x="2786063" y="3195638"/>
          <p14:tracePt t="13619" x="2776538" y="3187700"/>
          <p14:tracePt t="13621" x="2776538" y="3178175"/>
          <p14:tracePt t="13625" x="2767013" y="3168650"/>
          <p14:tracePt t="13631" x="2757488" y="3159125"/>
          <p14:tracePt t="13633" x="2757488" y="3151188"/>
          <p14:tracePt t="13637" x="2749550" y="3151188"/>
          <p14:tracePt t="13641" x="2740025" y="3141663"/>
          <p14:tracePt t="13646" x="2740025" y="3132138"/>
          <p14:tracePt t="13654" x="2730500" y="3122613"/>
          <p14:tracePt t="13666" x="2720975" y="3114675"/>
          <p14:tracePt t="13669" x="2713038" y="3114675"/>
          <p14:tracePt t="13673" x="2713038" y="3105150"/>
          <p14:tracePt t="13678" x="2703513" y="3105150"/>
          <p14:tracePt t="13682" x="2693988" y="3095625"/>
          <p14:tracePt t="13706" x="2684463" y="3086100"/>
          <p14:tracePt t="13715" x="2676525" y="3078163"/>
          <p14:tracePt t="13721" x="2667000" y="3068638"/>
          <p14:tracePt t="13725" x="2667000" y="3059113"/>
          <p14:tracePt t="13733" x="2657475" y="3049588"/>
          <p14:tracePt t="13737" x="2657475" y="3041650"/>
          <p14:tracePt t="13747" x="2647950" y="3041650"/>
          <p14:tracePt t="13749" x="2647950" y="3032125"/>
          <p14:tracePt t="13758" x="2647950" y="3022600"/>
          <p14:tracePt t="13769" x="2647950" y="3013075"/>
          <p14:tracePt t="13781" x="2647950" y="3005138"/>
          <p14:tracePt t="13789" x="2647950" y="2995613"/>
          <p14:tracePt t="13799" x="2647950" y="2986088"/>
          <p14:tracePt t="13822" x="2647950" y="2976563"/>
          <p14:tracePt t="13825" x="2647950" y="2968625"/>
          <p14:tracePt t="13831" x="2657475" y="2968625"/>
          <p14:tracePt t="13833" x="2657475" y="2959100"/>
          <p14:tracePt t="13837" x="2667000" y="2959100"/>
          <p14:tracePt t="13841" x="2667000" y="2949575"/>
          <p14:tracePt t="13846" x="2676525" y="2940050"/>
          <p14:tracePt t="13853" x="2684463" y="2930525"/>
          <p14:tracePt t="13865" x="2684463" y="2922588"/>
          <p14:tracePt t="13869" x="2693988" y="2913063"/>
          <p14:tracePt t="13873" x="2703513" y="2903538"/>
          <p14:tracePt t="13883" x="2713038" y="2903538"/>
          <p14:tracePt t="13889" x="2720975" y="2894013"/>
          <p14:tracePt t="13896" x="2730500" y="2894013"/>
          <p14:tracePt t="13914" x="2776538" y="2886075"/>
          <p14:tracePt t="13917" x="2786063" y="2886075"/>
          <p14:tracePt t="13921" x="2794000" y="2886075"/>
          <p14:tracePt t="13940" x="2803525" y="2886075"/>
          <p14:tracePt t="13952" x="2813050" y="2886075"/>
          <p14:tracePt t="13974" x="2822575" y="2886075"/>
          <p14:tracePt t="14061" x="2830513" y="2886075"/>
          <p14:tracePt t="14069" x="2840038" y="2886075"/>
          <p14:tracePt t="14073" x="2849563" y="2886075"/>
          <p14:tracePt t="14082" x="2859088" y="2886075"/>
          <p14:tracePt t="14085" x="2859088" y="2894013"/>
          <p14:tracePt t="14089" x="2867025" y="2894013"/>
          <p14:tracePt t="14093" x="2876550" y="2894013"/>
          <p14:tracePt t="14098" x="2886075" y="2894013"/>
          <p14:tracePt t="14101" x="2895600" y="2894013"/>
          <p14:tracePt t="14105" x="2903538" y="2903538"/>
          <p14:tracePt t="14115" x="2913063" y="2903538"/>
          <p14:tracePt t="14122" x="2922588" y="2913063"/>
          <p14:tracePt t="14131" x="2932113" y="2913063"/>
          <p14:tracePt t="14138" x="2940050" y="2922588"/>
          <p14:tracePt t="14150" x="2949575" y="2922588"/>
          <p14:tracePt t="14162" x="2959100" y="2930525"/>
          <p14:tracePt t="14169" x="2968625" y="2940050"/>
          <p14:tracePt t="14173" x="2976563" y="2949575"/>
          <p14:tracePt t="14177" x="2986088" y="2959100"/>
          <p14:tracePt t="14185" x="3005138" y="2976563"/>
          <p14:tracePt t="14189" x="3013075" y="2986088"/>
          <p14:tracePt t="14196" x="3022600" y="2995613"/>
          <p14:tracePt t="14199" x="3022600" y="3005138"/>
          <p14:tracePt t="14201" x="3032125" y="3013075"/>
          <p14:tracePt t="14205" x="3041650" y="3022600"/>
          <p14:tracePt t="14210" x="3049588" y="3041650"/>
          <p14:tracePt t="14215" x="3049588" y="3049588"/>
          <p14:tracePt t="14217" x="3059113" y="3059113"/>
          <p14:tracePt t="14221" x="3059113" y="3068638"/>
          <p14:tracePt t="14225" x="3068638" y="3078163"/>
          <p14:tracePt t="14231" x="3068638" y="3086100"/>
          <p14:tracePt t="14237" x="3078163" y="3105150"/>
          <p14:tracePt t="14247" x="3078163" y="3114675"/>
          <p14:tracePt t="14249" x="3086100" y="3122613"/>
          <p14:tracePt t="14257" x="3086100" y="3132138"/>
          <p14:tracePt t="14263" x="3086100" y="3141663"/>
          <p14:tracePt t="14269" x="3086100" y="3151188"/>
          <p14:tracePt t="14273" x="3086100" y="3159125"/>
          <p14:tracePt t="14279" x="3086100" y="3168650"/>
          <p14:tracePt t="14285" x="3086100" y="3178175"/>
          <p14:tracePt t="14289" x="3086100" y="3187700"/>
          <p14:tracePt t="14299" x="3086100" y="3195638"/>
          <p14:tracePt t="14318" x="3086100" y="3205163"/>
          <p14:tracePt t="14331" x="3086100" y="3214688"/>
          <p14:tracePt t="14333" x="3078163" y="3214688"/>
          <p14:tracePt t="14337" x="3078163" y="3224213"/>
          <p14:tracePt t="14347" x="3068638" y="3232150"/>
          <p14:tracePt t="14349" x="3068638" y="3241675"/>
          <p14:tracePt t="14358" x="3059113" y="3241675"/>
          <p14:tracePt t="14366" x="3059113" y="3251200"/>
          <p14:tracePt t="14373" x="3049588" y="3251200"/>
          <p14:tracePt t="14386" x="3049588" y="3260725"/>
          <p14:tracePt t="14422" x="3049588" y="3268663"/>
          <p14:tracePt t="14494" x="3049588" y="3278188"/>
          <p14:tracePt t="14504" x="3059113" y="3287713"/>
          <p14:tracePt t="14517" x="3095625" y="3297238"/>
          <p14:tracePt t="14524" x="3114675" y="3297238"/>
          <p14:tracePt t="14526" x="3132138" y="3297238"/>
          <p14:tracePt t="14530" x="3141663" y="3297238"/>
          <p14:tracePt t="14533" x="3159125" y="3297238"/>
          <p14:tracePt t="14537" x="3178175" y="3297238"/>
          <p14:tracePt t="14541" x="3195638" y="3297238"/>
          <p14:tracePt t="14552" x="3214688" y="3297238"/>
          <p14:tracePt t="14560" x="3232150" y="3297238"/>
          <p14:tracePt t="14567" x="3260725" y="3297238"/>
          <p14:tracePt t="14570" x="3270250" y="3297238"/>
          <p14:tracePt t="14573" x="3278188" y="3297238"/>
          <p14:tracePt t="14577" x="3287713" y="3297238"/>
          <p14:tracePt t="14581" x="3306763" y="3297238"/>
          <p14:tracePt t="14585" x="3314700" y="3297238"/>
          <p14:tracePt t="14589" x="3324225" y="3297238"/>
          <p14:tracePt t="14598" x="3333750" y="3297238"/>
          <p14:tracePt t="14605" x="3343275" y="3297238"/>
          <p14:tracePt t="14615" x="3351213" y="3297238"/>
          <p14:tracePt t="14622" x="3360738" y="3305175"/>
          <p14:tracePt t="14634" x="3370263" y="3314700"/>
          <p14:tracePt t="14648" x="3370263" y="3324225"/>
          <p14:tracePt t="14653" x="3370263" y="3333750"/>
          <p14:tracePt t="14664" x="3370263" y="3341688"/>
          <p14:tracePt t="14666" x="3370263" y="3351213"/>
          <p14:tracePt t="14669" x="3360738" y="3351213"/>
          <p14:tracePt t="14682" x="3351213" y="3351213"/>
          <p14:tracePt t="14695" x="3343275" y="3351213"/>
          <p14:tracePt t="14706" x="3333750" y="3351213"/>
          <p14:tracePt t="14709" x="3324225" y="3351213"/>
          <p14:tracePt t="14714" x="3314700" y="3351213"/>
          <p14:tracePt t="14717" x="3306763" y="3351213"/>
          <p14:tracePt t="14750" x="3297238" y="3351213"/>
          <p14:tracePt t="14762" x="3297238" y="3341688"/>
          <p14:tracePt t="14766" x="3297238" y="3324225"/>
          <p14:tracePt t="14769" x="3297238" y="3314700"/>
          <p14:tracePt t="14773" x="3297238" y="3297238"/>
          <p14:tracePt t="14778" x="3297238" y="3278188"/>
          <p14:tracePt t="14782" x="3306763" y="3260725"/>
          <p14:tracePt t="14785" x="3314700" y="3241675"/>
          <p14:tracePt t="14789" x="3324225" y="3224213"/>
          <p14:tracePt t="14793" x="3351213" y="3205163"/>
          <p14:tracePt t="14798" x="3360738" y="3187700"/>
          <p14:tracePt t="14801" x="3379788" y="3168650"/>
          <p14:tracePt t="14805" x="3397250" y="3151188"/>
          <p14:tracePt t="14809" x="3406775" y="3132138"/>
          <p14:tracePt t="14814" x="3424238" y="3114675"/>
          <p14:tracePt t="14817" x="3443288" y="3105150"/>
          <p14:tracePt t="14821" x="3452813" y="3095625"/>
          <p14:tracePt t="14825" x="3470275" y="3086100"/>
          <p14:tracePt t="14830" x="3489325" y="3068638"/>
          <p14:tracePt t="14833" x="3506788" y="3068638"/>
          <p14:tracePt t="14837" x="3516313" y="3059113"/>
          <p14:tracePt t="14841" x="3533775" y="3049588"/>
          <p14:tracePt t="14847" x="3533775" y="3041650"/>
          <p14:tracePt t="14849" x="3543300" y="3041650"/>
          <p14:tracePt t="14853" x="3552825" y="3041650"/>
          <p14:tracePt t="14857" x="3562350" y="3032125"/>
          <p14:tracePt t="14862" x="3570288" y="3032125"/>
          <p14:tracePt t="14865" x="3579813" y="3032125"/>
          <p14:tracePt t="14869" x="3589338" y="3022600"/>
          <p14:tracePt t="14892" x="3589338" y="3013075"/>
          <p14:tracePt t="14916" x="3606800" y="3013075"/>
          <p14:tracePt t="14922" x="3616325" y="3013075"/>
          <p14:tracePt t="14930" x="3625850" y="3013075"/>
          <p14:tracePt t="14937" x="3635375" y="3013075"/>
          <p14:tracePt t="14946" x="3643313" y="3013075"/>
          <p14:tracePt t="14957" x="3652838" y="3013075"/>
          <p14:tracePt t="14961" x="3652838" y="3005138"/>
          <p14:tracePt t="14965" x="3662363" y="3005138"/>
          <p14:tracePt t="14969" x="3671888" y="2995613"/>
          <p14:tracePt t="14973" x="3679825" y="2995613"/>
          <p14:tracePt t="14976" x="3689350" y="2986088"/>
          <p14:tracePt t="14981" x="3689350" y="2976563"/>
          <p14:tracePt t="14987" x="3708400" y="2968625"/>
          <p14:tracePt t="14991" x="3716338" y="2959100"/>
          <p14:tracePt t="15003" x="3744913" y="2949575"/>
          <p14:tracePt t="15007" x="3744913" y="2940050"/>
          <p14:tracePt t="15015" x="3752850" y="2922588"/>
          <p14:tracePt t="15018" x="3762375" y="2922588"/>
          <p14:tracePt t="15022" x="3762375" y="2913063"/>
          <p14:tracePt t="15031" x="3771900" y="2903538"/>
          <p14:tracePt t="15042" x="3781425" y="2903538"/>
          <p14:tracePt t="15050" x="3789363" y="2903538"/>
          <p14:tracePt t="15062" x="3798888" y="2903538"/>
          <p14:tracePt t="15085" x="3808413" y="2903538"/>
          <p14:tracePt t="15100" x="3808413" y="2894013"/>
          <p14:tracePt t="15108" x="3817938" y="2894013"/>
          <p14:tracePt t="15127" x="3825875" y="2894013"/>
          <p14:tracePt t="15139" x="3835400" y="2894013"/>
          <p14:tracePt t="15148" x="3844925" y="2894013"/>
          <p14:tracePt t="15155" x="3854450" y="2886075"/>
          <p14:tracePt t="15168" x="3862388" y="2886075"/>
          <p14:tracePt t="15227" x="3871913" y="2886075"/>
          <p14:tracePt t="15239" x="3881438" y="2886075"/>
          <p14:tracePt t="15251" x="3890963" y="2886075"/>
          <p14:tracePt t="15259" x="3890963" y="2876550"/>
          <p14:tracePt t="15262" x="3898900" y="2876550"/>
          <p14:tracePt t="15270" x="3908425" y="2876550"/>
          <p14:tracePt t="15273" x="3917950" y="2867025"/>
          <p14:tracePt t="15286" x="3927475" y="2857500"/>
          <p14:tracePt t="15290" x="3935413" y="2857500"/>
          <p14:tracePt t="15298" x="3944938" y="2857500"/>
          <p14:tracePt t="15305" x="3954463" y="2849563"/>
          <p14:tracePt t="15315" x="3963988" y="2849563"/>
          <p14:tracePt t="15326" x="3971925" y="2849563"/>
          <p14:tracePt t="15570" x="3971925" y="2840038"/>
          <p14:tracePt t="15582" x="3981450" y="2840038"/>
          <p14:tracePt t="15614" x="3990975" y="2830513"/>
          <p14:tracePt t="15618" x="4000500" y="2830513"/>
          <p14:tracePt t="15628" x="4008438" y="2830513"/>
          <p14:tracePt t="15634" x="4017963" y="2830513"/>
          <p14:tracePt t="15648" x="4027488" y="2830513"/>
          <p14:tracePt t="15659" x="4037013" y="2830513"/>
          <p14:tracePt t="15670" x="4044950" y="2830513"/>
          <p14:tracePt t="15682" x="4054475" y="2830513"/>
          <p14:tracePt t="15703" x="4064000" y="2830513"/>
          <p14:tracePt t="15751" x="4064000" y="2820988"/>
          <p14:tracePt t="15764" x="4073525" y="2820988"/>
          <p14:tracePt t="15775" x="4083050" y="2820988"/>
          <p14:tracePt t="15782" x="4090988" y="2820988"/>
          <p14:tracePt t="15790" x="4100513" y="2813050"/>
          <p14:tracePt t="15795" x="4110038" y="2813050"/>
          <p14:tracePt t="15799" x="4119563" y="2813050"/>
          <p14:tracePt t="15807" x="4127500" y="2813050"/>
          <p14:tracePt t="15828" x="4137025" y="2813050"/>
          <p14:tracePt t="15839" x="4146550" y="2813050"/>
          <p14:tracePt t="15859" x="4156075" y="2813050"/>
          <p14:tracePt t="15891" x="4164013" y="2813050"/>
          <p14:tracePt t="15897" x="4173538" y="2813050"/>
          <p14:tracePt t="15900" x="4183063" y="2813050"/>
          <p14:tracePt t="15906" x="4192588" y="2813050"/>
          <p14:tracePt t="15911" x="4200525" y="2813050"/>
          <p14:tracePt t="15917" x="4219575" y="2803525"/>
          <p14:tracePt t="15922" x="4229100" y="2803525"/>
          <p14:tracePt t="15928" x="4237038" y="2803525"/>
          <p14:tracePt t="15931" x="4246563" y="2803525"/>
          <p14:tracePt t="15949" x="4265613" y="2803525"/>
          <p14:tracePt t="15953" x="4273550" y="2794000"/>
          <p14:tracePt t="15964" x="4283075" y="2794000"/>
          <p14:tracePt t="15975" x="4292600" y="2794000"/>
          <p14:tracePt t="17456" x="4302125" y="2794000"/>
          <p14:tracePt t="17461" x="4302125" y="2784475"/>
          <p14:tracePt t="17466" x="4319588" y="2784475"/>
          <p14:tracePt t="17470" x="4329113" y="2784475"/>
          <p14:tracePt t="17474" x="4338638" y="2784475"/>
          <p14:tracePt t="17480" x="4346575" y="2784475"/>
          <p14:tracePt t="17482" x="4356100" y="2784475"/>
          <p14:tracePt t="17493" x="4375150" y="2784475"/>
          <p14:tracePt t="17503" x="4411663" y="2784475"/>
          <p14:tracePt t="17508" x="4419600" y="2784475"/>
          <p14:tracePt t="17512" x="4429125" y="2784475"/>
          <p14:tracePt t="17515" x="4448175" y="2784475"/>
          <p14:tracePt t="17517" x="4456113" y="2784475"/>
          <p14:tracePt t="17524" x="4465638" y="2784475"/>
          <p14:tracePt t="17532" x="4492625" y="2784475"/>
          <p14:tracePt t="17535" x="4502150" y="2784475"/>
          <p14:tracePt t="17548" x="4529138" y="2784475"/>
          <p14:tracePt t="17552" x="4548188" y="2784475"/>
          <p14:tracePt t="17557" x="4557713" y="2784475"/>
          <p14:tracePt t="17559" x="4565650" y="2784475"/>
          <p14:tracePt t="17566" x="4584700" y="2784475"/>
          <p14:tracePt t="17572" x="4594225" y="2784475"/>
          <p14:tracePt t="17580" x="4602163" y="2784475"/>
          <p14:tracePt t="17589" x="4611688" y="2784475"/>
          <p14:tracePt t="17786" x="4602163" y="2784475"/>
          <p14:tracePt t="17796" x="4594225" y="2784475"/>
          <p14:tracePt t="17811" x="4584700" y="2784475"/>
          <p14:tracePt t="17825" x="4575175" y="2784475"/>
          <p14:tracePt t="17836" x="4565650" y="2784475"/>
          <p14:tracePt t="17852" x="4557713" y="2784475"/>
          <p14:tracePt t="17868" x="4548188" y="2784475"/>
          <p14:tracePt t="17881" x="4538663" y="2784475"/>
          <p14:tracePt t="17892" x="4529138" y="2784475"/>
          <p14:tracePt t="18009" x="4521200" y="2784475"/>
          <p14:tracePt t="18024" x="4511675" y="2784475"/>
          <p14:tracePt t="18036" x="4502150" y="2784475"/>
          <p14:tracePt t="18049" x="4492625" y="2784475"/>
          <p14:tracePt t="18062" x="4484688" y="2784475"/>
          <p14:tracePt t="18152" x="4475163" y="2784475"/>
          <p14:tracePt t="18180" x="4465638" y="2784475"/>
          <p14:tracePt t="18189" x="4456113" y="2784475"/>
          <p14:tracePt t="18202" x="4448175" y="2784475"/>
          <p14:tracePt t="18210" x="4438650" y="2784475"/>
          <p14:tracePt t="18218" x="4429125" y="2784475"/>
          <p14:tracePt t="18245" x="4419600" y="2784475"/>
          <p14:tracePt t="18302" x="4411663" y="2784475"/>
          <p14:tracePt t="18326" x="4402138" y="2784475"/>
          <p14:tracePt t="18333" x="4392613" y="2784475"/>
          <p14:tracePt t="18341" x="4383088" y="2784475"/>
          <p14:tracePt t="18352" x="4375150" y="2784475"/>
          <p14:tracePt t="18397" x="4365625" y="2784475"/>
          <p14:tracePt t="18403" x="4365625" y="2794000"/>
          <p14:tracePt t="18407" x="4356100" y="2794000"/>
          <p14:tracePt t="18423" x="4346575" y="2794000"/>
          <p14:tracePt t="18435" x="4338638" y="2794000"/>
          <p14:tracePt t="18956" x="4329113" y="2794000"/>
          <p14:tracePt t="20471" x="4338638" y="2794000"/>
          <p14:tracePt t="20482" x="4346575" y="2794000"/>
          <p14:tracePt t="20496" x="4356100" y="2794000"/>
          <p14:tracePt t="20507" x="4365625" y="2794000"/>
          <p14:tracePt t="20529" x="4375150" y="2794000"/>
          <p14:tracePt t="20538" x="4383088" y="2794000"/>
          <p14:tracePt t="20550" x="4392613" y="2794000"/>
          <p14:tracePt t="20566" x="4402138" y="2794000"/>
          <p14:tracePt t="20653" x="4411663" y="2784475"/>
          <p14:tracePt t="20662" x="4419600" y="2784475"/>
          <p14:tracePt t="20850" x="4429125" y="2784475"/>
          <p14:tracePt t="20863" x="4438650" y="2776538"/>
          <p14:tracePt t="20874" x="4448175" y="2776538"/>
          <p14:tracePt t="20882" x="4456113" y="2776538"/>
          <p14:tracePt t="20894" x="4465638" y="2776538"/>
          <p14:tracePt t="20903" x="4465638" y="2767013"/>
          <p14:tracePt t="20912" x="4475163" y="2767013"/>
          <p14:tracePt t="20933" x="4484688" y="2767013"/>
          <p14:tracePt t="20947" x="4492625" y="2767013"/>
          <p14:tracePt t="20953" x="4502150" y="2767013"/>
          <p14:tracePt t="20963" x="4511675" y="2767013"/>
          <p14:tracePt t="20969" x="4521200" y="2767013"/>
          <p14:tracePt t="20981" x="4529138" y="2767013"/>
          <p14:tracePt t="20988" x="4538663" y="2767013"/>
          <p14:tracePt t="21001" x="4548188" y="2767013"/>
          <p14:tracePt t="21053" x="4557713" y="2767013"/>
          <p14:tracePt t="21073" x="4565650" y="2767013"/>
          <p14:tracePt t="21085" x="4575175" y="2767013"/>
          <p14:tracePt t="21113" x="4584700" y="2767013"/>
          <p14:tracePt t="21125" x="4594225" y="2767013"/>
          <p14:tracePt t="21133" x="4602163" y="2767013"/>
          <p14:tracePt t="21141" x="4611688" y="2767013"/>
          <p14:tracePt t="21147" x="4611688" y="2757488"/>
          <p14:tracePt t="21149" x="4621213" y="2757488"/>
          <p14:tracePt t="21156" x="4630738" y="2757488"/>
          <p14:tracePt t="21178" x="4638675" y="2757488"/>
          <p14:tracePt t="21184" x="4648200" y="2757488"/>
          <p14:tracePt t="21188" x="4648200" y="2747963"/>
          <p14:tracePt t="21194" x="4657725" y="2747963"/>
          <p14:tracePt t="21200" x="4667250" y="2747963"/>
          <p14:tracePt t="21210" x="4675188" y="2747963"/>
          <p14:tracePt t="21214" x="4684713" y="2747963"/>
          <p14:tracePt t="21229" x="4694238" y="2747963"/>
          <p14:tracePt t="21232" x="4703763" y="2747963"/>
          <p14:tracePt t="21241" x="4711700" y="2747963"/>
          <p14:tracePt t="21249" x="4721225" y="2747963"/>
          <p14:tracePt t="21256" x="4730750" y="2747963"/>
          <p14:tracePt t="21268" x="4740275" y="2747963"/>
          <p14:tracePt t="21272" x="4748213" y="2747963"/>
          <p14:tracePt t="21278" x="4767263" y="2747963"/>
          <p14:tracePt t="21280" x="4776788" y="2747963"/>
          <p14:tracePt t="21285" x="4794250" y="2747963"/>
          <p14:tracePt t="21288" x="4813300" y="2747963"/>
          <p14:tracePt t="21293" x="4830763" y="2747963"/>
          <p14:tracePt t="21296" x="4840288" y="2747963"/>
          <p14:tracePt t="21300" x="4857750" y="2747963"/>
          <p14:tracePt t="21304" x="4867275" y="2747963"/>
          <p14:tracePt t="21309" x="4886325" y="2747963"/>
          <p14:tracePt t="21312" x="4903788" y="2747963"/>
          <p14:tracePt t="21316" x="4922838" y="2747963"/>
          <p14:tracePt t="21320" x="4940300" y="2747963"/>
          <p14:tracePt t="21326" x="4959350" y="2747963"/>
          <p14:tracePt t="21329" x="4986338" y="2747963"/>
          <p14:tracePt t="21332" x="4995863" y="2747963"/>
          <p14:tracePt t="21336" x="5013325" y="2747963"/>
          <p14:tracePt t="21340" x="5022850" y="2747963"/>
          <p14:tracePt t="21345" x="5032375" y="2747963"/>
          <p14:tracePt t="21349" x="5041900" y="2747963"/>
          <p14:tracePt t="21352" x="5059363" y="2747963"/>
          <p14:tracePt t="21356" x="5068888" y="2747963"/>
          <p14:tracePt t="21361" x="5078413" y="2747963"/>
          <p14:tracePt t="21364" x="5086350" y="2747963"/>
          <p14:tracePt t="21372" x="5095875" y="2747963"/>
          <p14:tracePt t="21378" x="5105400" y="2747963"/>
          <p14:tracePt t="21380" x="5114925" y="2747963"/>
          <p14:tracePt t="21384" x="5132388" y="2747963"/>
          <p14:tracePt t="21388" x="5151438" y="2747963"/>
          <p14:tracePt t="21394" x="5159375" y="2747963"/>
          <p14:tracePt t="21396" x="5168900" y="2747963"/>
          <p14:tracePt t="21400" x="5187950" y="2747963"/>
          <p14:tracePt t="21404" x="5195888" y="2747963"/>
          <p14:tracePt t="21408" x="5214938" y="2747963"/>
          <p14:tracePt t="21413" x="5224463" y="2747963"/>
          <p14:tracePt t="21416" x="5241925" y="2747963"/>
          <p14:tracePt t="21425" x="5260975" y="2747963"/>
          <p14:tracePt t="21430" x="5268913" y="2747963"/>
          <p14:tracePt t="21432" x="5278438" y="2747963"/>
          <p14:tracePt t="21436" x="5297488" y="2747963"/>
          <p14:tracePt t="21441" x="5305425" y="2747963"/>
          <p14:tracePt t="21445" x="5314950" y="2747963"/>
          <p14:tracePt t="21457" x="5324475" y="2747963"/>
          <p14:tracePt t="21463" x="5334000" y="2747963"/>
          <p14:tracePt t="21465" x="5341938" y="2747963"/>
          <p14:tracePt t="21472" x="5351463" y="2747963"/>
          <p14:tracePt t="21479" x="5360988" y="2747963"/>
          <p14:tracePt t="21480" x="5370513" y="2747963"/>
          <p14:tracePt t="21488" x="5378450" y="2747963"/>
          <p14:tracePt t="21497" x="5387975" y="2747963"/>
          <p14:tracePt t="21505" x="5397500" y="2747963"/>
          <p14:tracePt t="21513" x="5407025" y="2747963"/>
          <p14:tracePt t="21525" x="5414963" y="2747963"/>
          <p14:tracePt t="21541" x="5424488" y="2747963"/>
          <p14:tracePt t="21549" x="5434013" y="2747963"/>
          <p14:tracePt t="21552" x="5443538" y="2747963"/>
          <p14:tracePt t="21565" x="5451475" y="2747963"/>
          <p14:tracePt t="21579" x="5461000" y="2747963"/>
          <p14:tracePt t="21589" x="5470525" y="2747963"/>
          <p14:tracePt t="21614" x="5480050" y="2747963"/>
          <p14:tracePt t="21622" x="5487988" y="2747963"/>
          <p14:tracePt t="21634" x="5497513" y="2747963"/>
          <p14:tracePt t="21642" x="5507038" y="2747963"/>
          <p14:tracePt t="21649" x="5516563" y="2747963"/>
          <p14:tracePt t="21653" x="5524500" y="2747963"/>
          <p14:tracePt t="21665" x="5534025" y="2747963"/>
          <p14:tracePt t="21678" x="5553075" y="2747963"/>
          <p14:tracePt t="21686" x="5570538" y="2747963"/>
          <p14:tracePt t="21694" x="5580063" y="2747963"/>
          <p14:tracePt t="21703" x="5589588" y="2747963"/>
          <p14:tracePt t="21707" x="5597525" y="2747963"/>
          <p14:tracePt t="21709" x="5607050" y="2747963"/>
          <p14:tracePt t="21713" x="5626100" y="2747963"/>
          <p14:tracePt t="21717" x="5634038" y="2747963"/>
          <p14:tracePt t="21726" x="5653088" y="2747963"/>
          <p14:tracePt t="21729" x="5662613" y="2747963"/>
          <p14:tracePt t="21733" x="5680075" y="2747963"/>
          <p14:tracePt t="21737" x="5689600" y="2747963"/>
          <p14:tracePt t="21741" x="5708650" y="2747963"/>
          <p14:tracePt t="21745" x="5716588" y="2747963"/>
          <p14:tracePt t="21749" x="5726113" y="2747963"/>
          <p14:tracePt t="21753" x="5735638" y="2747963"/>
          <p14:tracePt t="21759" x="5753100" y="2740025"/>
          <p14:tracePt t="21762" x="5762625" y="2740025"/>
          <p14:tracePt t="21765" x="5772150" y="2740025"/>
          <p14:tracePt t="21769" x="5789613" y="2740025"/>
          <p14:tracePt t="21779" x="5808663" y="2740025"/>
          <p14:tracePt t="21781" x="5826125" y="2740025"/>
          <p14:tracePt t="21785" x="5835650" y="2740025"/>
          <p14:tracePt t="21789" x="5854700" y="2740025"/>
          <p14:tracePt t="21795" x="5872163" y="2740025"/>
          <p14:tracePt t="21797" x="5881688" y="2740025"/>
          <p14:tracePt t="21808" x="5891213" y="2740025"/>
          <p14:tracePt t="21818" x="5927725" y="2740025"/>
          <p14:tracePt t="21822" x="5935663" y="2740025"/>
          <p14:tracePt t="21826" x="5954713" y="2740025"/>
          <p14:tracePt t="21833" x="5972175" y="2740025"/>
          <p14:tracePt t="21837" x="5991225" y="2740025"/>
          <p14:tracePt t="21841" x="6008688" y="2740025"/>
          <p14:tracePt t="21846" x="6027738" y="2740025"/>
          <p14:tracePt t="21849" x="6045200" y="2740025"/>
          <p14:tracePt t="21853" x="6064250" y="2740025"/>
          <p14:tracePt t="21859" x="6081713" y="2740025"/>
          <p14:tracePt t="21862" x="6110288" y="2740025"/>
          <p14:tracePt t="21865" x="6127750" y="2740025"/>
          <p14:tracePt t="21869" x="6154738" y="2740025"/>
          <p14:tracePt t="21873" x="6183313" y="2740025"/>
          <p14:tracePt t="21879" x="6200775" y="2740025"/>
          <p14:tracePt t="21881" x="6219825" y="2740025"/>
          <p14:tracePt t="21885" x="6246813" y="2740025"/>
          <p14:tracePt t="21889" x="6264275" y="2740025"/>
          <p14:tracePt t="21911" x="6392863" y="2740025"/>
          <p14:tracePt t="21913" x="6410325" y="2740025"/>
          <p14:tracePt t="21917" x="6438900" y="2740025"/>
          <p14:tracePt t="21921" x="6456363" y="2740025"/>
          <p14:tracePt t="21925" x="6475413" y="2740025"/>
          <p14:tracePt t="21931" x="6502400" y="2740025"/>
          <p14:tracePt t="21933" x="6521450" y="2740025"/>
          <p14:tracePt t="21937" x="6548438" y="2740025"/>
          <p14:tracePt t="21942" x="6565900" y="2740025"/>
          <p14:tracePt t="21946" x="6584950" y="2740025"/>
          <p14:tracePt t="21949" x="6611938" y="2740025"/>
          <p14:tracePt t="21953" x="6630988" y="2740025"/>
          <p14:tracePt t="21959" x="6648450" y="2740025"/>
          <p14:tracePt t="21962" x="6657975" y="2740025"/>
          <p14:tracePt t="21965" x="6667500" y="2740025"/>
          <p14:tracePt t="21969" x="6684963" y="2740025"/>
          <p14:tracePt t="21974" x="6704013" y="2740025"/>
          <p14:tracePt t="21979" x="6721475" y="2740025"/>
          <p14:tracePt t="21981" x="6740525" y="2740025"/>
          <p14:tracePt t="21985" x="6757988" y="2740025"/>
          <p14:tracePt t="21989" x="6777038" y="2740025"/>
          <p14:tracePt t="21995" x="6784975" y="2740025"/>
          <p14:tracePt t="21997" x="6804025" y="2740025"/>
          <p14:tracePt t="22001" x="6821488" y="2740025"/>
          <p14:tracePt t="22005" x="6840538" y="2740025"/>
          <p14:tracePt t="22011" x="6850063" y="2740025"/>
          <p14:tracePt t="22013" x="6867525" y="2740025"/>
          <p14:tracePt t="22017" x="6886575" y="2740025"/>
          <p14:tracePt t="22021" x="6904038" y="2740025"/>
          <p14:tracePt t="22026" x="6923088" y="2740025"/>
          <p14:tracePt t="22029" x="6931025" y="2740025"/>
          <p14:tracePt t="22033" x="6950075" y="2740025"/>
          <p14:tracePt t="22037" x="6967538" y="2740025"/>
          <p14:tracePt t="22042" x="6986588" y="2740025"/>
          <p14:tracePt t="22045" x="7004050" y="2740025"/>
          <p14:tracePt t="22049" x="7013575" y="2740025"/>
          <p14:tracePt t="22053" x="7032625" y="2740025"/>
          <p14:tracePt t="22058" x="7050088" y="2730500"/>
          <p14:tracePt t="22062" x="7069138" y="2730500"/>
          <p14:tracePt t="22065" x="7077075" y="2730500"/>
          <p14:tracePt t="22069" x="7096125" y="2720975"/>
          <p14:tracePt t="22074" x="7105650" y="2711450"/>
          <p14:tracePt t="22079" x="7113588" y="2711450"/>
          <p14:tracePt t="22081" x="7123113" y="2711450"/>
          <p14:tracePt t="22089" x="7142163" y="2711450"/>
          <p14:tracePt t="22096" x="7150100" y="2711450"/>
          <p14:tracePt t="22097" x="7159625" y="2711450"/>
          <p14:tracePt t="22101" x="7178675" y="2711450"/>
          <p14:tracePt t="22105" x="7186613" y="2711450"/>
          <p14:tracePt t="22111" x="7196138" y="2711450"/>
          <p14:tracePt t="22113" x="7205663" y="2711450"/>
          <p14:tracePt t="22117" x="7215188" y="2711450"/>
          <p14:tracePt t="22120" x="7232650" y="2711450"/>
          <p14:tracePt t="22126" x="7242175" y="2711450"/>
          <p14:tracePt t="22129" x="7259638" y="2711450"/>
          <p14:tracePt t="22133" x="7269163" y="2711450"/>
          <p14:tracePt t="22137" x="7278688" y="2703513"/>
          <p14:tracePt t="22141" x="7288213" y="2703513"/>
          <p14:tracePt t="22145" x="7305675" y="2703513"/>
          <p14:tracePt t="22149" x="7315200" y="2693988"/>
          <p14:tracePt t="22153" x="7334250" y="2693988"/>
          <p14:tracePt t="22159" x="7351713" y="2693988"/>
          <p14:tracePt t="22162" x="7370763" y="2684463"/>
          <p14:tracePt t="22165" x="7388225" y="2684463"/>
          <p14:tracePt t="22169" x="7415213" y="2684463"/>
          <p14:tracePt t="22173" x="7434263" y="2684463"/>
          <p14:tracePt t="22179" x="7451725" y="2674938"/>
          <p14:tracePt t="22181" x="7470775" y="2674938"/>
          <p14:tracePt t="22185" x="7488238" y="2674938"/>
          <p14:tracePt t="22189" x="7516813" y="2674938"/>
          <p14:tracePt t="22196" x="7534275" y="2674938"/>
          <p14:tracePt t="22197" x="7553325" y="2674938"/>
          <p14:tracePt t="22201" x="7570788" y="2674938"/>
          <p14:tracePt t="22205" x="7589838" y="2674938"/>
          <p14:tracePt t="22213" x="7607300" y="2674938"/>
          <p14:tracePt t="22217" x="7626350" y="2674938"/>
          <p14:tracePt t="22221" x="7634288" y="2674938"/>
          <p14:tracePt t="22227" x="7643813" y="2674938"/>
          <p14:tracePt t="22229" x="7653338" y="2674938"/>
          <p14:tracePt t="22233" x="7653338" y="2667000"/>
          <p14:tracePt t="22237" x="7662863" y="2667000"/>
          <p14:tracePt t="22255" x="7670800" y="2667000"/>
          <p14:tracePt t="22265" x="7680325" y="2667000"/>
          <p14:tracePt t="22271" x="7689850" y="2667000"/>
          <p14:tracePt t="22282" x="7707313" y="2667000"/>
          <p14:tracePt t="22290" x="7716838" y="2667000"/>
          <p14:tracePt t="22298" x="7726363" y="2667000"/>
          <p14:tracePt t="22301" x="7743825" y="2667000"/>
          <p14:tracePt t="22307" x="7753350" y="2667000"/>
          <p14:tracePt t="22317" x="7780338" y="2667000"/>
          <p14:tracePt t="22322" x="7789863" y="2667000"/>
          <p14:tracePt t="22327" x="7808913" y="2667000"/>
          <p14:tracePt t="22329" x="7816850" y="2667000"/>
          <p14:tracePt t="22333" x="7826375" y="2667000"/>
          <p14:tracePt t="22341" x="7835900" y="2667000"/>
          <p14:tracePt t="22349" x="7845425" y="2667000"/>
          <p14:tracePt t="22359" x="7853363" y="2667000"/>
          <p14:tracePt t="22382" x="7862888" y="2667000"/>
          <p14:tracePt t="22390" x="7872413" y="2667000"/>
          <p14:tracePt t="22397" x="7881938" y="2667000"/>
          <p14:tracePt t="22401" x="7889875" y="2667000"/>
          <p14:tracePt t="22405" x="7899400" y="2667000"/>
          <p14:tracePt t="22411" x="7908925" y="2667000"/>
          <p14:tracePt t="22413" x="7926388" y="2667000"/>
          <p14:tracePt t="22419" x="7945438" y="2667000"/>
          <p14:tracePt t="22424" x="7962900" y="2667000"/>
          <p14:tracePt t="22432" x="7999413" y="2667000"/>
          <p14:tracePt t="22439" x="8027988" y="2667000"/>
          <p14:tracePt t="22442" x="8035925" y="2667000"/>
          <p14:tracePt t="22447" x="8045450" y="2667000"/>
          <p14:tracePt t="22449" x="8064500" y="2667000"/>
          <p14:tracePt t="22453" x="8081963" y="2667000"/>
          <p14:tracePt t="22459" x="8091488" y="2667000"/>
          <p14:tracePt t="22462" x="8108950" y="2667000"/>
          <p14:tracePt t="22465" x="8128000" y="2667000"/>
          <p14:tracePt t="22476" x="8137525" y="2667000"/>
          <p14:tracePt t="22484" x="8154988" y="2674938"/>
          <p14:tracePt t="22492" x="8164513" y="2674938"/>
          <p14:tracePt t="22502" x="8174038" y="2674938"/>
          <p14:tracePt t="22514" x="8183563" y="2674938"/>
          <p14:tracePt t="22527" x="8191500" y="2674938"/>
          <p14:tracePt t="22530" x="8201025" y="2684463"/>
          <p14:tracePt t="22533" x="8210550" y="2684463"/>
          <p14:tracePt t="22537" x="8220075" y="2684463"/>
          <p14:tracePt t="22541" x="8228013" y="2684463"/>
          <p14:tracePt t="22545" x="8237538" y="2684463"/>
          <p14:tracePt t="22566" x="8247063" y="2684463"/>
          <p14:tracePt t="22579" x="8256588" y="2684463"/>
          <p14:tracePt t="22677" x="8264525" y="2684463"/>
          <p14:tracePt t="22762" x="8274050" y="2684463"/>
          <p14:tracePt t="22802" x="8283575" y="2684463"/>
          <p14:tracePt t="22821" x="8293100" y="2674938"/>
          <p14:tracePt t="22862" x="8293100" y="2667000"/>
          <p14:tracePt t="22874" x="8301038" y="2667000"/>
          <p14:tracePt t="22902" x="8310563" y="2667000"/>
          <p14:tracePt t="22926" x="8320088" y="2667000"/>
          <p14:tracePt t="22933" x="8329613" y="2667000"/>
          <p14:tracePt t="22943" x="8337550" y="2667000"/>
          <p14:tracePt t="22950" x="8347075" y="2667000"/>
          <p14:tracePt t="22966" x="8356600" y="2667000"/>
          <p14:tracePt t="22979" x="8366125" y="2667000"/>
          <p14:tracePt t="22990" x="8374063" y="2667000"/>
          <p14:tracePt t="22997" x="8383588" y="2657475"/>
          <p14:tracePt t="23012" x="8393113" y="2657475"/>
          <p14:tracePt t="23018" x="8402638" y="2657475"/>
          <p14:tracePt t="23034" x="8410575" y="2657475"/>
          <p14:tracePt t="23038" x="8420100" y="2657475"/>
          <p14:tracePt t="23045" x="8429625" y="2657475"/>
          <p14:tracePt t="23053" x="8439150" y="2657475"/>
          <p14:tracePt t="23057" x="8447088" y="2657475"/>
          <p14:tracePt t="23082" x="8456613" y="2657475"/>
          <p14:tracePt t="23122" x="8466138" y="2657475"/>
          <p14:tracePt t="32288" x="8466138" y="2684463"/>
          <p14:tracePt t="32292" x="8447088" y="2740025"/>
          <p14:tracePt t="32297" x="8420100" y="2840038"/>
          <p14:tracePt t="32299" x="8366125" y="2940050"/>
          <p14:tracePt t="32302" x="8301038" y="3041650"/>
          <p14:tracePt t="32308" x="8237538" y="3122613"/>
          <p14:tracePt t="32310" x="8137525" y="3205163"/>
          <p14:tracePt t="32314" x="8027988" y="3297238"/>
          <p14:tracePt t="32318" x="7908925" y="3387725"/>
          <p14:tracePt t="32324" x="7762875" y="3460750"/>
          <p14:tracePt t="32326" x="7607300" y="3552825"/>
          <p14:tracePt t="32330" x="7434263" y="3643313"/>
          <p14:tracePt t="32334" x="7251700" y="3743325"/>
          <p14:tracePt t="32341" x="7004050" y="3881438"/>
          <p14:tracePt t="32342" x="6794500" y="3981450"/>
          <p14:tracePt t="32346" x="6548438" y="4117975"/>
          <p14:tracePt t="32350" x="6292850" y="4256088"/>
          <p14:tracePt t="32357" x="6037263" y="4410075"/>
          <p14:tracePt t="32359" x="5745163" y="4575175"/>
          <p14:tracePt t="32362" x="5414963" y="4775200"/>
          <p14:tracePt t="32366" x="5122863" y="4967288"/>
          <p14:tracePt t="32371" x="4794250" y="5141913"/>
          <p14:tracePt t="32375" x="4502150" y="5332413"/>
          <p14:tracePt t="32378" x="4246563" y="5461000"/>
          <p14:tracePt t="32382" x="4008438" y="5580063"/>
          <p14:tracePt t="32386" x="3798888" y="5680075"/>
          <p14:tracePt t="32391" x="3589338" y="5770563"/>
          <p14:tracePt t="32394" x="3424238" y="5843588"/>
          <p14:tracePt t="32398" x="3251200" y="5918200"/>
          <p14:tracePt t="32402" x="3122613" y="5962650"/>
          <p14:tracePt t="32408" x="2986088" y="6008688"/>
          <p14:tracePt t="32410" x="2859088" y="6054725"/>
          <p14:tracePt t="32414" x="2740025" y="6100763"/>
          <p14:tracePt t="32418" x="2647950" y="6127750"/>
          <p14:tracePt t="32424" x="2547938" y="6164263"/>
          <p14:tracePt t="32426" x="2484438" y="6173788"/>
          <p14:tracePt t="32430" x="2428875" y="6200775"/>
          <p14:tracePt t="32434" x="2382838" y="6210300"/>
          <p14:tracePt t="32440" x="2346325" y="6210300"/>
          <p14:tracePt t="32442" x="2309813" y="6210300"/>
          <p14:tracePt t="32446" x="2292350" y="6218238"/>
          <p14:tracePt t="32450" x="2282825" y="6218238"/>
          <p14:tracePt t="32459" x="2273300" y="6218238"/>
          <p14:tracePt t="32471" x="2273300" y="6210300"/>
          <p14:tracePt t="32474" x="2273300" y="6200775"/>
          <p14:tracePt t="32478" x="2273300" y="6181725"/>
          <p14:tracePt t="32482" x="2273300" y="6173788"/>
          <p14:tracePt t="32488" x="2273300" y="6154738"/>
          <p14:tracePt t="32491" x="2273300" y="6137275"/>
          <p14:tracePt t="32498" x="2273300" y="6127750"/>
          <p14:tracePt t="32502" x="2282825" y="6118225"/>
          <p14:tracePt t="32507" x="2282825" y="6108700"/>
          <p14:tracePt t="32514" x="2282825" y="6100763"/>
          <p14:tracePt t="32524" x="2273300" y="6100763"/>
          <p14:tracePt t="32530" x="2265363" y="6100763"/>
          <p14:tracePt t="32534" x="2255838" y="6100763"/>
          <p14:tracePt t="32541" x="2246313" y="6100763"/>
          <p14:tracePt t="32546" x="2228850" y="6100763"/>
          <p14:tracePt t="32550" x="2209800" y="6100763"/>
          <p14:tracePt t="32554" x="2200275" y="6108700"/>
          <p14:tracePt t="32559" x="2182813" y="6108700"/>
          <p14:tracePt t="32562" x="2155825" y="6118225"/>
          <p14:tracePt t="32566" x="2136775" y="6127750"/>
          <p14:tracePt t="32570" x="2100263" y="6137275"/>
          <p14:tracePt t="32574" x="2073275" y="6137275"/>
          <p14:tracePt t="32578" x="2046288" y="6145213"/>
          <p14:tracePt t="32582" x="2017713" y="6154738"/>
          <p14:tracePt t="32588" x="1973263" y="6164263"/>
          <p14:tracePt t="32591" x="1927225" y="6181725"/>
          <p14:tracePt t="32594" x="1890713" y="6191250"/>
          <p14:tracePt t="32598" x="1827213" y="6200775"/>
          <p14:tracePt t="32602" x="1754188" y="6210300"/>
          <p14:tracePt t="32608" x="1689100" y="6227763"/>
          <p14:tracePt t="32610" x="1635125" y="6237288"/>
          <p14:tracePt t="32614" x="1552575" y="6246813"/>
          <p14:tracePt t="32618" x="1497013" y="6273800"/>
          <p14:tracePt t="32624" x="1433513" y="6283325"/>
          <p14:tracePt t="32626" x="1379538" y="6300788"/>
          <p14:tracePt t="32630" x="1314450" y="6310313"/>
          <p14:tracePt t="32634" x="1260475" y="6319838"/>
          <p14:tracePt t="32640" x="1214438" y="6337300"/>
          <p14:tracePt t="32642" x="1150938" y="6346825"/>
          <p14:tracePt t="32646" x="1114425" y="6356350"/>
          <p14:tracePt t="32650" x="1068388" y="6356350"/>
          <p14:tracePt t="32656" x="1031875" y="6364288"/>
          <p14:tracePt t="32658" x="985838" y="6364288"/>
          <p14:tracePt t="32662" x="958850" y="6373813"/>
          <p14:tracePt t="32666" x="931863" y="6373813"/>
          <p14:tracePt t="32669" x="895350" y="6383338"/>
          <p14:tracePt t="32674" x="868363" y="6383338"/>
          <p14:tracePt t="32678" x="858838" y="6392863"/>
          <p14:tracePt t="32682" x="849313" y="6400800"/>
          <p14:tracePt t="32687" x="839788" y="6400800"/>
          <p14:tracePt t="32691" x="822325" y="6410325"/>
          <p14:tracePt t="32694" x="812800" y="6410325"/>
          <p14:tracePt t="32698" x="803275" y="6410325"/>
          <p14:tracePt t="32702" x="803275" y="6419850"/>
          <p14:tracePt t="32708" x="793750" y="6419850"/>
          <p14:tracePt t="32710" x="785813" y="6419850"/>
          <p14:tracePt t="32721" x="785813" y="6429375"/>
          <p14:tracePt t="32877" x="793750" y="6429375"/>
          <p14:tracePt t="32884" x="822325" y="6429375"/>
          <p14:tracePt t="32893" x="858838" y="6419850"/>
          <p14:tracePt t="32896" x="885825" y="6419850"/>
          <p14:tracePt t="32903" x="904875" y="6410325"/>
          <p14:tracePt t="32908" x="949325" y="6410325"/>
          <p14:tracePt t="32910" x="968375" y="6410325"/>
          <p14:tracePt t="32914" x="995363" y="6410325"/>
          <p14:tracePt t="32918" x="1022350" y="6410325"/>
          <p14:tracePt t="32925" x="1041400" y="6410325"/>
          <p14:tracePt t="32928" x="1077913" y="6410325"/>
          <p14:tracePt t="32930" x="1087438" y="6410325"/>
          <p14:tracePt t="32934" x="1104900" y="6410325"/>
          <p14:tracePt t="32940" x="1123950" y="6410325"/>
          <p14:tracePt t="32942" x="1141413" y="6410325"/>
          <p14:tracePt t="32946" x="1160463" y="6410325"/>
          <p14:tracePt t="32950" x="1177925" y="6410325"/>
          <p14:tracePt t="32955" x="1204913" y="6410325"/>
          <p14:tracePt t="32959" x="1223963" y="6410325"/>
          <p14:tracePt t="32962" x="1241425" y="6410325"/>
          <p14:tracePt t="32966" x="1260475" y="6410325"/>
          <p14:tracePt t="32971" x="1277938" y="6410325"/>
          <p14:tracePt t="32974" x="1296988" y="6410325"/>
          <p14:tracePt t="32978" x="1314450" y="6410325"/>
          <p14:tracePt t="32982" x="1333500" y="6410325"/>
          <p14:tracePt t="32988" x="1350963" y="6410325"/>
          <p14:tracePt t="32991" x="1379538" y="6410325"/>
          <p14:tracePt t="32994" x="1406525" y="6410325"/>
          <p14:tracePt t="32998" x="1423988" y="6410325"/>
          <p14:tracePt t="33004" x="1452563" y="6410325"/>
          <p14:tracePt t="33013" x="1516063" y="6410325"/>
          <p14:tracePt t="33017" x="1543050" y="6410325"/>
          <p14:tracePt t="33026" x="1589088" y="6410325"/>
          <p14:tracePt t="33031" x="1644650" y="6410325"/>
          <p14:tracePt t="33034" x="1681163" y="6410325"/>
          <p14:tracePt t="33040" x="1698625" y="6410325"/>
          <p14:tracePt t="33042" x="1725613" y="6410325"/>
          <p14:tracePt t="33046" x="1744663" y="6410325"/>
          <p14:tracePt t="33050" x="1762125" y="6410325"/>
          <p14:tracePt t="33055" x="1790700" y="6410325"/>
          <p14:tracePt t="33058" x="1808163" y="6410325"/>
          <p14:tracePt t="33062" x="1827213" y="6410325"/>
          <p14:tracePt t="33067" x="1854200" y="6410325"/>
          <p14:tracePt t="33071" x="1871663" y="6410325"/>
          <p14:tracePt t="33074" x="1900238" y="6410325"/>
          <p14:tracePt t="33078" x="1917700" y="6410325"/>
          <p14:tracePt t="33082" x="1936750" y="6410325"/>
          <p14:tracePt t="33086" x="1963738" y="6400800"/>
          <p14:tracePt t="33091" x="1981200" y="6400800"/>
          <p14:tracePt t="33094" x="2000250" y="6400800"/>
          <p14:tracePt t="33098" x="2017713" y="6400800"/>
          <p14:tracePt t="33103" x="2046288" y="6400800"/>
          <p14:tracePt t="33107" x="2063750" y="6400800"/>
          <p14:tracePt t="33110" x="2082800" y="6400800"/>
          <p14:tracePt t="33114" x="2100263" y="6400800"/>
          <p14:tracePt t="33118" x="2127250" y="6400800"/>
          <p14:tracePt t="33123" x="2146300" y="6400800"/>
          <p14:tracePt t="33126" x="2163763" y="6400800"/>
          <p14:tracePt t="33130" x="2182813" y="6400800"/>
          <p14:tracePt t="33134" x="2200275" y="6400800"/>
          <p14:tracePt t="33140" x="2219325" y="6400800"/>
          <p14:tracePt t="33142" x="2236788" y="6400800"/>
          <p14:tracePt t="33146" x="2265363" y="6400800"/>
          <p14:tracePt t="33150" x="2282825" y="6400800"/>
          <p14:tracePt t="33156" x="2301875" y="6400800"/>
          <p14:tracePt t="33158" x="2319338" y="6400800"/>
          <p14:tracePt t="33162" x="2346325" y="6400800"/>
          <p14:tracePt t="33166" x="2374900" y="6400800"/>
          <p14:tracePt t="33170" x="2401888" y="6400800"/>
          <p14:tracePt t="33174" x="2419350" y="6400800"/>
          <p14:tracePt t="33178" x="2447925" y="6400800"/>
          <p14:tracePt t="33182" x="2465388" y="6400800"/>
          <p14:tracePt t="33187" x="2501900" y="6392863"/>
          <p14:tracePt t="33191" x="2530475" y="6392863"/>
          <p14:tracePt t="33194" x="2557463" y="6392863"/>
          <p14:tracePt t="33198" x="2574925" y="6392863"/>
          <p14:tracePt t="33202" x="2603500" y="6383338"/>
          <p14:tracePt t="33207" x="2620963" y="6383338"/>
          <p14:tracePt t="33210" x="2647950" y="6373813"/>
          <p14:tracePt t="33214" x="2667000" y="6373813"/>
          <p14:tracePt t="33218" x="2684463" y="6373813"/>
          <p14:tracePt t="33224" x="2703513" y="6373813"/>
          <p14:tracePt t="33226" x="2720975" y="6356350"/>
          <p14:tracePt t="33230" x="2740025" y="6356350"/>
          <p14:tracePt t="33234" x="2757488" y="6356350"/>
          <p14:tracePt t="33240" x="2776538" y="6356350"/>
          <p14:tracePt t="33242" x="2786063" y="6356350"/>
          <p14:tracePt t="33246" x="2803525" y="6356350"/>
          <p14:tracePt t="33250" x="2822575" y="6356350"/>
          <p14:tracePt t="33255" x="2840038" y="6356350"/>
          <p14:tracePt t="33259" x="2867025" y="6356350"/>
          <p14:tracePt t="33262" x="2886075" y="6356350"/>
          <p14:tracePt t="33266" x="2903538" y="6356350"/>
          <p14:tracePt t="33270" x="2913063" y="6356350"/>
          <p14:tracePt t="33275" x="2949575" y="6356350"/>
          <p14:tracePt t="33278" x="2976563" y="6356350"/>
          <p14:tracePt t="33284" x="3005138" y="6356350"/>
          <p14:tracePt t="33292" x="3049588" y="6356350"/>
          <p14:tracePt t="33296" x="3078163" y="6356350"/>
          <p14:tracePt t="33301" x="3095625" y="6346825"/>
          <p14:tracePt t="33305" x="3132138" y="6346825"/>
          <p14:tracePt t="33307" x="3151188" y="6346825"/>
          <p14:tracePt t="33310" x="3168650" y="6337300"/>
          <p14:tracePt t="33314" x="3187700" y="6337300"/>
          <p14:tracePt t="33318" x="3205163" y="6327775"/>
          <p14:tracePt t="33324" x="3224213" y="6327775"/>
          <p14:tracePt t="33326" x="3251200" y="6319838"/>
          <p14:tracePt t="33330" x="3270250" y="6319838"/>
          <p14:tracePt t="33334" x="3297238" y="6319838"/>
          <p14:tracePt t="33340" x="3324225" y="6319838"/>
          <p14:tracePt t="33342" x="3351213" y="6310313"/>
          <p14:tracePt t="33346" x="3370263" y="6310313"/>
          <p14:tracePt t="33350" x="3406775" y="6310313"/>
          <p14:tracePt t="33355" x="3433763" y="6310313"/>
          <p14:tracePt t="33358" x="3460750" y="6310313"/>
          <p14:tracePt t="33363" x="3489325" y="6310313"/>
          <p14:tracePt t="33368" x="3533775" y="6310313"/>
          <p14:tracePt t="33380" x="3606800" y="6310313"/>
          <p14:tracePt t="33386" x="3635375" y="6310313"/>
          <p14:tracePt t="33391" x="3698875" y="6310313"/>
          <p14:tracePt t="33394" x="3725863" y="6310313"/>
          <p14:tracePt t="33398" x="3752850" y="6310313"/>
          <p14:tracePt t="33404" x="3781425" y="6310313"/>
          <p14:tracePt t="33407" x="3798888" y="6310313"/>
          <p14:tracePt t="33410" x="3825875" y="6310313"/>
          <p14:tracePt t="33414" x="3844925" y="6310313"/>
          <p14:tracePt t="33418" x="3871913" y="6310313"/>
          <p14:tracePt t="33425" x="3890963" y="6310313"/>
          <p14:tracePt t="33431" x="3927475" y="6310313"/>
          <p14:tracePt t="33437" x="3944938" y="6310313"/>
          <p14:tracePt t="33447" x="4008438" y="6319838"/>
          <p14:tracePt t="33451" x="4027488" y="6319838"/>
          <p14:tracePt t="33456" x="4044950" y="6319838"/>
          <p14:tracePt t="33458" x="4064000" y="6319838"/>
          <p14:tracePt t="33462" x="4083050" y="6327775"/>
          <p14:tracePt t="33466" x="4100513" y="6327775"/>
          <p14:tracePt t="33471" x="4119563" y="6327775"/>
          <p14:tracePt t="33474" x="4137025" y="6327775"/>
          <p14:tracePt t="33478" x="4156075" y="6327775"/>
          <p14:tracePt t="33482" x="4173538" y="6327775"/>
          <p14:tracePt t="33488" x="4192588" y="6327775"/>
          <p14:tracePt t="33491" x="4219575" y="6327775"/>
          <p14:tracePt t="33494" x="4237038" y="6327775"/>
          <p14:tracePt t="33498" x="4265613" y="6327775"/>
          <p14:tracePt t="33507" x="4310063" y="6327775"/>
          <p14:tracePt t="33513" x="4338638" y="6327775"/>
          <p14:tracePt t="33517" x="4375150" y="6327775"/>
          <p14:tracePt t="33520" x="4392613" y="6327775"/>
          <p14:tracePt t="33524" x="4419600" y="6327775"/>
          <p14:tracePt t="33527" x="4448175" y="6337300"/>
          <p14:tracePt t="33531" x="4475163" y="6337300"/>
          <p14:tracePt t="33536" x="4502150" y="6337300"/>
          <p14:tracePt t="33540" x="4538663" y="6337300"/>
          <p14:tracePt t="33543" x="4565650" y="6337300"/>
          <p14:tracePt t="33546" x="4584700" y="6337300"/>
          <p14:tracePt t="33551" x="4611688" y="6356350"/>
          <p14:tracePt t="33557" x="4638675" y="6356350"/>
          <p14:tracePt t="33559" x="4657725" y="6356350"/>
          <p14:tracePt t="33563" x="4684713" y="6356350"/>
          <p14:tracePt t="33569" x="4703763" y="6356350"/>
          <p14:tracePt t="33578" x="4757738" y="6364288"/>
          <p14:tracePt t="33581" x="4767263" y="6364288"/>
          <p14:tracePt t="33584" x="4784725" y="6364288"/>
          <p14:tracePt t="33588" x="4821238" y="6364288"/>
          <p14:tracePt t="33591" x="4830763" y="6364288"/>
          <p14:tracePt t="33595" x="4849813" y="6364288"/>
          <p14:tracePt t="33599" x="4886325" y="6364288"/>
          <p14:tracePt t="33603" x="4913313" y="6364288"/>
          <p14:tracePt t="33607" x="4932363" y="6364288"/>
          <p14:tracePt t="33611" x="4959350" y="6364288"/>
          <p14:tracePt t="33615" x="4976813" y="6364288"/>
          <p14:tracePt t="33620" x="5005388" y="6364288"/>
          <p14:tracePt t="33624" x="5022850" y="6364288"/>
          <p14:tracePt t="33627" x="5041900" y="6364288"/>
          <p14:tracePt t="33631" x="5059363" y="6364288"/>
          <p14:tracePt t="33636" x="5078413" y="6364288"/>
          <p14:tracePt t="33640" x="5095875" y="6364288"/>
          <p14:tracePt t="33642" x="5122863" y="6364288"/>
          <p14:tracePt t="33649" x="5141913" y="6364288"/>
          <p14:tracePt t="33660" x="5205413" y="6364288"/>
          <p14:tracePt t="33664" x="5224463" y="6364288"/>
          <p14:tracePt t="33666" x="5241925" y="6364288"/>
          <p14:tracePt t="33673" x="5268913" y="6346825"/>
          <p14:tracePt t="33675" x="5287963" y="6346825"/>
          <p14:tracePt t="33679" x="5305425" y="6346825"/>
          <p14:tracePt t="33683" x="5334000" y="6346825"/>
          <p14:tracePt t="33688" x="5351463" y="6346825"/>
          <p14:tracePt t="33691" x="5378450" y="6346825"/>
          <p14:tracePt t="33695" x="5397500" y="6346825"/>
          <p14:tracePt t="33699" x="5424488" y="6346825"/>
          <p14:tracePt t="33703" x="5443538" y="6346825"/>
          <p14:tracePt t="33707" x="5470525" y="6346825"/>
          <p14:tracePt t="33711" x="5507038" y="6346825"/>
          <p14:tracePt t="33715" x="5524500" y="6346825"/>
          <p14:tracePt t="33721" x="5553075" y="6346825"/>
          <p14:tracePt t="33724" x="5570538" y="6346825"/>
          <p14:tracePt t="33727" x="5597525" y="6346825"/>
          <p14:tracePt t="33731" x="5616575" y="6346825"/>
          <p14:tracePt t="33735" x="5634038" y="6346825"/>
          <p14:tracePt t="33740" x="5653088" y="6346825"/>
          <p14:tracePt t="33742" x="5670550" y="6346825"/>
          <p14:tracePt t="33747" x="5689600" y="6364288"/>
          <p14:tracePt t="33751" x="5699125" y="6364288"/>
          <p14:tracePt t="33757" x="5708650" y="6364288"/>
          <p14:tracePt t="33759" x="5726113" y="6373813"/>
          <p14:tracePt t="33763" x="5745163" y="6373813"/>
          <p14:tracePt t="33769" x="5762625" y="6383338"/>
          <p14:tracePt t="33778" x="5818188" y="6383338"/>
          <p14:tracePt t="33782" x="5835650" y="6392863"/>
          <p14:tracePt t="33785" x="5854700" y="6392863"/>
          <p14:tracePt t="33788" x="5862638" y="6392863"/>
          <p14:tracePt t="33791" x="5881688" y="6392863"/>
          <p14:tracePt t="33795" x="5891213" y="6392863"/>
          <p14:tracePt t="33799" x="5908675" y="6392863"/>
          <p14:tracePt t="33804" x="5918200" y="6392863"/>
          <p14:tracePt t="33807" x="5935663" y="6392863"/>
          <p14:tracePt t="33811" x="5954713" y="6392863"/>
          <p14:tracePt t="33815" x="5972175" y="6392863"/>
          <p14:tracePt t="33820" x="5981700" y="6392863"/>
          <p14:tracePt t="33824" x="6000750" y="6392863"/>
          <p14:tracePt t="33827" x="6037263" y="6392863"/>
          <p14:tracePt t="33831" x="6064250" y="6392863"/>
          <p14:tracePt t="33836" x="6091238" y="6392863"/>
          <p14:tracePt t="33840" x="6118225" y="6392863"/>
          <p14:tracePt t="33843" x="6164263" y="6392863"/>
          <p14:tracePt t="33847" x="6191250" y="6392863"/>
          <p14:tracePt t="33851" x="6219825" y="6392863"/>
          <p14:tracePt t="33856" x="6246813" y="6392863"/>
          <p14:tracePt t="33859" x="6283325" y="6392863"/>
          <p14:tracePt t="33863" x="6310313" y="6392863"/>
          <p14:tracePt t="33867" x="6337300" y="6392863"/>
          <p14:tracePt t="33873" x="6365875" y="6392863"/>
          <p14:tracePt t="33875" x="6392863" y="6392863"/>
          <p14:tracePt t="33879" x="6410325" y="6392863"/>
          <p14:tracePt t="33883" x="6438900" y="6392863"/>
          <p14:tracePt t="33888" x="6475413" y="6392863"/>
          <p14:tracePt t="33891" x="6502400" y="6392863"/>
          <p14:tracePt t="33907" x="6602413" y="6392863"/>
          <p14:tracePt t="33911" x="6638925" y="6392863"/>
          <p14:tracePt t="33915" x="6657975" y="6392863"/>
          <p14:tracePt t="33920" x="6684963" y="6392863"/>
          <p14:tracePt t="33926" x="6704013" y="6392863"/>
          <p14:tracePt t="33927" x="6731000" y="6392863"/>
          <p14:tracePt t="33931" x="6748463" y="6392863"/>
          <p14:tracePt t="33935" x="6767513" y="6392863"/>
          <p14:tracePt t="33940" x="6794500" y="6392863"/>
          <p14:tracePt t="33943" x="6813550" y="6392863"/>
          <p14:tracePt t="33947" x="6831013" y="6392863"/>
          <p14:tracePt t="33951" x="6858000" y="6392863"/>
          <p14:tracePt t="33957" x="6886575" y="6392863"/>
          <p14:tracePt t="33959" x="6913563" y="6392863"/>
          <p14:tracePt t="33963" x="6950075" y="6392863"/>
          <p14:tracePt t="33967" x="6977063" y="6392863"/>
          <p14:tracePt t="33974" x="7004050" y="6392863"/>
          <p14:tracePt t="33976" x="7040563" y="6392863"/>
          <p14:tracePt t="33979" x="7077075" y="6392863"/>
          <p14:tracePt t="33983" x="7113588" y="6383338"/>
          <p14:tracePt t="33989" x="7142163" y="6383338"/>
          <p14:tracePt t="33991" x="7186613" y="6383338"/>
          <p14:tracePt t="33995" x="7223125" y="6383338"/>
          <p14:tracePt t="33999" x="7269163" y="6373813"/>
          <p14:tracePt t="34003" x="7305675" y="6373813"/>
          <p14:tracePt t="34007" x="7342188" y="6373813"/>
          <p14:tracePt t="34011" x="7378700" y="6373813"/>
          <p14:tracePt t="34015" x="7424738" y="6364288"/>
          <p14:tracePt t="34020" x="7451725" y="6364288"/>
          <p14:tracePt t="34024" x="7488238" y="6364288"/>
          <p14:tracePt t="34029" x="7524750" y="6364288"/>
          <p14:tracePt t="34033" x="7561263" y="6364288"/>
          <p14:tracePt t="34037" x="7589838" y="6364288"/>
          <p14:tracePt t="34045" x="7653338" y="6364288"/>
          <p14:tracePt t="34047" x="7680325" y="6364288"/>
          <p14:tracePt t="34050" x="7707313" y="6364288"/>
          <p14:tracePt t="34056" x="7735888" y="6364288"/>
          <p14:tracePt t="34059" x="7772400" y="6364288"/>
          <p14:tracePt t="34063" x="7799388" y="6364288"/>
          <p14:tracePt t="34067" x="7826375" y="6364288"/>
          <p14:tracePt t="34073" x="7853363" y="6364288"/>
          <p14:tracePt t="34075" x="7899400" y="6364288"/>
          <p14:tracePt t="34079" x="7918450" y="6364288"/>
          <p14:tracePt t="34083" x="7945438" y="6364288"/>
          <p14:tracePt t="34088" x="7972425" y="6364288"/>
          <p14:tracePt t="34091" x="7999413" y="6364288"/>
          <p14:tracePt t="34095" x="8027988" y="6364288"/>
          <p14:tracePt t="34099" x="8064500" y="6364288"/>
          <p14:tracePt t="34103" x="8081963" y="6364288"/>
          <p14:tracePt t="34107" x="8108950" y="6364288"/>
          <p14:tracePt t="34111" x="8137525" y="6364288"/>
          <p14:tracePt t="34115" x="8164513" y="6364288"/>
          <p14:tracePt t="34120" x="8191500" y="6364288"/>
          <p14:tracePt t="34124" x="8228013" y="6364288"/>
          <p14:tracePt t="34127" x="8264525" y="6364288"/>
          <p14:tracePt t="34131" x="8293100" y="6364288"/>
          <p14:tracePt t="34138" x="8329613" y="6356350"/>
          <p14:tracePt t="34148" x="8410575" y="6356350"/>
          <p14:tracePt t="34161" x="8493125" y="6346825"/>
          <p14:tracePt t="34165" x="8520113" y="6346825"/>
          <p14:tracePt t="34166" x="8548688" y="6337300"/>
          <p14:tracePt t="34173" x="8566150" y="6337300"/>
          <p14:tracePt t="34175" x="8593138" y="6337300"/>
          <p14:tracePt t="34179" x="8612188" y="6337300"/>
          <p14:tracePt t="34183" x="8629650" y="6337300"/>
          <p14:tracePt t="34189" x="8648700" y="6337300"/>
          <p14:tracePt t="34191" x="8675688" y="6337300"/>
          <p14:tracePt t="34195" x="8694738" y="6337300"/>
          <p14:tracePt t="34199" x="8712200" y="6337300"/>
          <p14:tracePt t="34203" x="8731250" y="6337300"/>
          <p14:tracePt t="34207" x="8748713" y="6337300"/>
          <p14:tracePt t="34211" x="8767763" y="6337300"/>
          <p14:tracePt t="34215" x="8785225" y="6337300"/>
          <p14:tracePt t="34221" x="8804275" y="6337300"/>
          <p14:tracePt t="34224" x="8821738" y="6337300"/>
          <p14:tracePt t="34227" x="8848725" y="6337300"/>
          <p14:tracePt t="34231" x="8867775" y="6337300"/>
          <p14:tracePt t="34236" x="8894763" y="6337300"/>
          <p14:tracePt t="34241" x="8913813" y="6337300"/>
          <p14:tracePt t="34243" x="8940800" y="6337300"/>
          <p14:tracePt t="34247" x="8967788" y="6337300"/>
          <p14:tracePt t="34251" x="8996363" y="6337300"/>
          <p14:tracePt t="34256" x="9032875" y="6337300"/>
          <p14:tracePt t="34259" x="9059863" y="6337300"/>
          <p14:tracePt t="34263" x="9086850" y="6337300"/>
          <p14:tracePt t="34267" x="9113838" y="6337300"/>
          <p14:tracePt t="34273" x="9142413" y="6337300"/>
          <p14:tracePt t="34275" x="9178925" y="6337300"/>
          <p14:tracePt t="34279" x="9196388" y="6337300"/>
          <p14:tracePt t="34283" x="9223375" y="6337300"/>
          <p14:tracePt t="34289" x="9251950" y="6337300"/>
          <p14:tracePt t="34291" x="9269413" y="6337300"/>
          <p14:tracePt t="34295" x="9296400" y="6337300"/>
          <p14:tracePt t="34299" x="9315450" y="6337300"/>
          <p14:tracePt t="34304" x="9332913" y="6327775"/>
          <p14:tracePt t="34307" x="9351963" y="6327775"/>
          <p14:tracePt t="34311" x="9369425" y="6327775"/>
          <p14:tracePt t="34315" x="9388475" y="6319838"/>
          <p14:tracePt t="34321" x="9405938" y="6319838"/>
          <p14:tracePt t="34324" x="9415463" y="6319838"/>
          <p14:tracePt t="34327" x="9424988" y="6319838"/>
          <p14:tracePt t="34331" x="9434513" y="6319838"/>
          <p14:tracePt t="34337" x="9451975" y="6319838"/>
          <p14:tracePt t="34339" x="9461500" y="6310313"/>
          <p14:tracePt t="34343" x="9478963" y="6310313"/>
          <p14:tracePt t="34347" x="9488488" y="6310313"/>
          <p14:tracePt t="34351" x="9498013" y="6300788"/>
          <p14:tracePt t="34357" x="9507538" y="6300788"/>
          <p14:tracePt t="34359" x="9515475" y="6300788"/>
          <p14:tracePt t="34363" x="9525000" y="6300788"/>
          <p14:tracePt t="34367" x="9544050" y="6300788"/>
          <p14:tracePt t="34373" x="9551988" y="6300788"/>
          <p14:tracePt t="34375" x="9571038" y="6300788"/>
          <p14:tracePt t="34385" x="9588500" y="6300788"/>
          <p14:tracePt t="34394" x="9617075" y="6300788"/>
          <p14:tracePt t="34400" x="9644063" y="6291263"/>
          <p14:tracePt t="34404" x="9661525" y="6291263"/>
          <p14:tracePt t="34413" x="9680575" y="6283325"/>
          <p14:tracePt t="34417" x="9690100" y="6283325"/>
          <p14:tracePt t="34423" x="9698038" y="6283325"/>
          <p14:tracePt t="34425" x="9717088" y="6283325"/>
          <p14:tracePt t="34427" x="9726613" y="6283325"/>
          <p14:tracePt t="34434" x="9734550" y="6273800"/>
          <p14:tracePt t="34443" x="9763125" y="6273800"/>
          <p14:tracePt t="34447" x="9772650" y="6273800"/>
          <p14:tracePt t="34454" x="9780588" y="6273800"/>
          <p14:tracePt t="34461" x="9790113" y="6273800"/>
          <p14:tracePt t="34465" x="9799638" y="6273800"/>
          <p14:tracePt t="34467" x="9809163" y="6273800"/>
          <p14:tracePt t="34474" x="9817100" y="6273800"/>
          <p14:tracePt t="34475" x="9826625" y="6273800"/>
          <p14:tracePt t="34479" x="9836150" y="6273800"/>
          <p14:tracePt t="34483" x="9845675" y="6273800"/>
          <p14:tracePt t="34491" x="9853613" y="6273800"/>
          <p14:tracePt t="34495" x="9863138" y="6273800"/>
          <p14:tracePt t="34499" x="9872663" y="6273800"/>
          <p14:tracePt t="34503" x="9890125" y="6273800"/>
          <p14:tracePt t="34508" x="9899650" y="6273800"/>
          <p14:tracePt t="34513" x="9909175" y="6273800"/>
          <p14:tracePt t="34516" x="9926638" y="6273800"/>
          <p14:tracePt t="34520" x="9936163" y="6273800"/>
          <p14:tracePt t="34525" x="9955213" y="6273800"/>
          <p14:tracePt t="34527" x="9963150" y="6273800"/>
          <p14:tracePt t="34531" x="9982200" y="6273800"/>
          <p14:tracePt t="34537" x="9991725" y="6273800"/>
          <p14:tracePt t="34540" x="9999663" y="6273800"/>
          <p14:tracePt t="34543" x="10018713" y="6273800"/>
          <p14:tracePt t="34547" x="10028238" y="6273800"/>
          <p14:tracePt t="34551" x="10045700" y="6273800"/>
          <p14:tracePt t="34556" x="10055225" y="6273800"/>
          <p14:tracePt t="34559" x="10072688" y="6273800"/>
          <p14:tracePt t="34563" x="10082213" y="6273800"/>
          <p14:tracePt t="34567" x="10091738" y="6273800"/>
          <p14:tracePt t="34572" x="10101263" y="6273800"/>
          <p14:tracePt t="34575" x="10118725" y="6273800"/>
          <p14:tracePt t="34579" x="10128250" y="6273800"/>
          <p14:tracePt t="34583" x="10145713" y="6273800"/>
          <p14:tracePt t="34589" x="10155238" y="6273800"/>
          <p14:tracePt t="34595" x="10164763" y="6273800"/>
          <p14:tracePt t="34599" x="10174288" y="6273800"/>
          <p14:tracePt t="34603" x="10182225" y="6273800"/>
          <p14:tracePt t="34607" x="10191750" y="6273800"/>
          <p14:tracePt t="34611" x="10201275" y="6273800"/>
          <p14:tracePt t="34622" x="10210800" y="6273800"/>
          <p14:tracePt t="34624" x="10218738" y="6273800"/>
          <p14:tracePt t="34627" x="10228263" y="6273800"/>
          <p14:tracePt t="34633" x="10237788" y="6273800"/>
          <p14:tracePt t="34642" x="10255250" y="6273800"/>
          <p14:tracePt t="34646" x="10264775" y="6273800"/>
          <p14:tracePt t="34649" x="10274300" y="6273800"/>
          <p14:tracePt t="34650" x="10283825" y="6273800"/>
          <p14:tracePt t="34656" x="10291763" y="6273800"/>
          <p14:tracePt t="34659" x="10301288" y="6273800"/>
          <p14:tracePt t="34663" x="10310813" y="6273800"/>
          <p14:tracePt t="34667" x="10320338" y="6273800"/>
          <p14:tracePt t="34673" x="10328275" y="6273800"/>
          <p14:tracePt t="34675" x="10337800" y="6273800"/>
          <p14:tracePt t="34679" x="10347325" y="6273800"/>
          <p14:tracePt t="34683" x="10364788" y="6273800"/>
          <p14:tracePt t="34689" x="10383838" y="6273800"/>
          <p14:tracePt t="34691" x="10393363" y="6273800"/>
          <p14:tracePt t="34695" x="10401300" y="6273800"/>
          <p14:tracePt t="34699" x="10420350" y="6273800"/>
          <p14:tracePt t="34703" x="10429875" y="6273800"/>
          <p14:tracePt t="34707" x="10447338" y="6273800"/>
          <p14:tracePt t="34711" x="10466388" y="6273800"/>
          <p14:tracePt t="34715" x="10474325" y="6273800"/>
          <p14:tracePt t="34719" x="10493375" y="6273800"/>
          <p14:tracePt t="34723" x="10502900" y="6273800"/>
          <p14:tracePt t="34727" x="10510838" y="6283325"/>
          <p14:tracePt t="34731" x="10520363" y="6283325"/>
          <p14:tracePt t="34737" x="10539413" y="6283325"/>
          <p14:tracePt t="34740" x="10547350" y="6283325"/>
          <p14:tracePt t="34743" x="10556875" y="6283325"/>
          <p14:tracePt t="34747" x="10575925" y="6283325"/>
          <p14:tracePt t="34751" x="10585450" y="6283325"/>
          <p14:tracePt t="34763" x="10602913" y="6283325"/>
          <p14:tracePt t="34769" x="10621963" y="6291263"/>
          <p14:tracePt t="34782" x="10648950" y="6291263"/>
          <p14:tracePt t="34787" x="10685463" y="6291263"/>
          <p14:tracePt t="34792" x="10702925" y="6291263"/>
          <p14:tracePt t="34795" x="10721975" y="6291263"/>
          <p14:tracePt t="34799" x="10739438" y="6291263"/>
          <p14:tracePt t="34804" x="10768013" y="6300788"/>
          <p14:tracePt t="34807" x="10785475" y="6300788"/>
          <p14:tracePt t="34811" x="10804525" y="6300788"/>
          <p14:tracePt t="34815" x="10821988" y="6310313"/>
          <p14:tracePt t="34818" x="10841038" y="6310313"/>
          <p14:tracePt t="34824" x="10868025" y="6310313"/>
          <p14:tracePt t="34827" x="10895013" y="6310313"/>
          <p14:tracePt t="34831" x="10931525" y="6319838"/>
          <p14:tracePt t="34835" x="10950575" y="6319838"/>
          <p14:tracePt t="34840" x="10987088" y="6327775"/>
          <p14:tracePt t="34843" x="11004550" y="6327775"/>
          <p14:tracePt t="34847" x="11031538" y="6346825"/>
          <p14:tracePt t="34851" x="11068050" y="6346825"/>
          <p14:tracePt t="34858" x="11096625" y="6346825"/>
          <p14:tracePt t="34859" x="11114088" y="6356350"/>
          <p14:tracePt t="34863" x="11133138" y="6356350"/>
          <p14:tracePt t="34867" x="11160125" y="6356350"/>
          <p14:tracePt t="34873" x="11177588" y="6356350"/>
          <p14:tracePt t="34875" x="11196638" y="6356350"/>
          <p14:tracePt t="34879" x="11214100" y="6356350"/>
          <p14:tracePt t="34883" x="11242675" y="6356350"/>
          <p14:tracePt t="34889" x="11260138" y="6364288"/>
          <p14:tracePt t="34891" x="11279188" y="6364288"/>
          <p14:tracePt t="34895" x="11296650" y="6364288"/>
          <p14:tracePt t="34899" x="11315700" y="6364288"/>
          <p14:tracePt t="34904" x="11323638" y="6364288"/>
          <p14:tracePt t="34907" x="11333163" y="6364288"/>
          <p14:tracePt t="34911" x="11352213" y="6364288"/>
          <p14:tracePt t="34915" x="11360150" y="6364288"/>
          <p14:tracePt t="34920" x="11369675" y="6364288"/>
          <p14:tracePt t="34926" x="11388725" y="6364288"/>
          <p14:tracePt t="34933" x="11406188" y="6364288"/>
          <p14:tracePt t="34949" x="11415713" y="6364288"/>
          <p14:tracePt t="34962" x="11425238" y="6364288"/>
          <p14:tracePt t="35019" x="11434763" y="6364288"/>
          <p14:tracePt t="35031" x="11442700" y="6364288"/>
          <p14:tracePt t="35043" x="11452225" y="6364288"/>
          <p14:tracePt t="35057" x="11461750" y="6364288"/>
          <p14:tracePt t="35152" x="11461750" y="6356350"/>
          <p14:tracePt t="35162" x="11461750" y="6346825"/>
          <p14:tracePt t="35169" x="11461750" y="6327775"/>
          <p14:tracePt t="35177" x="11461750" y="6291263"/>
          <p14:tracePt t="35184" x="11425238" y="6246813"/>
          <p14:tracePt t="35189" x="11415713" y="6227763"/>
          <p14:tracePt t="35191" x="11398250" y="6200775"/>
          <p14:tracePt t="35195" x="11379200" y="6173788"/>
          <p14:tracePt t="35199" x="11360150" y="6145213"/>
          <p14:tracePt t="35205" x="11342688" y="6118225"/>
          <p14:tracePt t="35207" x="11315700" y="6100763"/>
          <p14:tracePt t="35211" x="11306175" y="6081713"/>
          <p14:tracePt t="35215" x="11287125" y="6045200"/>
          <p14:tracePt t="35220" x="11269663" y="6027738"/>
          <p14:tracePt t="35223" x="11260138" y="6008688"/>
          <p14:tracePt t="35227" x="11250613" y="5991225"/>
          <p14:tracePt t="35231" x="11242675" y="5972175"/>
          <p14:tracePt t="35236" x="11242675" y="5954713"/>
          <p14:tracePt t="35241" x="11233150" y="5935663"/>
          <p14:tracePt t="35244" x="11223625" y="5918200"/>
          <p14:tracePt t="35247" x="11223625" y="5899150"/>
          <p14:tracePt t="35251" x="11223625" y="5881688"/>
          <p14:tracePt t="35257" x="11214100" y="5881688"/>
          <p14:tracePt t="35259" x="11214100" y="5862638"/>
          <p14:tracePt t="35263" x="11214100" y="5853113"/>
          <p14:tracePt t="35267" x="11206163" y="5835650"/>
          <p14:tracePt t="35273" x="11206163" y="5816600"/>
          <p14:tracePt t="35275" x="11196638" y="5807075"/>
          <p14:tracePt t="35281" x="11196638" y="5799138"/>
          <p14:tracePt t="35285" x="11187113" y="5780088"/>
          <p14:tracePt t="35294" x="11177588" y="5762625"/>
          <p14:tracePt t="35299" x="11169650" y="5743575"/>
          <p14:tracePt t="35303" x="11160125" y="5726113"/>
          <p14:tracePt t="35308" x="11150600" y="5707063"/>
          <p14:tracePt t="35311" x="11141075" y="5697538"/>
          <p14:tracePt t="35315" x="11133138" y="5689600"/>
          <p14:tracePt t="35320" x="11114088" y="5670550"/>
          <p14:tracePt t="35323" x="11104563" y="5670550"/>
          <p14:tracePt t="35327" x="11096625" y="5661025"/>
          <p14:tracePt t="35331" x="11096625" y="5653088"/>
          <p14:tracePt t="35345" x="11060113" y="5616575"/>
          <p14:tracePt t="35349" x="11050588" y="5607050"/>
          <p14:tracePt t="35355" x="11041063" y="5607050"/>
          <p14:tracePt t="35357" x="11031538" y="5597525"/>
          <p14:tracePt t="35358" x="11031538" y="5588000"/>
          <p14:tracePt t="35363" x="11014075" y="5570538"/>
          <p14:tracePt t="35367" x="11004550" y="5561013"/>
          <p14:tracePt t="35373" x="10987088" y="5543550"/>
          <p14:tracePt t="35375" x="10977563" y="5524500"/>
          <p14:tracePt t="35379" x="10958513" y="5514975"/>
          <p14:tracePt t="35383" x="10950575" y="5497513"/>
          <p14:tracePt t="35389" x="10941050" y="5487988"/>
          <p14:tracePt t="35391" x="10941050" y="5470525"/>
          <p14:tracePt t="35395" x="10931525" y="5451475"/>
          <p14:tracePt t="35399" x="10931525" y="5434013"/>
          <p14:tracePt t="35404" x="10922000" y="5434013"/>
          <p14:tracePt t="35407" x="10922000" y="5414963"/>
          <p14:tracePt t="35411" x="10922000" y="5405438"/>
          <p14:tracePt t="41361" x="10895013" y="5397500"/>
          <p14:tracePt t="41368" x="10712450" y="5397500"/>
          <p14:tracePt t="41378" x="10082213" y="5397500"/>
          <p14:tracePt t="41384" x="9845675" y="5405438"/>
          <p14:tracePt t="41387" x="9544050" y="5424488"/>
          <p14:tracePt t="41391" x="9269413" y="5441950"/>
          <p14:tracePt t="41394" x="8996363" y="5461000"/>
          <p14:tracePt t="41400" x="8685213" y="5478463"/>
          <p14:tracePt t="41411" x="8147050" y="5497513"/>
          <p14:tracePt t="41414" x="8035925" y="5497513"/>
          <p14:tracePt t="41420" x="7935913" y="5507038"/>
          <p14:tracePt t="41422" x="7899400" y="5507038"/>
          <p14:tracePt t="41426" x="7872413" y="5507038"/>
          <p14:tracePt t="41430" x="7862888" y="5507038"/>
          <p14:tracePt t="41442" x="7853363" y="5507038"/>
          <p14:tracePt t="41456" x="7862888" y="5497513"/>
          <p14:tracePt t="41469" x="7872413" y="5497513"/>
          <p14:tracePt t="41479" x="7872413" y="5487988"/>
          <p14:tracePt t="41484" x="7862888" y="5478463"/>
          <p14:tracePt t="41487" x="7845425" y="5470525"/>
          <p14:tracePt t="41490" x="7835900" y="5461000"/>
          <p14:tracePt t="41495" x="7816850" y="5451475"/>
          <p14:tracePt t="41501" x="7789863" y="5441950"/>
          <p14:tracePt t="41504" x="7772400" y="5441950"/>
          <p14:tracePt t="41507" x="7743825" y="5434013"/>
          <p14:tracePt t="41511" x="7726363" y="5434013"/>
          <p14:tracePt t="41515" x="7689850" y="5424488"/>
          <p14:tracePt t="41521" x="7662863" y="5414963"/>
          <p14:tracePt t="41523" x="7643813" y="5405438"/>
          <p14:tracePt t="41526" x="7626350" y="5397500"/>
          <p14:tracePt t="41532" x="7616825" y="5397500"/>
          <p14:tracePt t="41536" x="7597775" y="5387975"/>
          <p14:tracePt t="41540" x="7589838" y="5378450"/>
          <p14:tracePt t="41543" x="7589838" y="5368925"/>
          <p14:tracePt t="41547" x="7570788" y="5368925"/>
          <p14:tracePt t="41552" x="7561263" y="5360988"/>
          <p14:tracePt t="41555" x="7553325" y="5351463"/>
          <p14:tracePt t="41559" x="7543800" y="5341938"/>
          <p14:tracePt t="41563" x="7534275" y="5341938"/>
          <p14:tracePt t="41569" x="7516813" y="5332413"/>
          <p14:tracePt t="41571" x="7516813" y="5324475"/>
          <p14:tracePt t="41575" x="7507288" y="5305425"/>
          <p14:tracePt t="41584" x="7470775" y="5251450"/>
          <p14:tracePt t="41593" x="7434263" y="5205413"/>
          <p14:tracePt t="41598" x="7415213" y="5186363"/>
          <p14:tracePt t="41601" x="7397750" y="5149850"/>
          <p14:tracePt t="41604" x="7361238" y="5122863"/>
          <p14:tracePt t="41608" x="7342188" y="5105400"/>
          <p14:tracePt t="41611" x="7315200" y="5068888"/>
          <p14:tracePt t="41615" x="7288213" y="5049838"/>
          <p14:tracePt t="41621" x="7259638" y="5022850"/>
          <p14:tracePt t="41623" x="7232650" y="5003800"/>
          <p14:tracePt t="41627" x="7205663" y="4967288"/>
          <p14:tracePt t="41631" x="7178675" y="4949825"/>
          <p14:tracePt t="41636" x="7150100" y="4922838"/>
          <p14:tracePt t="41639" x="7113588" y="4884738"/>
          <p14:tracePt t="41643" x="7086600" y="4867275"/>
          <p14:tracePt t="41647" x="7040563" y="4830763"/>
          <p14:tracePt t="41652" x="7004050" y="4803775"/>
          <p14:tracePt t="41655" x="6977063" y="4767263"/>
          <p14:tracePt t="41659" x="6940550" y="4738688"/>
          <p14:tracePt t="41663" x="6894513" y="4684713"/>
          <p14:tracePt t="41670" x="6858000" y="4657725"/>
          <p14:tracePt t="41671" x="6831013" y="4638675"/>
          <p14:tracePt t="41675" x="6804025" y="4602163"/>
          <p14:tracePt t="41680" x="6767513" y="4575175"/>
          <p14:tracePt t="41689" x="6694488" y="4519613"/>
          <p14:tracePt t="41696" x="6630988" y="4465638"/>
          <p14:tracePt t="41699" x="6611938" y="4446588"/>
          <p14:tracePt t="41704" x="6575425" y="4429125"/>
          <p14:tracePt t="41707" x="6557963" y="4402138"/>
          <p14:tracePt t="41711" x="6529388" y="4383088"/>
          <p14:tracePt t="41715" x="6511925" y="4365625"/>
          <p14:tracePt t="41721" x="6475413" y="4346575"/>
          <p14:tracePt t="41723" x="6456363" y="4329113"/>
          <p14:tracePt t="41727" x="6429375" y="4300538"/>
          <p14:tracePt t="41731" x="6402388" y="4283075"/>
          <p14:tracePt t="41737" x="6383338" y="4273550"/>
          <p14:tracePt t="41739" x="6346825" y="4256088"/>
          <p14:tracePt t="41743" x="6319838" y="4237038"/>
          <p14:tracePt t="41747" x="6273800" y="4210050"/>
          <p14:tracePt t="41753" x="6227763" y="4200525"/>
          <p14:tracePt t="41755" x="6173788" y="4173538"/>
          <p14:tracePt t="41759" x="6110288" y="4164013"/>
          <p14:tracePt t="41763" x="6045200" y="4137025"/>
          <p14:tracePt t="41769" x="5972175" y="4117975"/>
          <p14:tracePt t="41771" x="5891213" y="4100513"/>
          <p14:tracePt t="41775" x="5818188" y="4073525"/>
          <p14:tracePt t="41779" x="5735638" y="4064000"/>
          <p14:tracePt t="41783" x="5662613" y="4044950"/>
          <p14:tracePt t="41787" x="5580063" y="4037013"/>
          <p14:tracePt t="41791" x="5507038" y="4037013"/>
          <p14:tracePt t="41795" x="5451475" y="4027488"/>
          <p14:tracePt t="41799" x="5397500" y="4027488"/>
          <p14:tracePt t="41804" x="5334000" y="4027488"/>
          <p14:tracePt t="41807" x="5278438" y="4027488"/>
          <p14:tracePt t="41811" x="5224463" y="4027488"/>
          <p14:tracePt t="41815" x="5178425" y="4027488"/>
          <p14:tracePt t="41820" x="5141913" y="4017963"/>
          <p14:tracePt t="41823" x="5095875" y="4017963"/>
          <p14:tracePt t="41827" x="5041900" y="4017963"/>
          <p14:tracePt t="41831" x="5005388" y="4000500"/>
          <p14:tracePt t="41837" x="4976813" y="4000500"/>
          <p14:tracePt t="41839" x="4932363" y="4000500"/>
          <p14:tracePt t="41843" x="4903788" y="3990975"/>
          <p14:tracePt t="41847" x="4876800" y="3981450"/>
          <p14:tracePt t="41853" x="4857750" y="3981450"/>
          <p14:tracePt t="41855" x="4840288" y="3971925"/>
          <p14:tracePt t="41859" x="4813300" y="3963988"/>
          <p14:tracePt t="41863" x="4794250" y="3954463"/>
          <p14:tracePt t="41870" x="4794250" y="3944938"/>
          <p14:tracePt t="41871" x="4776788" y="3935413"/>
          <p14:tracePt t="41875" x="4757738" y="3927475"/>
          <p14:tracePt t="41879" x="4748213" y="3927475"/>
          <p14:tracePt t="41882" x="4730750" y="3908425"/>
          <p14:tracePt t="41887" x="4711700" y="3898900"/>
          <p14:tracePt t="41910" x="4621213" y="3825875"/>
          <p14:tracePt t="41915" x="4602163" y="3816350"/>
          <p14:tracePt t="41916" x="4575175" y="3808413"/>
          <p14:tracePt t="41922" x="4548188" y="3798888"/>
          <p14:tracePt t="41924" x="4529138" y="3798888"/>
          <p14:tracePt t="41927" x="4511675" y="3798888"/>
          <p14:tracePt t="41931" x="4492625" y="3789363"/>
          <p14:tracePt t="41937" x="4475163" y="3789363"/>
          <p14:tracePt t="41939" x="4456113" y="3789363"/>
          <p14:tracePt t="41943" x="4448175" y="3789363"/>
          <p14:tracePt t="41947" x="4429125" y="3789363"/>
          <p14:tracePt t="41954" x="4411663" y="3789363"/>
          <p14:tracePt t="41956" x="4392613" y="3789363"/>
          <p14:tracePt t="41959" x="4383088" y="3789363"/>
          <p14:tracePt t="41963" x="4365625" y="3789363"/>
          <p14:tracePt t="41968" x="4346575" y="3789363"/>
          <p14:tracePt t="41971" x="4329113" y="3789363"/>
          <p14:tracePt t="41975" x="4302125" y="3789363"/>
          <p14:tracePt t="41979" x="4283075" y="3789363"/>
          <p14:tracePt t="41985" x="4265613" y="3789363"/>
          <p14:tracePt t="41988" x="4246563" y="3789363"/>
          <p14:tracePt t="41991" x="4237038" y="3789363"/>
          <p14:tracePt t="42005" x="4210050" y="3789363"/>
          <p14:tracePt t="42010" x="4200525" y="3789363"/>
          <p14:tracePt t="42015" x="4183063" y="3789363"/>
          <p14:tracePt t="42021" x="4173538" y="3789363"/>
          <p14:tracePt t="42031" x="4164013" y="3789363"/>
          <p14:tracePt t="42036" x="4156075" y="3789363"/>
          <p14:tracePt t="42039" x="4146550" y="3789363"/>
          <p14:tracePt t="42043" x="4137025" y="3789363"/>
          <p14:tracePt t="42047" x="4127500" y="3789363"/>
          <p14:tracePt t="42060" x="4119563" y="3789363"/>
          <p14:tracePt t="42063" x="4110038" y="3789363"/>
          <p14:tracePt t="42068" x="4100513" y="3789363"/>
          <p14:tracePt t="42071" x="4090988" y="3789363"/>
          <p14:tracePt t="42075" x="4083050" y="3789363"/>
          <p14:tracePt t="42083" x="4073525" y="3789363"/>
          <p14:tracePt t="42105" x="4054475" y="3789363"/>
          <p14:tracePt t="42109" x="4044950" y="3789363"/>
          <p14:tracePt t="42116" x="4037013" y="3789363"/>
          <p14:tracePt t="42180" x="4027488" y="3779838"/>
          <p14:tracePt t="42191" x="4027488" y="3771900"/>
          <p14:tracePt t="42196" x="4037013" y="3762375"/>
          <p14:tracePt t="42200" x="4044950" y="3752850"/>
          <p14:tracePt t="42205" x="4054475" y="3743325"/>
          <p14:tracePt t="42207" x="4064000" y="3735388"/>
          <p14:tracePt t="42211" x="4064000" y="3725863"/>
          <p14:tracePt t="42223" x="4073525" y="3716338"/>
          <p14:tracePt t="42231" x="4073525" y="3706813"/>
          <p14:tracePt t="42236" x="4083050" y="3698875"/>
          <p14:tracePt t="42239" x="4083050" y="3689350"/>
          <p14:tracePt t="42243" x="4083050" y="3679825"/>
          <p14:tracePt t="42247" x="4083050" y="3670300"/>
          <p14:tracePt t="42253" x="4090988" y="3670300"/>
          <p14:tracePt t="42255" x="4090988" y="3662363"/>
          <p14:tracePt t="42259" x="4090988" y="3652838"/>
          <p14:tracePt t="42269" x="4090988" y="3643313"/>
          <p14:tracePt t="42271" x="4090988" y="3633788"/>
          <p14:tracePt t="42279" x="4090988" y="3625850"/>
          <p14:tracePt t="42580" x="4090988" y="3616325"/>
          <p14:tracePt t="42638" x="4090988" y="3606800"/>
          <p14:tracePt t="42654" x="4090988" y="3597275"/>
          <p14:tracePt t="42671" x="4090988" y="3589338"/>
          <p14:tracePt t="42680" x="4090988" y="3579813"/>
          <p14:tracePt t="42689" x="4083050" y="3579813"/>
          <p14:tracePt t="42692" x="4083050" y="3570288"/>
          <p14:tracePt t="42707" x="4073525" y="3560763"/>
          <p14:tracePt t="42723" x="4073525" y="3552825"/>
          <p14:tracePt t="43521" x="4073525" y="3543300"/>
          <p14:tracePt t="43531" x="4073525" y="3533775"/>
          <p14:tracePt t="43545" x="4100513" y="3533775"/>
          <p14:tracePt t="43553" x="4119563" y="3533775"/>
          <p14:tracePt t="43561" x="4127500" y="3533775"/>
          <p14:tracePt t="43570" x="4146550" y="3533775"/>
          <p14:tracePt t="43572" x="4156075" y="3524250"/>
          <p14:tracePt t="43576" x="4164013" y="3524250"/>
          <p14:tracePt t="43580" x="4173538" y="3524250"/>
          <p14:tracePt t="43588" x="4183063" y="3524250"/>
          <p14:tracePt t="43596" x="4192588" y="3524250"/>
          <p14:tracePt t="43602" x="4200525" y="3524250"/>
          <p14:tracePt t="43604" x="4200525" y="3516313"/>
          <p14:tracePt t="43608" x="4210050" y="3516313"/>
          <p14:tracePt t="43612" x="4219575" y="3516313"/>
          <p14:tracePt t="43620" x="4229100" y="3516313"/>
          <p14:tracePt t="43629" x="4237038" y="3516313"/>
          <p14:tracePt t="43637" x="4246563" y="3516313"/>
          <p14:tracePt t="43645" x="4256088" y="3516313"/>
          <p14:tracePt t="43650" x="4265613" y="3516313"/>
          <p14:tracePt t="43653" x="4273550" y="3516313"/>
          <p14:tracePt t="43656" x="4283075" y="3506788"/>
          <p14:tracePt t="43660" x="4292600" y="3506788"/>
          <p14:tracePt t="43670" x="4302125" y="3506788"/>
          <p14:tracePt t="43676" x="4310063" y="3506788"/>
          <p14:tracePt t="43680" x="4319588" y="3506788"/>
          <p14:tracePt t="43693" x="4329113" y="3506788"/>
          <p14:tracePt t="43705" x="4338638" y="3506788"/>
          <p14:tracePt t="43728" x="4346575" y="3506788"/>
          <p14:tracePt t="43737" x="4356100" y="3506788"/>
          <p14:tracePt t="43750" x="4365625" y="3506788"/>
          <p14:tracePt t="43761" x="4375150" y="3506788"/>
          <p14:tracePt t="43770" x="4383088" y="3506788"/>
          <p14:tracePt t="43777" x="4392613" y="3506788"/>
          <p14:tracePt t="43802" x="4402138" y="3506788"/>
          <p14:tracePt t="43808" x="4411663" y="3506788"/>
          <p14:tracePt t="43817" x="4419600" y="3506788"/>
          <p14:tracePt t="43829" x="4429125" y="3506788"/>
          <p14:tracePt t="43841" x="4438650" y="3506788"/>
          <p14:tracePt t="43853" x="4448175" y="3506788"/>
          <p14:tracePt t="43873" x="4456113" y="3506788"/>
          <p14:tracePt t="43886" x="4465638" y="3506788"/>
          <p14:tracePt t="43904" x="4484688" y="3506788"/>
          <p14:tracePt t="43914" x="4492625" y="3497263"/>
          <p14:tracePt t="43927" x="4502150" y="3497263"/>
          <p14:tracePt t="44027" x="4502150" y="3487738"/>
          <p14:tracePt t="44038" x="4511675" y="3487738"/>
          <p14:tracePt t="44059" x="4521200" y="3487738"/>
          <p14:tracePt t="44071" x="4529138" y="3479800"/>
          <p14:tracePt t="44078" x="4538663" y="3479800"/>
          <p14:tracePt t="44081" x="4548188" y="3479800"/>
          <p14:tracePt t="44097" x="4557713" y="3479800"/>
          <p14:tracePt t="44109" x="4565650" y="3479800"/>
          <p14:tracePt t="44112" x="4575175" y="3479800"/>
          <p14:tracePt t="44117" x="4584700" y="3479800"/>
          <p14:tracePt t="44124" x="4594225" y="3479800"/>
          <p14:tracePt t="44128" x="4602163" y="3470275"/>
          <p14:tracePt t="44144" x="4611688" y="3460750"/>
          <p14:tracePt t="44156" x="4621213" y="3460750"/>
          <p14:tracePt t="44221" x="4630738" y="3460750"/>
          <p14:tracePt t="44231" x="4638675" y="3460750"/>
          <p14:tracePt t="44244" x="4648200" y="3460750"/>
          <p14:tracePt t="44253" x="4657725" y="3460750"/>
          <p14:tracePt t="44273" x="4667250" y="3460750"/>
          <p14:tracePt t="44289" x="4675188" y="3460750"/>
          <p14:tracePt t="44302" x="4684713" y="3460750"/>
          <p14:tracePt t="44313" x="4694238" y="3460750"/>
          <p14:tracePt t="44333" x="4703763" y="3460750"/>
          <p14:tracePt t="44344" x="4711700" y="3460750"/>
          <p14:tracePt t="44365" x="4721225" y="3460750"/>
          <p14:tracePt t="44372" x="4730750" y="3460750"/>
          <p14:tracePt t="44386" x="4740275" y="3460750"/>
          <p14:tracePt t="44418" x="4748213" y="3460750"/>
          <p14:tracePt t="44428" x="4757738" y="3460750"/>
          <p14:tracePt t="44434" x="4767263" y="3460750"/>
          <p14:tracePt t="44444" x="4776788" y="3460750"/>
          <p14:tracePt t="44453" x="4784725" y="3460750"/>
          <p14:tracePt t="44456" x="4794250" y="3460750"/>
          <p14:tracePt t="44464" x="4803775" y="3460750"/>
          <p14:tracePt t="44470" x="4813300" y="3460750"/>
          <p14:tracePt t="44476" x="4821238" y="3460750"/>
          <p14:tracePt t="44502" x="4830763" y="3460750"/>
          <p14:tracePt t="44704" x="4840288" y="3460750"/>
          <p14:tracePt t="44724" x="4849813" y="3460750"/>
          <p14:tracePt t="44757" x="4857750" y="3470275"/>
          <p14:tracePt t="44789" x="4867275" y="3479800"/>
          <p14:tracePt t="45050" x="4876800" y="3479800"/>
          <p14:tracePt t="45211" x="4886325" y="3479800"/>
          <p14:tracePt t="45292" x="4895850" y="3479800"/>
          <p14:tracePt t="45338" x="4903788" y="3479800"/>
          <p14:tracePt t="45365" x="4913313" y="3479800"/>
          <p14:tracePt t="45373" x="4913313" y="3470275"/>
          <p14:tracePt t="45386" x="4922838" y="3470275"/>
          <p14:tracePt t="45486" x="4932363" y="3470275"/>
          <p14:tracePt t="45572" x="4940300" y="3470275"/>
          <p14:tracePt t="45611" x="4949825" y="3470275"/>
          <p14:tracePt t="45620" x="4959350" y="3470275"/>
          <p14:tracePt t="45627" x="4968875" y="3470275"/>
          <p14:tracePt t="45634" x="4976813" y="3470275"/>
          <p14:tracePt t="45646" x="4986338" y="3470275"/>
          <p14:tracePt t="45649" x="4995863" y="3470275"/>
          <p14:tracePt t="45657" x="5005388" y="3470275"/>
          <p14:tracePt t="45666" x="5013325" y="3470275"/>
          <p14:tracePt t="45673" x="5022850" y="3470275"/>
          <p14:tracePt t="45677" x="5032375" y="3470275"/>
          <p14:tracePt t="45694" x="5041900" y="3470275"/>
          <p14:tracePt t="45703" x="5049838" y="3470275"/>
          <p14:tracePt t="45705" x="5059363" y="3470275"/>
          <p14:tracePt t="45709" x="5068888" y="3470275"/>
          <p14:tracePt t="45713" x="5078413" y="3470275"/>
          <p14:tracePt t="45719" x="5078413" y="3479800"/>
          <p14:tracePt t="45721" x="5086350" y="3479800"/>
          <p14:tracePt t="45731" x="5095875" y="3479800"/>
          <p14:tracePt t="45735" x="5105400" y="3479800"/>
          <p14:tracePt t="45737" x="5114925" y="3479800"/>
          <p14:tracePt t="45741" x="5122863" y="3479800"/>
          <p14:tracePt t="45745" x="5132388" y="3479800"/>
          <p14:tracePt t="45753" x="5141913" y="3479800"/>
          <p14:tracePt t="45762" x="5151438" y="3479800"/>
          <p14:tracePt t="45766" x="5159375" y="3479800"/>
          <p14:tracePt t="45773" x="5168900" y="3479800"/>
          <p14:tracePt t="45777" x="5178425" y="3479800"/>
          <p14:tracePt t="45783" x="5187950" y="3479800"/>
          <p14:tracePt t="45789" x="5195888" y="3479800"/>
          <p14:tracePt t="45797" x="5205413" y="3479800"/>
          <p14:tracePt t="45802" x="5214938" y="3479800"/>
          <p14:tracePt t="45805" x="5224463" y="3479800"/>
          <p14:tracePt t="45809" x="5232400" y="3479800"/>
          <p14:tracePt t="45813" x="5241925" y="3479800"/>
          <p14:tracePt t="45826" x="5251450" y="3479800"/>
          <p14:tracePt t="45829" x="5260975" y="3479800"/>
          <p14:tracePt t="45835" x="5268913" y="3479800"/>
          <p14:tracePt t="45837" x="5278438" y="3479800"/>
          <p14:tracePt t="45841" x="5287963" y="3479800"/>
          <p14:tracePt t="45847" x="5297488" y="3479800"/>
          <p14:tracePt t="45857" x="5297488" y="3487738"/>
          <p14:tracePt t="45861" x="5305425" y="3487738"/>
          <p14:tracePt t="45873" x="5324475" y="3497263"/>
          <p14:tracePt t="45886" x="5334000" y="3497263"/>
          <p14:tracePt t="45894" x="5341938" y="3497263"/>
          <p14:tracePt t="45918" x="5351463" y="3497263"/>
          <p14:tracePt t="46008" x="5360988" y="3497263"/>
          <p14:tracePt t="46028" x="5370513" y="3497263"/>
          <p14:tracePt t="46046" x="5378450" y="3497263"/>
          <p14:tracePt t="46056" x="5387975" y="3497263"/>
          <p14:tracePt t="46075" x="5397500" y="3497263"/>
          <p14:tracePt t="46090" x="5407025" y="3497263"/>
          <p14:tracePt t="46174" x="5414963" y="3497263"/>
          <p14:tracePt t="46237" x="5414963" y="3487738"/>
          <p14:tracePt t="46245" x="5407025" y="3470275"/>
          <p14:tracePt t="46253" x="5407025" y="3460750"/>
          <p14:tracePt t="46258" x="5397500" y="3451225"/>
          <p14:tracePt t="46261" x="5387975" y="3443288"/>
          <p14:tracePt t="46266" x="5378450" y="3443288"/>
          <p14:tracePt t="46269" x="5370513" y="3433763"/>
          <p14:tracePt t="46273" x="5360988" y="3424238"/>
          <p14:tracePt t="46277" x="5341938" y="3414713"/>
          <p14:tracePt t="46286" x="5324475" y="3397250"/>
          <p14:tracePt t="46289" x="5305425" y="3387725"/>
          <p14:tracePt t="46293" x="5297488" y="3387725"/>
          <p14:tracePt t="46299" x="5278438" y="3378200"/>
          <p14:tracePt t="46302" x="5260975" y="3370263"/>
          <p14:tracePt t="46305" x="5241925" y="3360738"/>
          <p14:tracePt t="46309" x="5232400" y="3351213"/>
          <p14:tracePt t="46313" x="5214938" y="3351213"/>
          <p14:tracePt t="46320" x="5195888" y="3341688"/>
          <p14:tracePt t="46321" x="5178425" y="3333750"/>
          <p14:tracePt t="46325" x="5168900" y="3324225"/>
          <p14:tracePt t="46329" x="5151438" y="3314700"/>
          <p14:tracePt t="46335" x="5141913" y="3314700"/>
          <p14:tracePt t="46337" x="5132388" y="3305175"/>
          <p14:tracePt t="46341" x="5114925" y="3297238"/>
          <p14:tracePt t="46345" x="5105400" y="3297238"/>
          <p14:tracePt t="46352" x="5086350" y="3297238"/>
          <p14:tracePt t="46354" x="5068888" y="3287713"/>
          <p14:tracePt t="46357" x="5059363" y="3278188"/>
          <p14:tracePt t="46361" x="5041900" y="3278188"/>
          <p14:tracePt t="46368" x="5032375" y="3268663"/>
          <p14:tracePt t="46370" x="5022850" y="3268663"/>
          <p14:tracePt t="46373" x="5013325" y="3260725"/>
          <p14:tracePt t="46384" x="5005388" y="3260725"/>
          <p14:tracePt t="46387" x="4995863" y="3251200"/>
          <p14:tracePt t="46393" x="4986338" y="3241675"/>
          <p14:tracePt t="46419" x="4976813" y="3232150"/>
          <p14:tracePt t="46429" x="4968875" y="3224213"/>
          <p14:tracePt t="46437" x="4959350" y="3224213"/>
          <p14:tracePt t="46451" x="4940300" y="3214688"/>
          <p14:tracePt t="46453" x="4913313" y="3214688"/>
          <p14:tracePt t="46457" x="4876800" y="3214688"/>
          <p14:tracePt t="46461" x="4840288" y="3205163"/>
          <p14:tracePt t="46466" x="4794250" y="3205163"/>
          <p14:tracePt t="46469" x="4740275" y="3205163"/>
          <p14:tracePt t="46473" x="4684713" y="3205163"/>
          <p14:tracePt t="46477" x="4611688" y="3205163"/>
          <p14:tracePt t="46483" x="4538663" y="3205163"/>
          <p14:tracePt t="46486" x="4465638" y="3205163"/>
          <p14:tracePt t="46489" x="4383088" y="3205163"/>
          <p14:tracePt t="46493" x="4310063" y="3205163"/>
          <p14:tracePt t="46498" x="4237038" y="3205163"/>
          <p14:tracePt t="46502" x="4183063" y="3205163"/>
          <p14:tracePt t="46505" x="4110038" y="3187700"/>
          <p14:tracePt t="46509" x="4044950" y="3187700"/>
          <p14:tracePt t="46515" x="4008438" y="3187700"/>
          <p14:tracePt t="46526" x="3908425" y="3168650"/>
          <p14:tracePt t="46534" x="3862388" y="3159125"/>
          <p14:tracePt t="46541" x="3835400" y="3141663"/>
          <p14:tracePt t="46545" x="3825875" y="3141663"/>
          <p14:tracePt t="46589" x="3835400" y="3141663"/>
          <p14:tracePt t="46593" x="3844925" y="3151188"/>
          <p14:tracePt t="46597" x="3871913" y="3168650"/>
          <p14:tracePt t="46603" x="3898900" y="3178175"/>
          <p14:tracePt t="46604" x="3917950" y="3195638"/>
          <p14:tracePt t="46609" x="3944938" y="3214688"/>
          <p14:tracePt t="46613" x="3981450" y="3224213"/>
          <p14:tracePt t="46618" x="4017963" y="3251200"/>
          <p14:tracePt t="46621" x="4054475" y="3268663"/>
          <p14:tracePt t="46625" x="4090988" y="3278188"/>
          <p14:tracePt t="46630" x="4127500" y="3297238"/>
          <p14:tracePt t="46635" x="4156075" y="3314700"/>
          <p14:tracePt t="46637" x="4183063" y="3324225"/>
          <p14:tracePt t="46640" x="4219575" y="3341688"/>
          <p14:tracePt t="46645" x="4246563" y="3351213"/>
          <p14:tracePt t="46651" x="4273550" y="3360738"/>
          <p14:tracePt t="46653" x="4310063" y="3370263"/>
          <p14:tracePt t="46657" x="4329113" y="3378200"/>
          <p14:tracePt t="46661" x="4346575" y="3397250"/>
          <p14:tracePt t="46666" x="4365625" y="3406775"/>
          <p14:tracePt t="46669" x="4383088" y="3406775"/>
          <p14:tracePt t="46673" x="4402138" y="3414713"/>
          <p14:tracePt t="46677" x="4411663" y="3414713"/>
          <p14:tracePt t="46681" x="4419600" y="3414713"/>
          <p14:tracePt t="46685" x="4419600" y="3424238"/>
          <p14:tracePt t="46693" x="4429125" y="3424238"/>
          <p14:tracePt t="46699" x="4438650" y="3424238"/>
          <p14:tracePt t="46701" x="4448175" y="3424238"/>
          <p14:tracePt t="46705" x="4465638" y="3433763"/>
          <p14:tracePt t="46709" x="4475163" y="3433763"/>
          <p14:tracePt t="46713" x="4492625" y="3433763"/>
          <p14:tracePt t="46721" x="4511675" y="3433763"/>
          <p14:tracePt t="46725" x="4529138" y="3433763"/>
          <p14:tracePt t="46729" x="4548188" y="3433763"/>
          <p14:tracePt t="46734" x="4565650" y="3433763"/>
          <p14:tracePt t="46737" x="4584700" y="3433763"/>
          <p14:tracePt t="46741" x="4594225" y="3424238"/>
          <p14:tracePt t="46745" x="4611688" y="3424238"/>
          <p14:tracePt t="46751" x="4621213" y="3414713"/>
          <p14:tracePt t="46757" x="4630738" y="3406775"/>
          <p14:tracePt t="46766" x="4638675" y="3406775"/>
          <p14:tracePt t="46769" x="4648200" y="3406775"/>
          <p14:tracePt t="46773" x="4657725" y="3406775"/>
          <p14:tracePt t="46777" x="4667250" y="3397250"/>
          <p14:tracePt t="46781" x="4675188" y="3397250"/>
          <p14:tracePt t="46785" x="4684713" y="3397250"/>
          <p14:tracePt t="46799" x="4694238" y="3397250"/>
          <p14:tracePt t="46802" x="4711700" y="3397250"/>
          <p14:tracePt t="46805" x="4721225" y="3397250"/>
          <p14:tracePt t="46809" x="4740275" y="3397250"/>
          <p14:tracePt t="46813" x="4757738" y="3397250"/>
          <p14:tracePt t="46819" x="4776788" y="3397250"/>
          <p14:tracePt t="46821" x="4794250" y="3397250"/>
          <p14:tracePt t="46825" x="4821238" y="3406775"/>
          <p14:tracePt t="46829" x="4840288" y="3406775"/>
          <p14:tracePt t="46835" x="4857750" y="3414713"/>
          <p14:tracePt t="46837" x="4886325" y="3414713"/>
          <p14:tracePt t="46841" x="4913313" y="3414713"/>
          <p14:tracePt t="46845" x="4932363" y="3424238"/>
          <p14:tracePt t="46852" x="4949825" y="3424238"/>
          <p14:tracePt t="46854" x="4968875" y="3424238"/>
          <p14:tracePt t="46857" x="4986338" y="3424238"/>
          <p14:tracePt t="46861" x="5005388" y="3424238"/>
          <p14:tracePt t="46867" x="5022850" y="3424238"/>
          <p14:tracePt t="46869" x="5041900" y="3424238"/>
          <p14:tracePt t="46875" x="5059363" y="3424238"/>
          <p14:tracePt t="46878" x="5078413" y="3424238"/>
          <p14:tracePt t="46890" x="5114925" y="3424238"/>
          <p14:tracePt t="46893" x="5132388" y="3424238"/>
          <p14:tracePt t="46899" x="5151438" y="3424238"/>
          <p14:tracePt t="46901" x="5159375" y="3424238"/>
          <p14:tracePt t="46905" x="5168900" y="3424238"/>
          <p14:tracePt t="46909" x="5178425" y="3424238"/>
          <p14:tracePt t="46913" x="5187950" y="3424238"/>
          <p14:tracePt t="46921" x="5195888" y="3424238"/>
          <p14:tracePt t="46925" x="5205413" y="3424238"/>
          <p14:tracePt t="46929" x="5214938" y="3424238"/>
          <p14:tracePt t="46934" x="5224463" y="3424238"/>
          <p14:tracePt t="46937" x="5232400" y="3424238"/>
          <p14:tracePt t="46941" x="5251450" y="3414713"/>
          <p14:tracePt t="46951" x="5260975" y="3414713"/>
          <p14:tracePt t="46953" x="5278438" y="3414713"/>
          <p14:tracePt t="46957" x="5297488" y="3414713"/>
          <p14:tracePt t="46961" x="5305425" y="3414713"/>
          <p14:tracePt t="46966" x="5324475" y="3414713"/>
          <p14:tracePt t="46969" x="5341938" y="3414713"/>
          <p14:tracePt t="46973" x="5351463" y="3414713"/>
          <p14:tracePt t="46977" x="5387975" y="3414713"/>
          <p14:tracePt t="46981" x="5407025" y="3414713"/>
          <p14:tracePt t="46985" x="5414963" y="3414713"/>
          <p14:tracePt t="46989" x="5434013" y="3414713"/>
          <p14:tracePt t="46995" x="5451475" y="3414713"/>
          <p14:tracePt t="47006" x="5507038" y="3414713"/>
          <p14:tracePt t="47014" x="5524500" y="3414713"/>
          <p14:tracePt t="47018" x="5570538" y="3414713"/>
          <p14:tracePt t="47021" x="5589588" y="3414713"/>
          <p14:tracePt t="47025" x="5607050" y="3414713"/>
          <p14:tracePt t="47029" x="5634038" y="3414713"/>
          <p14:tracePt t="47034" x="5653088" y="3414713"/>
          <p14:tracePt t="47037" x="5670550" y="3414713"/>
          <p14:tracePt t="47041" x="5699125" y="3414713"/>
          <p14:tracePt t="47045" x="5726113" y="3414713"/>
          <p14:tracePt t="47051" x="5762625" y="3414713"/>
          <p14:tracePt t="47053" x="5789613" y="3414713"/>
          <p14:tracePt t="47057" x="5818188" y="3414713"/>
          <p14:tracePt t="47061" x="5845175" y="3414713"/>
          <p14:tracePt t="47066" x="5872163" y="3414713"/>
          <p14:tracePt t="47069" x="5908675" y="3414713"/>
          <p14:tracePt t="47073" x="5945188" y="3414713"/>
          <p14:tracePt t="47077" x="5972175" y="3414713"/>
          <p14:tracePt t="47081" x="6018213" y="3414713"/>
          <p14:tracePt t="47085" x="6045200" y="3414713"/>
          <p14:tracePt t="47089" x="6091238" y="3414713"/>
          <p14:tracePt t="47093" x="6127750" y="3414713"/>
          <p14:tracePt t="47097" x="6154738" y="3414713"/>
          <p14:tracePt t="47102" x="6200775" y="3414713"/>
          <p14:tracePt t="47105" x="6227763" y="3414713"/>
          <p14:tracePt t="47109" x="6256338" y="3414713"/>
          <p14:tracePt t="47113" x="6283325" y="3414713"/>
          <p14:tracePt t="47118" x="6319838" y="3414713"/>
          <p14:tracePt t="47121" x="6329363" y="3414713"/>
          <p14:tracePt t="47125" x="6365875" y="3414713"/>
          <p14:tracePt t="47129" x="6383338" y="3414713"/>
          <p14:tracePt t="47134" x="6410325" y="3414713"/>
          <p14:tracePt t="47137" x="6429375" y="3406775"/>
          <p14:tracePt t="47141" x="6456363" y="3406775"/>
          <p14:tracePt t="47146" x="6483350" y="3406775"/>
          <p14:tracePt t="47151" x="6502400" y="3397250"/>
          <p14:tracePt t="47153" x="6521450" y="3397250"/>
          <p14:tracePt t="47157" x="6538913" y="3387725"/>
          <p14:tracePt t="47167" x="6575425" y="3378200"/>
          <p14:tracePt t="47170" x="6594475" y="3378200"/>
          <p14:tracePt t="47173" x="6611938" y="3378200"/>
          <p14:tracePt t="47177" x="6621463" y="3378200"/>
          <p14:tracePt t="47181" x="6638925" y="3370263"/>
          <p14:tracePt t="47187" x="6648450" y="3370263"/>
          <p14:tracePt t="47189" x="6657975" y="3370263"/>
          <p14:tracePt t="47192" x="6667500" y="3370263"/>
          <p14:tracePt t="47204" x="6694488" y="3370263"/>
          <p14:tracePt t="47207" x="6704013" y="3370263"/>
          <p14:tracePt t="47210" x="6721475" y="3370263"/>
          <p14:tracePt t="47213" x="6740525" y="3370263"/>
          <p14:tracePt t="47219" x="6748463" y="3370263"/>
          <p14:tracePt t="47221" x="6767513" y="3370263"/>
          <p14:tracePt t="47225" x="6777038" y="3370263"/>
          <p14:tracePt t="47229" x="6794500" y="3370263"/>
          <p14:tracePt t="47234" x="6813550" y="3370263"/>
          <p14:tracePt t="47237" x="6821488" y="3370263"/>
          <p14:tracePt t="47241" x="6840538" y="3370263"/>
          <p14:tracePt t="47245" x="6858000" y="3370263"/>
          <p14:tracePt t="47255" x="6877050" y="3370263"/>
          <p14:tracePt t="47262" x="6904038" y="3370263"/>
          <p14:tracePt t="47267" x="6913563" y="3370263"/>
          <p14:tracePt t="47273" x="6950075" y="3360738"/>
          <p14:tracePt t="47284" x="6967538" y="3360738"/>
          <p14:tracePt t="47286" x="6977063" y="3360738"/>
          <p14:tracePt t="47289" x="6996113" y="3360738"/>
          <p14:tracePt t="47293" x="7013575" y="3360738"/>
          <p14:tracePt t="47299" x="7032625" y="3360738"/>
          <p14:tracePt t="47302" x="7050088" y="3360738"/>
          <p14:tracePt t="47305" x="7069138" y="3360738"/>
          <p14:tracePt t="47309" x="7086600" y="3360738"/>
          <p14:tracePt t="47314" x="7096125" y="3360738"/>
          <p14:tracePt t="47318" x="7132638" y="3360738"/>
          <p14:tracePt t="47321" x="7150100" y="3360738"/>
          <p14:tracePt t="47325" x="7178675" y="3360738"/>
          <p14:tracePt t="47329" x="7196138" y="3360738"/>
          <p14:tracePt t="47335" x="7223125" y="3351213"/>
          <p14:tracePt t="47337" x="7242175" y="3351213"/>
          <p14:tracePt t="47341" x="7269163" y="3351213"/>
          <p14:tracePt t="47346" x="7288213" y="3351213"/>
          <p14:tracePt t="47351" x="7305675" y="3351213"/>
          <p14:tracePt t="47354" x="7334250" y="3351213"/>
          <p14:tracePt t="47357" x="7342188" y="3351213"/>
          <p14:tracePt t="47361" x="7361238" y="3351213"/>
          <p14:tracePt t="47367" x="7370763" y="3351213"/>
          <p14:tracePt t="47369" x="7378700" y="3351213"/>
          <p14:tracePt t="47373" x="7388225" y="3351213"/>
          <p14:tracePt t="47377" x="7397750" y="3351213"/>
          <p14:tracePt t="47382" x="7407275" y="3351213"/>
          <p14:tracePt t="47385" x="7415213" y="3351213"/>
          <p14:tracePt t="47400" x="7424738" y="3351213"/>
          <p14:tracePt t="47752" x="7415213" y="3360738"/>
          <p14:tracePt t="47757" x="7407275" y="3360738"/>
          <p14:tracePt t="47763" x="7397750" y="3370263"/>
          <p14:tracePt t="47772" x="7388225" y="3370263"/>
          <p14:tracePt t="47778" x="7378700" y="3370263"/>
          <p14:tracePt t="47785" x="7370763" y="3378200"/>
          <p14:tracePt t="47790" x="7361238" y="3378200"/>
          <p14:tracePt t="47794" x="7351713" y="3378200"/>
          <p14:tracePt t="47800" x="7342188" y="3387725"/>
          <p14:tracePt t="47811" x="7334250" y="3387725"/>
          <p14:tracePt t="47819" x="7324725" y="3397250"/>
          <p14:tracePt t="47837" x="7315200" y="3397250"/>
          <p14:tracePt t="47845" x="7305675" y="3406775"/>
          <p14:tracePt t="47855" x="7296150" y="3406775"/>
          <p14:tracePt t="47868" x="7288213" y="3406775"/>
          <p14:tracePt t="47886" x="7269163" y="3406775"/>
          <p14:tracePt t="47890" x="7259638" y="3406775"/>
          <p14:tracePt t="47894" x="7251700" y="3406775"/>
          <p14:tracePt t="47899" x="7232650" y="3406775"/>
          <p14:tracePt t="47902" x="7223125" y="3406775"/>
          <p14:tracePt t="47919" x="7196138" y="3414713"/>
          <p14:tracePt t="47921" x="7178675" y="3414713"/>
          <p14:tracePt t="47926" x="7169150" y="3414713"/>
          <p14:tracePt t="47931" x="7169150" y="3424238"/>
          <p14:tracePt t="47936" x="7159625" y="3424238"/>
          <p14:tracePt t="47938" x="7150100" y="3424238"/>
          <p14:tracePt t="47942" x="7132638" y="3424238"/>
          <p14:tracePt t="47946" x="7123113" y="3424238"/>
          <p14:tracePt t="47951" x="7113588" y="3424238"/>
          <p14:tracePt t="47954" x="7105650" y="3424238"/>
          <p14:tracePt t="47958" x="7096125" y="3424238"/>
          <p14:tracePt t="47962" x="7086600" y="3424238"/>
          <p14:tracePt t="47968" x="7077075" y="3424238"/>
          <p14:tracePt t="47970" x="7069138" y="3424238"/>
          <p14:tracePt t="47974" x="7059613" y="3424238"/>
          <p14:tracePt t="47984" x="7050088" y="3424238"/>
          <p14:tracePt t="47998" x="7040563" y="3424238"/>
          <p14:tracePt t="48013" x="7032625" y="3424238"/>
          <p14:tracePt t="48037" x="7023100" y="3424238"/>
          <p14:tracePt t="48042" x="7013575" y="3424238"/>
          <p14:tracePt t="48048" x="7004050" y="3414713"/>
          <p14:tracePt t="48055" x="6996113" y="3406775"/>
          <p14:tracePt t="48067" x="6996113" y="3397250"/>
          <p14:tracePt t="48074" x="6977063" y="3387725"/>
          <p14:tracePt t="48077" x="6967538" y="3378200"/>
          <p14:tracePt t="48084" x="6959600" y="3378200"/>
          <p14:tracePt t="48086" x="6950075" y="3378200"/>
          <p14:tracePt t="48096" x="6940550" y="3378200"/>
          <p14:tracePt t="48107" x="6913563" y="3370263"/>
          <p14:tracePt t="48109" x="6904038" y="3370263"/>
          <p14:tracePt t="48114" x="6894513" y="3370263"/>
          <p14:tracePt t="48118" x="6877050" y="3370263"/>
          <p14:tracePt t="48122" x="6867525" y="3370263"/>
          <p14:tracePt t="48126" x="6867525" y="3360738"/>
          <p14:tracePt t="48132" x="6850063" y="3360738"/>
          <p14:tracePt t="48134" x="6831013" y="3360738"/>
          <p14:tracePt t="48138" x="6821488" y="3351213"/>
          <p14:tracePt t="48142" x="6804025" y="3351213"/>
          <p14:tracePt t="48149" x="6794500" y="3351213"/>
          <p14:tracePt t="48151" x="6784975" y="3351213"/>
          <p14:tracePt t="48154" x="6767513" y="3341688"/>
          <p14:tracePt t="48158" x="6748463" y="3341688"/>
          <p14:tracePt t="48162" x="6731000" y="3341688"/>
          <p14:tracePt t="48167" x="6721475" y="3341688"/>
          <p14:tracePt t="48170" x="6704013" y="3333750"/>
          <p14:tracePt t="48174" x="6694488" y="3333750"/>
          <p14:tracePt t="48178" x="6675438" y="3333750"/>
          <p14:tracePt t="48184" x="6667500" y="3333750"/>
          <p14:tracePt t="48191" x="6648450" y="3324225"/>
          <p14:tracePt t="48194" x="6638925" y="3324225"/>
          <p14:tracePt t="48204" x="6630988" y="3324225"/>
          <p14:tracePt t="48209" x="6621463" y="3324225"/>
          <p14:tracePt t="48215" x="6602413" y="3314700"/>
          <p14:tracePt t="48223" x="6594475" y="3314700"/>
          <p14:tracePt t="48235" x="6575425" y="3305175"/>
          <p14:tracePt t="48238" x="6565900" y="3305175"/>
          <p14:tracePt t="48249" x="6557963" y="3305175"/>
          <p14:tracePt t="48254" x="6548438" y="3305175"/>
          <p14:tracePt t="48258" x="6548438" y="3297238"/>
          <p14:tracePt t="48268" x="6538913" y="3297238"/>
          <p14:tracePt t="48270" x="6529388" y="3297238"/>
          <p14:tracePt t="48278" x="6521450" y="3297238"/>
          <p14:tracePt t="48284" x="6511925" y="3297238"/>
          <p14:tracePt t="48290" x="6502400" y="3297238"/>
          <p14:tracePt t="48300" x="6492875" y="3297238"/>
          <p14:tracePt t="48323" x="6483350" y="3297238"/>
          <p14:tracePt t="48331" x="6475413" y="3297238"/>
          <p14:tracePt t="48343" x="6465888" y="3297238"/>
          <p14:tracePt t="48354" x="6456363" y="3287713"/>
          <p14:tracePt t="48358" x="6446838" y="3287713"/>
          <p14:tracePt t="48368" x="6438900" y="3287713"/>
          <p14:tracePt t="48385" x="6429375" y="3278188"/>
          <p14:tracePt t="48385" x="6419850" y="3278188"/>
          <p14:tracePt t="48402" x="6410325" y="3278188"/>
          <p14:tracePt t="48423" x="6402388" y="3278188"/>
          <p14:tracePt t="48435" x="6392863" y="3278188"/>
          <p14:tracePt t="48455" x="6383338" y="3278188"/>
          <p14:tracePt t="48462" x="6373813" y="3278188"/>
          <p14:tracePt t="48474" x="6365875" y="3278188"/>
          <p14:tracePt t="48478" x="6356350" y="3278188"/>
          <p14:tracePt t="48484" x="6346825" y="3278188"/>
          <p14:tracePt t="48490" x="6337300" y="3278188"/>
          <p14:tracePt t="48500" x="6329363" y="3278188"/>
          <p14:tracePt t="48503" x="6319838" y="3278188"/>
          <p14:tracePt t="48506" x="6310313" y="3278188"/>
          <p14:tracePt t="48510" x="6300788" y="3278188"/>
          <p14:tracePt t="48516" x="6292850" y="3278188"/>
          <p14:tracePt t="48518" x="6283325" y="3278188"/>
          <p14:tracePt t="48526" x="6273800" y="3278188"/>
          <p14:tracePt t="48531" x="6264275" y="3278188"/>
          <p14:tracePt t="48535" x="6256338" y="3278188"/>
          <p14:tracePt t="48543" x="6246813" y="3278188"/>
          <p14:tracePt t="48547" x="6237288" y="3278188"/>
          <p14:tracePt t="48555" x="6227763" y="3278188"/>
          <p14:tracePt t="48575" x="6219825" y="3278188"/>
          <p14:tracePt t="48586" x="6210300" y="3278188"/>
          <p14:tracePt t="48600" x="6200775" y="3278188"/>
          <p14:tracePt t="48610" x="6191250" y="3278188"/>
          <p14:tracePt t="48618" x="6183313" y="3268663"/>
          <p14:tracePt t="48622" x="6173788" y="3268663"/>
          <p14:tracePt t="48635" x="6164263" y="3268663"/>
          <p14:tracePt t="48638" x="6154738" y="3268663"/>
          <p14:tracePt t="48649" x="6146800" y="3268663"/>
          <p14:tracePt t="48652" x="6137275" y="3268663"/>
          <p14:tracePt t="48658" x="6127750" y="3268663"/>
          <p14:tracePt t="48675" x="6118225" y="3268663"/>
          <p14:tracePt t="48684" x="6110288" y="3268663"/>
          <p14:tracePt t="48690" x="6100763" y="3268663"/>
          <p14:tracePt t="48699" x="6091238" y="3268663"/>
          <p14:tracePt t="48751" x="6081713" y="3268663"/>
          <p14:tracePt t="48763" x="6073775" y="3268663"/>
          <p14:tracePt t="48778" x="6073775" y="3260725"/>
          <p14:tracePt t="48784" x="6064250" y="3260725"/>
          <p14:tracePt t="48790" x="6054725" y="3260725"/>
          <p14:tracePt t="48800" x="6045200" y="3251200"/>
          <p14:tracePt t="48909" x="5891213" y="3214688"/>
          <p14:tracePt t="48920" x="5881688" y="3214688"/>
          <p14:tracePt t="48923" x="5881688" y="3205163"/>
          <p14:tracePt t="48926" x="5872163" y="3205163"/>
          <p14:tracePt t="48936" x="5862638" y="3205163"/>
          <p14:tracePt t="48938" x="5854700" y="3205163"/>
          <p14:tracePt t="48942" x="5854700" y="3195638"/>
          <p14:tracePt t="48948" x="5845175" y="3195638"/>
          <p14:tracePt t="48951" x="5835650" y="3195638"/>
          <p14:tracePt t="48954" x="5826125" y="3195638"/>
          <p14:tracePt t="48968" x="5818188" y="3195638"/>
          <p14:tracePt t="48974" x="5808663" y="3195638"/>
          <p14:tracePt t="48994" x="5799138" y="3195638"/>
          <p14:tracePt t="49006" x="5789613" y="3187700"/>
          <p14:tracePt t="49019" x="5781675" y="3187700"/>
          <p14:tracePt t="49022" x="5781675" y="3178175"/>
          <p14:tracePt t="49026" x="5772150" y="3178175"/>
          <p14:tracePt t="49035" x="5762625" y="3178175"/>
          <p14:tracePt t="49038" x="5753100" y="3178175"/>
          <p14:tracePt t="49042" x="5753100" y="3168650"/>
          <p14:tracePt t="49051" x="5745163" y="3168650"/>
          <p14:tracePt t="49054" x="5735638" y="3159125"/>
          <p14:tracePt t="49060" x="5726113" y="3159125"/>
          <p14:tracePt t="49065" x="5716588" y="3159125"/>
          <p14:tracePt t="49073" x="5699125" y="3151188"/>
          <p14:tracePt t="49085" x="5689600" y="3151188"/>
          <p14:tracePt t="49087" x="5689600" y="3141663"/>
          <p14:tracePt t="49090" x="5680075" y="3141663"/>
          <p14:tracePt t="49143" x="5670550" y="3141663"/>
          <p14:tracePt t="49183" x="5662613" y="3141663"/>
          <p14:tracePt t="49213" x="5653088" y="3141663"/>
          <p14:tracePt t="49230" x="5643563" y="3141663"/>
          <p14:tracePt t="49267" x="5634038" y="3141663"/>
          <p14:tracePt t="49284" x="5626100" y="3141663"/>
          <p14:tracePt t="49294" x="5616575" y="3141663"/>
          <p14:tracePt t="49311" x="5607050" y="3141663"/>
          <p14:tracePt t="49359" x="5597525" y="3141663"/>
          <p14:tracePt t="49375" x="5589588" y="3141663"/>
          <p14:tracePt t="50074" x="5570538" y="3141663"/>
          <p14:tracePt t="50088" x="5480050" y="3141663"/>
          <p14:tracePt t="50092" x="5443538" y="3141663"/>
          <p14:tracePt t="50095" x="5414963" y="3141663"/>
          <p14:tracePt t="50101" x="5387975" y="3141663"/>
          <p14:tracePt t="50103" x="5360988" y="3141663"/>
          <p14:tracePt t="50107" x="5334000" y="3141663"/>
          <p14:tracePt t="50111" x="5297488" y="3141663"/>
          <p14:tracePt t="50116" x="5268913" y="3141663"/>
          <p14:tracePt t="50119" x="5232400" y="3141663"/>
          <p14:tracePt t="50123" x="5195888" y="3141663"/>
          <p14:tracePt t="50127" x="5168900" y="3141663"/>
          <p14:tracePt t="50133" x="5141913" y="3141663"/>
          <p14:tracePt t="50135" x="5122863" y="3141663"/>
          <p14:tracePt t="50139" x="5095875" y="3141663"/>
          <p14:tracePt t="50143" x="5068888" y="3141663"/>
          <p14:tracePt t="50148" x="5049838" y="3141663"/>
          <p14:tracePt t="50151" x="5022850" y="3141663"/>
          <p14:tracePt t="50155" x="4986338" y="3141663"/>
          <p14:tracePt t="50159" x="4968875" y="3141663"/>
          <p14:tracePt t="50163" x="4940300" y="3141663"/>
          <p14:tracePt t="50168" x="4922838" y="3141663"/>
          <p14:tracePt t="50171" x="4895850" y="3141663"/>
          <p14:tracePt t="50175" x="4876800" y="3141663"/>
          <p14:tracePt t="50179" x="4857750" y="3141663"/>
          <p14:tracePt t="50184" x="4840288" y="3141663"/>
          <p14:tracePt t="50187" x="4821238" y="3141663"/>
          <p14:tracePt t="50201" x="4794250" y="3141663"/>
          <p14:tracePt t="50213" x="4776788" y="3141663"/>
          <p14:tracePt t="50223" x="4730750" y="3141663"/>
          <p14:tracePt t="50227" x="4721225" y="3141663"/>
          <p14:tracePt t="50234" x="4703763" y="3141663"/>
          <p14:tracePt t="50236" x="4684713" y="3141663"/>
          <p14:tracePt t="50239" x="4667250" y="3141663"/>
          <p14:tracePt t="50243" x="4648200" y="3141663"/>
          <p14:tracePt t="50248" x="4638675" y="3141663"/>
          <p14:tracePt t="50251" x="4621213" y="3141663"/>
          <p14:tracePt t="50255" x="4602163" y="3141663"/>
          <p14:tracePt t="50259" x="4584700" y="3141663"/>
          <p14:tracePt t="50264" x="4565650" y="3141663"/>
          <p14:tracePt t="50269" x="4548188" y="3141663"/>
          <p14:tracePt t="50271" x="4529138" y="3141663"/>
          <p14:tracePt t="50275" x="4511675" y="3141663"/>
          <p14:tracePt t="50280" x="4484688" y="3141663"/>
          <p14:tracePt t="50284" x="4465638" y="3141663"/>
          <p14:tracePt t="50287" x="4448175" y="3132138"/>
          <p14:tracePt t="50291" x="4429125" y="3132138"/>
          <p14:tracePt t="50295" x="4411663" y="3132138"/>
          <p14:tracePt t="50301" x="4392613" y="3132138"/>
          <p14:tracePt t="50303" x="4375150" y="3132138"/>
          <p14:tracePt t="50307" x="4356100" y="3132138"/>
          <p14:tracePt t="50311" x="4346575" y="3132138"/>
          <p14:tracePt t="50316" x="4329113" y="3122613"/>
          <p14:tracePt t="50319" x="4319588" y="3122613"/>
          <p14:tracePt t="50323" x="4310063" y="3122613"/>
          <p14:tracePt t="50327" x="4292600" y="3122613"/>
          <p14:tracePt t="50333" x="4283075" y="3122613"/>
          <p14:tracePt t="50335" x="4273550" y="3114675"/>
          <p14:tracePt t="50339" x="4265613" y="3114675"/>
          <p14:tracePt t="50343" x="4256088" y="3114675"/>
          <p14:tracePt t="50348" x="4237038" y="3114675"/>
          <p14:tracePt t="50351" x="4229100" y="3114675"/>
          <p14:tracePt t="50355" x="4210050" y="3114675"/>
          <p14:tracePt t="50359" x="4200525" y="3114675"/>
          <p14:tracePt t="50364" x="4192588" y="3114675"/>
          <p14:tracePt t="50367" x="4183063" y="3114675"/>
          <p14:tracePt t="50386" x="4173538" y="3114675"/>
          <p14:tracePt t="50398" x="4164013" y="3114675"/>
          <p14:tracePt t="50469" x="4156075" y="3114675"/>
          <p14:tracePt t="50752" x="4164013" y="3114675"/>
          <p14:tracePt t="50760" x="4173538" y="3114675"/>
          <p14:tracePt t="50948" x="4183063" y="3114675"/>
          <p14:tracePt t="50956" x="4192588" y="3114675"/>
          <p14:tracePt t="50964" x="4200525" y="3114675"/>
          <p14:tracePt t="50971" x="4210050" y="3114675"/>
          <p14:tracePt t="50981" x="4219575" y="3114675"/>
          <p14:tracePt t="50987" x="4229100" y="3114675"/>
          <p14:tracePt t="51001" x="4237038" y="3122613"/>
          <p14:tracePt t="51012" x="4246563" y="3122613"/>
          <p14:tracePt t="51019" x="4256088" y="3122613"/>
          <p14:tracePt t="51027" x="4265613" y="3122613"/>
          <p14:tracePt t="51036" x="4273550" y="3122613"/>
          <p14:tracePt t="51056" x="4283075" y="3122613"/>
          <p14:tracePt t="51064" x="4292600" y="3122613"/>
          <p14:tracePt t="51067" x="4302125" y="3122613"/>
          <p14:tracePt t="51071" x="4310063" y="3122613"/>
          <p14:tracePt t="51075" x="4319588" y="3122613"/>
          <p14:tracePt t="51080" x="4329113" y="3122613"/>
          <p14:tracePt t="51087" x="4338638" y="3122613"/>
          <p14:tracePt t="51091" x="4346575" y="3132138"/>
          <p14:tracePt t="51096" x="4356100" y="3132138"/>
          <p14:tracePt t="51100" x="4365625" y="3132138"/>
          <p14:tracePt t="51103" x="4375150" y="3132138"/>
          <p14:tracePt t="51107" x="4383088" y="3132138"/>
          <p14:tracePt t="51120" x="4392613" y="3132138"/>
          <p14:tracePt t="51123" x="4402138" y="3132138"/>
          <p14:tracePt t="51127" x="4411663" y="3132138"/>
          <p14:tracePt t="51133" x="4419600" y="3132138"/>
          <p14:tracePt t="51135" x="4429125" y="3132138"/>
          <p14:tracePt t="51139" x="4438650" y="3132138"/>
          <p14:tracePt t="51149" x="4448175" y="3132138"/>
          <p14:tracePt t="51151" x="4456113" y="3132138"/>
          <p14:tracePt t="51155" x="4465638" y="3132138"/>
          <p14:tracePt t="51168" x="4475163" y="3141663"/>
          <p14:tracePt t="51185" x="4484688" y="3141663"/>
          <p14:tracePt t="51190" x="4492625" y="3141663"/>
          <p14:tracePt t="51213" x="4502150" y="3141663"/>
          <p14:tracePt t="51224" x="4511675" y="3141663"/>
          <p14:tracePt t="51235" x="4521200" y="3141663"/>
          <p14:tracePt t="51250" x="4529138" y="3141663"/>
          <p14:tracePt t="51255" x="4538663" y="3141663"/>
          <p14:tracePt t="51271" x="4548188" y="3141663"/>
          <p14:tracePt t="51276" x="4565650" y="3141663"/>
          <p14:tracePt t="51288" x="4584700" y="3141663"/>
          <p14:tracePt t="51291" x="4594225" y="3141663"/>
          <p14:tracePt t="51303" x="4602163" y="3141663"/>
          <p14:tracePt t="51309" x="4611688" y="3141663"/>
          <p14:tracePt t="51314" x="4621213" y="3141663"/>
          <p14:tracePt t="51321" x="4630738" y="3141663"/>
          <p14:tracePt t="51324" x="4638675" y="3141663"/>
          <p14:tracePt t="51327" x="4648200" y="3141663"/>
          <p14:tracePt t="51349" x="4657725" y="3141663"/>
          <p14:tracePt t="51356" x="4667250" y="3141663"/>
          <p14:tracePt t="51364" x="4675188" y="3141663"/>
          <p14:tracePt t="51371" x="4684713" y="3141663"/>
          <p14:tracePt t="51375" x="4684713" y="3132138"/>
          <p14:tracePt t="51382" x="4694238" y="3132138"/>
          <p14:tracePt t="51384" x="4703763" y="3132138"/>
          <p14:tracePt t="51401" x="4711700" y="3132138"/>
          <p14:tracePt t="51403" x="4721225" y="3132138"/>
          <p14:tracePt t="51407" x="4730750" y="3132138"/>
          <p14:tracePt t="51420" x="4740275" y="3132138"/>
          <p14:tracePt t="51433" x="4748213" y="3132138"/>
          <p14:tracePt t="51445" x="4757738" y="3132138"/>
          <p14:tracePt t="51505" x="4767263" y="3132138"/>
          <p14:tracePt t="51525" x="4776788" y="3132138"/>
          <p14:tracePt t="51534" x="4784725" y="3132138"/>
          <p14:tracePt t="51540" x="4794250" y="3132138"/>
          <p14:tracePt t="51553" x="4803775" y="3132138"/>
          <p14:tracePt t="51606" x="4813300" y="3132138"/>
          <p14:tracePt t="51638" x="4821238" y="3132138"/>
          <p14:tracePt t="51651" x="4830763" y="3132138"/>
          <p14:tracePt t="51663" x="4840288" y="3132138"/>
          <p14:tracePt t="51681" x="4849813" y="3132138"/>
          <p14:tracePt t="51690" x="4857750" y="3132138"/>
          <p14:tracePt t="51721" x="4867275" y="3132138"/>
          <p14:tracePt t="51737" x="4876800" y="3132138"/>
          <p14:tracePt t="51750" x="4886325" y="3132138"/>
          <p14:tracePt t="51766" x="4895850" y="3132138"/>
          <p14:tracePt t="51789" x="4903788" y="3132138"/>
          <p14:tracePt t="51796" x="4913313" y="3132138"/>
          <p14:tracePt t="51812" x="4922838" y="3132138"/>
          <p14:tracePt t="51820" x="4932363" y="3132138"/>
          <p14:tracePt t="51824" x="4940300" y="3132138"/>
          <p14:tracePt t="51834" x="4949825" y="3132138"/>
          <p14:tracePt t="51836" x="4959350" y="3132138"/>
          <p14:tracePt t="51844" x="4968875" y="3132138"/>
          <p14:tracePt t="51861" x="4976813" y="3132138"/>
          <p14:tracePt t="51868" x="4986338" y="3132138"/>
          <p14:tracePt t="51876" x="4995863" y="3132138"/>
          <p14:tracePt t="51886" x="5005388" y="3132138"/>
          <p14:tracePt t="51901" x="5013325" y="3132138"/>
          <p14:tracePt t="51922" x="5022850" y="3141663"/>
          <p14:tracePt t="51933" x="5041900" y="3141663"/>
          <p14:tracePt t="51938" x="5049838" y="3141663"/>
          <p14:tracePt t="51940" x="5059363" y="3141663"/>
          <p14:tracePt t="51950" x="5068888" y="3151188"/>
          <p14:tracePt t="51956" x="5078413" y="3151188"/>
          <p14:tracePt t="51977" x="5086350" y="3151188"/>
          <p14:tracePt t="51984" x="5095875" y="3151188"/>
          <p14:tracePt t="51993" x="5105400" y="3159125"/>
          <p14:tracePt t="52001" x="5114925" y="3159125"/>
          <p14:tracePt t="52009" x="5122863" y="3159125"/>
          <p14:tracePt t="52025" x="5132388" y="3159125"/>
          <p14:tracePt t="52037" x="5141913" y="3159125"/>
          <p14:tracePt t="52045" x="5151438" y="3159125"/>
          <p14:tracePt t="52049" x="5159375" y="3159125"/>
          <p14:tracePt t="52056" x="5168900" y="3159125"/>
          <p14:tracePt t="52060" x="5178425" y="3159125"/>
          <p14:tracePt t="52068" x="5187950" y="3159125"/>
          <p14:tracePt t="52072" x="5195888" y="3159125"/>
          <p14:tracePt t="52076" x="5205413" y="3159125"/>
          <p14:tracePt t="52084" x="5214938" y="3159125"/>
          <p14:tracePt t="52088" x="5224463" y="3159125"/>
          <p14:tracePt t="52092" x="5232400" y="3159125"/>
          <p14:tracePt t="52100" x="5241925" y="3159125"/>
          <p14:tracePt t="52114" x="5251450" y="3159125"/>
          <p14:tracePt t="52117" x="5260975" y="3159125"/>
          <p14:tracePt t="52124" x="5268913" y="3159125"/>
          <p14:tracePt t="52141" x="5278438" y="3159125"/>
          <p14:tracePt t="52150" x="5287963" y="3159125"/>
          <p14:tracePt t="52161" x="5297488" y="3159125"/>
          <p14:tracePt t="52168" x="5305425" y="3159125"/>
          <p14:tracePt t="52172" x="5314950" y="3159125"/>
          <p14:tracePt t="52176" x="5324475" y="3159125"/>
          <p14:tracePt t="52181" x="5334000" y="3159125"/>
          <p14:tracePt t="52184" x="5341938" y="3159125"/>
          <p14:tracePt t="52196" x="5351463" y="3159125"/>
          <p14:tracePt t="52205" x="5378450" y="3159125"/>
          <p14:tracePt t="52211" x="5387975" y="3159125"/>
          <p14:tracePt t="52218" x="5397500" y="3159125"/>
          <p14:tracePt t="52220" x="5407025" y="3159125"/>
          <p14:tracePt t="52232" x="5424488" y="3159125"/>
          <p14:tracePt t="52241" x="5434013" y="3159125"/>
          <p14:tracePt t="52244" x="5443538" y="3159125"/>
          <p14:tracePt t="52261" x="5451475" y="3159125"/>
          <p14:tracePt t="52269" x="5461000" y="3159125"/>
          <p14:tracePt t="52272" x="5470525" y="3159125"/>
          <p14:tracePt t="52276" x="5480050" y="3159125"/>
          <p14:tracePt t="52282" x="5487988" y="3159125"/>
          <p14:tracePt t="52288" x="5497513" y="3159125"/>
          <p14:tracePt t="52301" x="5507038" y="3159125"/>
          <p14:tracePt t="52309" x="5516563" y="3159125"/>
          <p14:tracePt t="52317" x="5524500" y="3159125"/>
          <p14:tracePt t="52320" x="5534025" y="3159125"/>
          <p14:tracePt t="52331" x="5543550" y="3159125"/>
          <p14:tracePt t="52333" x="5553075" y="3159125"/>
          <p14:tracePt t="52342" x="5561013" y="3159125"/>
          <p14:tracePt t="52354" x="5589588" y="3159125"/>
          <p14:tracePt t="52359" x="5597525" y="3168650"/>
          <p14:tracePt t="52369" x="5616575" y="3168650"/>
          <p14:tracePt t="52372" x="5634038" y="3168650"/>
          <p14:tracePt t="52376" x="5643563" y="3168650"/>
          <p14:tracePt t="52382" x="5653088" y="3168650"/>
          <p14:tracePt t="52384" x="5670550" y="3168650"/>
          <p14:tracePt t="52394" x="5680075" y="3168650"/>
          <p14:tracePt t="52403" x="5699125" y="3168650"/>
          <p14:tracePt t="52407" x="5708650" y="3168650"/>
          <p14:tracePt t="52408" x="5716588" y="3168650"/>
          <p14:tracePt t="52412" x="5726113" y="3168650"/>
          <p14:tracePt t="52420" x="5735638" y="3168650"/>
          <p14:tracePt t="52429" x="5745163" y="3168650"/>
          <p14:tracePt t="52433" x="5753100" y="3178175"/>
          <p14:tracePt t="52440" x="5762625" y="3178175"/>
          <p14:tracePt t="52449" x="5772150" y="3178175"/>
          <p14:tracePt t="52460" x="5781675" y="3178175"/>
          <p14:tracePt t="52476" x="5789613" y="3178175"/>
          <p14:tracePt t="52484" x="5799138" y="3178175"/>
          <p14:tracePt t="52488" x="5808663" y="3178175"/>
          <p14:tracePt t="52497" x="5826125" y="3178175"/>
          <p14:tracePt t="52500" x="5835650" y="3178175"/>
          <p14:tracePt t="52508" x="5845175" y="3178175"/>
          <p14:tracePt t="52513" x="5862638" y="3178175"/>
          <p14:tracePt t="52517" x="5872163" y="3178175"/>
          <p14:tracePt t="52520" x="5881688" y="3178175"/>
          <p14:tracePt t="52524" x="5891213" y="3178175"/>
          <p14:tracePt t="52530" x="5908675" y="3178175"/>
          <p14:tracePt t="52536" x="5927725" y="3178175"/>
          <p14:tracePt t="52540" x="5945188" y="3178175"/>
          <p14:tracePt t="52544" x="5954713" y="3178175"/>
          <p14:tracePt t="52550" x="5972175" y="3178175"/>
          <p14:tracePt t="52552" x="5981700" y="3178175"/>
          <p14:tracePt t="52560" x="5991225" y="3178175"/>
          <p14:tracePt t="52566" x="6000750" y="3178175"/>
          <p14:tracePt t="52568" x="6008688" y="3168650"/>
          <p14:tracePt t="52572" x="6018213" y="3168650"/>
          <p14:tracePt t="52576" x="6027738" y="3168650"/>
          <p14:tracePt t="52582" x="6037263" y="3168650"/>
          <p14:tracePt t="52588" x="6045200" y="3168650"/>
          <p14:tracePt t="52592" x="6064250" y="3168650"/>
          <p14:tracePt t="52597" x="6073775" y="3168650"/>
          <p14:tracePt t="52601" x="6081713" y="3168650"/>
          <p14:tracePt t="52604" x="6100763" y="3168650"/>
          <p14:tracePt t="52612" x="6118225" y="3159125"/>
          <p14:tracePt t="52617" x="6127750" y="3159125"/>
          <p14:tracePt t="52620" x="6137275" y="3159125"/>
          <p14:tracePt t="52624" x="6154738" y="3159125"/>
          <p14:tracePt t="52628" x="6164263" y="3159125"/>
          <p14:tracePt t="52634" x="6183313" y="3159125"/>
          <p14:tracePt t="52640" x="6200775" y="3151188"/>
          <p14:tracePt t="52644" x="6210300" y="3151188"/>
          <p14:tracePt t="52650" x="6227763" y="3151188"/>
          <p14:tracePt t="52652" x="6237288" y="3151188"/>
          <p14:tracePt t="52656" x="6246813" y="3151188"/>
          <p14:tracePt t="52660" x="6256338" y="3151188"/>
          <p14:tracePt t="52666" x="6264275" y="3151188"/>
          <p14:tracePt t="52668" x="6283325" y="3151188"/>
          <p14:tracePt t="52672" x="6292850" y="3151188"/>
          <p14:tracePt t="52676" x="6300788" y="3151188"/>
          <p14:tracePt t="52682" x="6319838" y="3151188"/>
          <p14:tracePt t="52684" x="6329363" y="3141663"/>
          <p14:tracePt t="52688" x="6337300" y="3141663"/>
          <p14:tracePt t="52693" x="6346825" y="3141663"/>
          <p14:tracePt t="52697" x="6365875" y="3141663"/>
          <p14:tracePt t="52700" x="6383338" y="3141663"/>
          <p14:tracePt t="52704" x="6392863" y="3141663"/>
          <p14:tracePt t="52708" x="6410325" y="3141663"/>
          <p14:tracePt t="52713" x="6419850" y="3141663"/>
          <p14:tracePt t="52716" x="6438900" y="3141663"/>
          <p14:tracePt t="52720" x="6456363" y="3141663"/>
          <p14:tracePt t="52724" x="6475413" y="3132138"/>
          <p14:tracePt t="52730" x="6492875" y="3132138"/>
          <p14:tracePt t="52732" x="6502400" y="3132138"/>
          <p14:tracePt t="52736" x="6521450" y="3132138"/>
          <p14:tracePt t="52740" x="6538913" y="3122613"/>
          <p14:tracePt t="52744" x="6557963" y="3122613"/>
          <p14:tracePt t="52749" x="6575425" y="3122613"/>
          <p14:tracePt t="52752" x="6584950" y="3122613"/>
          <p14:tracePt t="52756" x="6602413" y="3122613"/>
          <p14:tracePt t="52760" x="6611938" y="3122613"/>
          <p14:tracePt t="52765" x="6630988" y="3122613"/>
          <p14:tracePt t="52768" x="6648450" y="3114675"/>
          <p14:tracePt t="52772" x="6667500" y="3114675"/>
          <p14:tracePt t="52776" x="6704013" y="3114675"/>
          <p14:tracePt t="52782" x="6721475" y="3105150"/>
          <p14:tracePt t="52784" x="6748463" y="3105150"/>
          <p14:tracePt t="52788" x="6777038" y="3105150"/>
          <p14:tracePt t="52792" x="6804025" y="3095625"/>
          <p14:tracePt t="52797" x="6821488" y="3095625"/>
          <p14:tracePt t="52800" x="6840538" y="3086100"/>
          <p14:tracePt t="52804" x="6867525" y="3086100"/>
          <p14:tracePt t="52808" x="6894513" y="3078163"/>
          <p14:tracePt t="52814" x="6904038" y="3078163"/>
          <p14:tracePt t="52816" x="6923088" y="3078163"/>
          <p14:tracePt t="52820" x="6959600" y="3059113"/>
          <p14:tracePt t="52824" x="6977063" y="3059113"/>
          <p14:tracePt t="52828" x="6986588" y="3059113"/>
          <p14:tracePt t="52833" x="7004050" y="3059113"/>
          <p14:tracePt t="52836" x="7023100" y="3049588"/>
          <p14:tracePt t="52840" x="7040563" y="3049588"/>
          <p14:tracePt t="52844" x="7059613" y="3049588"/>
          <p14:tracePt t="52850" x="7069138" y="3049588"/>
          <p14:tracePt t="52852" x="7086600" y="3049588"/>
          <p14:tracePt t="52858" x="7105650" y="3049588"/>
          <p14:tracePt t="52862" x="7123113" y="3049588"/>
          <p14:tracePt t="52873" x="7159625" y="3049588"/>
          <p14:tracePt t="52876" x="7178675" y="3049588"/>
          <p14:tracePt t="52882" x="7196138" y="3049588"/>
          <p14:tracePt t="52884" x="7215188" y="3049588"/>
          <p14:tracePt t="52888" x="7223125" y="3049588"/>
          <p14:tracePt t="52894" x="7242175" y="3049588"/>
          <p14:tracePt t="52902" x="7278688" y="3049588"/>
          <p14:tracePt t="52908" x="7296150" y="3049588"/>
          <p14:tracePt t="52912" x="7315200" y="3049588"/>
          <p14:tracePt t="52916" x="7324725" y="3049588"/>
          <p14:tracePt t="52920" x="7342188" y="3049588"/>
          <p14:tracePt t="52924" x="7361238" y="3049588"/>
          <p14:tracePt t="52929" x="7378700" y="3049588"/>
          <p14:tracePt t="52933" x="7397750" y="3049588"/>
          <p14:tracePt t="52936" x="7415213" y="3049588"/>
          <p14:tracePt t="52940" x="7434263" y="3049588"/>
          <p14:tracePt t="52944" x="7451725" y="3049588"/>
          <p14:tracePt t="52952" x="7470775" y="3049588"/>
          <p14:tracePt t="52956" x="7488238" y="3049588"/>
          <p14:tracePt t="52960" x="7497763" y="3049588"/>
          <p14:tracePt t="52966" x="7507288" y="3049588"/>
          <p14:tracePt t="52968" x="7516813" y="3049588"/>
          <p14:tracePt t="52972" x="7524750" y="3049588"/>
          <p14:tracePt t="52982" x="7534275" y="3049588"/>
          <p14:tracePt t="52984" x="7553325" y="3049588"/>
          <p14:tracePt t="52988" x="7561263" y="3049588"/>
          <p14:tracePt t="52992" x="7570788" y="3049588"/>
          <p14:tracePt t="52997" x="7589838" y="3049588"/>
          <p14:tracePt t="53000" x="7607300" y="3049588"/>
          <p14:tracePt t="53004" x="7616825" y="3049588"/>
          <p14:tracePt t="53008" x="7634288" y="3049588"/>
          <p14:tracePt t="53012" x="7670800" y="3049588"/>
          <p14:tracePt t="53017" x="7680325" y="3049588"/>
          <p14:tracePt t="53020" x="7699375" y="3049588"/>
          <p14:tracePt t="53024" x="7716838" y="3049588"/>
          <p14:tracePt t="53028" x="7753350" y="3049588"/>
          <p14:tracePt t="53033" x="7762875" y="3049588"/>
          <p14:tracePt t="53036" x="7772400" y="3049588"/>
          <p14:tracePt t="53040" x="7789863" y="3049588"/>
          <p14:tracePt t="53044" x="7808913" y="3059113"/>
          <p14:tracePt t="53049" x="7826375" y="3059113"/>
          <p14:tracePt t="53052" x="7835900" y="3059113"/>
          <p14:tracePt t="53056" x="7853363" y="3068638"/>
          <p14:tracePt t="53060" x="7872413" y="3068638"/>
          <p14:tracePt t="53066" x="7881938" y="3068638"/>
          <p14:tracePt t="53072" x="7889875" y="3068638"/>
          <p14:tracePt t="53076" x="7899400" y="3068638"/>
          <p14:tracePt t="53089" x="7908925" y="3068638"/>
          <p14:tracePt t="53182" x="7918450" y="3078163"/>
          <p14:tracePt t="53231" x="7926388" y="3086100"/>
          <p14:tracePt t="53243" x="7935913" y="3095625"/>
          <p14:tracePt t="53259" x="7935913" y="3105150"/>
          <p14:tracePt t="53271" x="7945438" y="3114675"/>
          <p14:tracePt t="53277" x="7954963" y="3122613"/>
          <p14:tracePt t="53285" x="7962900" y="3132138"/>
          <p14:tracePt t="53288" x="7972425" y="3141663"/>
          <p14:tracePt t="53298" x="7981950" y="3151188"/>
          <p14:tracePt t="53300" x="7991475" y="3159125"/>
          <p14:tracePt t="53304" x="7991475" y="3168650"/>
          <p14:tracePt t="53308" x="7999413" y="3168650"/>
          <p14:tracePt t="53312" x="8008938" y="3178175"/>
          <p14:tracePt t="53317" x="8018463" y="3178175"/>
          <p14:tracePt t="53320" x="8027988" y="3178175"/>
          <p14:tracePt t="53324" x="8035925" y="3178175"/>
          <p14:tracePt t="53334" x="8035925" y="3187700"/>
          <p14:tracePt t="53336" x="8045450" y="3187700"/>
          <p14:tracePt t="53347" x="8054975" y="3195638"/>
          <p14:tracePt t="53352" x="8064500" y="3195638"/>
          <p14:tracePt t="53356" x="8072438" y="3195638"/>
          <p14:tracePt t="53369" x="8091488" y="3195638"/>
          <p14:tracePt t="53382" x="8101013" y="3195638"/>
          <p14:tracePt t="53420" x="8091488" y="3205163"/>
          <p14:tracePt t="53424" x="8081963" y="3205163"/>
          <p14:tracePt t="53430" x="8072438" y="3205163"/>
          <p14:tracePt t="53433" x="8064500" y="3205163"/>
          <p14:tracePt t="53436" x="8054975" y="3214688"/>
          <p14:tracePt t="53440" x="8045450" y="3214688"/>
          <p14:tracePt t="53447" x="8045450" y="3224213"/>
          <p14:tracePt t="53450" x="8035925" y="3224213"/>
          <p14:tracePt t="53452" x="8027988" y="3224213"/>
          <p14:tracePt t="53456" x="8018463" y="3224213"/>
          <p14:tracePt t="53470" x="7999413" y="3232150"/>
          <p14:tracePt t="53475" x="7991475" y="3232150"/>
          <p14:tracePt t="53482" x="7981950" y="3232150"/>
          <p14:tracePt t="53485" x="7972425" y="3232150"/>
          <p14:tracePt t="53489" x="7962900" y="3232150"/>
          <p14:tracePt t="53499" x="7962900" y="3241675"/>
          <p14:tracePt t="53772" x="7954963" y="3241675"/>
          <p14:tracePt t="53781" x="7954963" y="3251200"/>
          <p14:tracePt t="53787" x="7945438" y="3268663"/>
          <p14:tracePt t="53797" x="7945438" y="3287713"/>
          <p14:tracePt t="53801" x="7935913" y="3305175"/>
          <p14:tracePt t="53805" x="7935913" y="3314700"/>
          <p14:tracePt t="53809" x="7935913" y="3324225"/>
          <p14:tracePt t="54492" x="7935913" y="3333750"/>
          <p14:tracePt t="54499" x="7926388" y="3341688"/>
          <p14:tracePt t="54501" x="7926388" y="3351213"/>
          <p14:tracePt t="54510" x="7926388" y="3360738"/>
          <p14:tracePt t="54517" x="7918450" y="3378200"/>
          <p14:tracePt t="54521" x="7918450" y="3387725"/>
          <p14:tracePt t="54532" x="7908925" y="3397250"/>
          <p14:tracePt t="54541" x="7908925" y="3406775"/>
          <p14:tracePt t="54545" x="7899400" y="3414713"/>
          <p14:tracePt t="54549" x="7899400" y="3424238"/>
          <p14:tracePt t="54553" x="7899400" y="3433763"/>
          <p14:tracePt t="54564" x="7899400" y="3443288"/>
          <p14:tracePt t="54569" x="7899400" y="3451225"/>
          <p14:tracePt t="54579" x="7899400" y="3460750"/>
          <p14:tracePt t="54582" x="7889875" y="3470275"/>
          <p14:tracePt t="54593" x="7889875" y="3479800"/>
          <p14:tracePt t="54602" x="7889875" y="3487738"/>
          <p14:tracePt t="54610" x="7889875" y="3497263"/>
          <p14:tracePt t="54617" x="7881938" y="3497263"/>
          <p14:tracePt t="54621" x="7881938" y="3506788"/>
          <p14:tracePt t="54625" x="7881938" y="3516313"/>
          <p14:tracePt t="54631" x="7872413" y="3516313"/>
          <p14:tracePt t="54633" x="7872413" y="3524250"/>
          <p14:tracePt t="54637" x="7862888" y="3524250"/>
          <p14:tracePt t="54641" x="7862888" y="3533775"/>
          <p14:tracePt t="54645" x="7853363" y="3543300"/>
          <p14:tracePt t="54653" x="7845425" y="3552825"/>
          <p14:tracePt t="54657" x="7835900" y="3552825"/>
          <p14:tracePt t="54663" x="7835900" y="3560763"/>
          <p14:tracePt t="54669" x="7826375" y="3570288"/>
          <p14:tracePt t="54673" x="7816850" y="3579813"/>
          <p14:tracePt t="54677" x="7808913" y="3597275"/>
          <p14:tracePt t="54682" x="7789863" y="3606800"/>
          <p14:tracePt t="54685" x="7780338" y="3625850"/>
          <p14:tracePt t="54689" x="7762875" y="3633788"/>
          <p14:tracePt t="54693" x="7743825" y="3643313"/>
          <p14:tracePt t="54698" x="7726363" y="3662363"/>
          <p14:tracePt t="54701" x="7689850" y="3670300"/>
          <p14:tracePt t="54705" x="7662863" y="3679825"/>
          <p14:tracePt t="54709" x="7634288" y="3706813"/>
          <p14:tracePt t="54716" x="7597775" y="3716338"/>
          <p14:tracePt t="54717" x="7570788" y="3725863"/>
          <p14:tracePt t="54721" x="7543800" y="3743325"/>
          <p14:tracePt t="54727" x="7507288" y="3752850"/>
          <p14:tracePt t="54740" x="7434263" y="3789363"/>
          <p14:tracePt t="54747" x="7370763" y="3825875"/>
          <p14:tracePt t="54750" x="7342188" y="3835400"/>
          <p14:tracePt t="54753" x="7324725" y="3844925"/>
          <p14:tracePt t="54759" x="7278688" y="3852863"/>
          <p14:tracePt t="54770" x="7205663" y="3871913"/>
          <p14:tracePt t="54773" x="7186613" y="3881438"/>
          <p14:tracePt t="54778" x="7150100" y="3889375"/>
          <p14:tracePt t="54781" x="7132638" y="3889375"/>
          <p14:tracePt t="54785" x="7113588" y="3898900"/>
          <p14:tracePt t="54789" x="7086600" y="3908425"/>
          <p14:tracePt t="54793" x="7069138" y="3908425"/>
          <p14:tracePt t="54799" x="7050088" y="3917950"/>
          <p14:tracePt t="54801" x="7032625" y="3917950"/>
          <p14:tracePt t="54805" x="7013575" y="3927475"/>
          <p14:tracePt t="54809" x="7004050" y="3927475"/>
          <p14:tracePt t="54814" x="6986588" y="3935413"/>
          <p14:tracePt t="54817" x="6977063" y="3935413"/>
          <p14:tracePt t="54825" x="6967538" y="3944938"/>
          <p14:tracePt t="54831" x="6959600" y="3944938"/>
          <p14:tracePt t="54833" x="6950075" y="3944938"/>
          <p14:tracePt t="54841" x="6950075" y="3954463"/>
          <p14:tracePt t="55082" x="6959600" y="3963988"/>
          <p14:tracePt t="55085" x="6977063" y="3963988"/>
          <p14:tracePt t="55089" x="6996113" y="3971925"/>
          <p14:tracePt t="55093" x="7004050" y="3971925"/>
          <p14:tracePt t="55099" x="7023100" y="3971925"/>
          <p14:tracePt t="55101" x="7059613" y="3971925"/>
          <p14:tracePt t="55104" x="7077075" y="3971925"/>
          <p14:tracePt t="55109" x="7105650" y="3971925"/>
          <p14:tracePt t="55115" x="7132638" y="3971925"/>
          <p14:tracePt t="55117" x="7159625" y="3971925"/>
          <p14:tracePt t="55121" x="7186613" y="3981450"/>
          <p14:tracePt t="55125" x="7205663" y="3981450"/>
          <p14:tracePt t="55131" x="7242175" y="3981450"/>
          <p14:tracePt t="55134" x="7251700" y="3981450"/>
          <p14:tracePt t="55137" x="7269163" y="3981450"/>
          <p14:tracePt t="55141" x="7288213" y="3981450"/>
          <p14:tracePt t="55146" x="7305675" y="3981450"/>
          <p14:tracePt t="55151" x="7324725" y="3981450"/>
          <p14:tracePt t="55153" x="7342188" y="3981450"/>
          <p14:tracePt t="55157" x="7351713" y="3981450"/>
          <p14:tracePt t="55162" x="7370763" y="3981450"/>
          <p14:tracePt t="55166" x="7388225" y="3981450"/>
          <p14:tracePt t="55168" x="7407275" y="3981450"/>
          <p14:tracePt t="55173" x="7424738" y="3981450"/>
          <p14:tracePt t="55178" x="7451725" y="3981450"/>
          <p14:tracePt t="55184" x="7480300" y="3981450"/>
          <p14:tracePt t="55186" x="7507288" y="3981450"/>
          <p14:tracePt t="55189" x="7534275" y="3981450"/>
          <p14:tracePt t="55193" x="7570788" y="3981450"/>
          <p14:tracePt t="55199" x="7597775" y="3981450"/>
          <p14:tracePt t="55201" x="7634288" y="3981450"/>
          <p14:tracePt t="55205" x="7670800" y="3971925"/>
          <p14:tracePt t="55209" x="7699375" y="3971925"/>
          <p14:tracePt t="55215" x="7726363" y="3963988"/>
          <p14:tracePt t="55218" x="7753350" y="3963988"/>
          <p14:tracePt t="55222" x="7772400" y="3963988"/>
          <p14:tracePt t="55225" x="7789863" y="3954463"/>
          <p14:tracePt t="55231" x="7808913" y="3954463"/>
          <p14:tracePt t="55234" x="7816850" y="3954463"/>
          <p14:tracePt t="55241" x="7826375" y="3954463"/>
          <p14:tracePt t="55885" x="7835900" y="3944938"/>
          <p14:tracePt t="55890" x="7853363" y="3935413"/>
          <p14:tracePt t="55893" x="7872413" y="3927475"/>
          <p14:tracePt t="55899" x="7899400" y="3917950"/>
          <p14:tracePt t="55902" x="7954963" y="3908425"/>
          <p14:tracePt t="55906" x="8018463" y="3881438"/>
          <p14:tracePt t="55911" x="8108950" y="3852863"/>
          <p14:tracePt t="55916" x="8191500" y="3844925"/>
          <p14:tracePt t="55918" x="8283575" y="3825875"/>
          <p14:tracePt t="55922" x="8383588" y="3798888"/>
          <p14:tracePt t="55926" x="8475663" y="3789363"/>
          <p14:tracePt t="55933" x="8566150" y="3771900"/>
          <p14:tracePt t="55934" x="8648700" y="3762375"/>
          <p14:tracePt t="55938" x="8721725" y="3762375"/>
          <p14:tracePt t="55942" x="8775700" y="3743325"/>
          <p14:tracePt t="55948" x="8840788" y="3735388"/>
          <p14:tracePt t="55950" x="8877300" y="3735388"/>
          <p14:tracePt t="55954" x="8913813" y="3725863"/>
          <p14:tracePt t="55958" x="8931275" y="3716338"/>
          <p14:tracePt t="55964" x="8940800" y="3716338"/>
          <p14:tracePt t="55974" x="8950325" y="3716338"/>
          <p14:tracePt t="61375" x="8950325" y="3706813"/>
          <p14:tracePt t="61383" x="8959850" y="3698875"/>
          <p14:tracePt t="61390" x="9013825" y="3670300"/>
          <p14:tracePt t="61398" x="9105900" y="3633788"/>
          <p14:tracePt t="61403" x="9150350" y="3625850"/>
          <p14:tracePt t="61404" x="9186863" y="3616325"/>
          <p14:tracePt t="61408" x="9223375" y="3606800"/>
          <p14:tracePt t="61414" x="9251950" y="3606800"/>
          <p14:tracePt t="61416" x="9278938" y="3597275"/>
          <p14:tracePt t="61420" x="9288463" y="3597275"/>
          <p14:tracePt t="61425" x="9296400" y="3597275"/>
          <p14:tracePt t="61465" x="9288463" y="3616325"/>
          <p14:tracePt t="61470" x="9278938" y="3616325"/>
          <p14:tracePt t="61473" x="9259888" y="3633788"/>
          <p14:tracePt t="61480" x="9242425" y="3662363"/>
          <p14:tracePt t="61481" x="9223375" y="3679825"/>
          <p14:tracePt t="61485" x="9205913" y="3698875"/>
          <p14:tracePt t="61489" x="9186863" y="3725863"/>
          <p14:tracePt t="61496" x="9159875" y="3743325"/>
          <p14:tracePt t="61497" x="9150350" y="3762375"/>
          <p14:tracePt t="61501" x="9132888" y="3779838"/>
          <p14:tracePt t="61505" x="9123363" y="3808413"/>
          <p14:tracePt t="61509" x="9113838" y="3808413"/>
          <p14:tracePt t="61514" x="9105900" y="3825875"/>
          <p14:tracePt t="61517" x="9096375" y="3835400"/>
          <p14:tracePt t="61521" x="9086850" y="3852863"/>
          <p14:tracePt t="61525" x="9069388" y="3862388"/>
          <p14:tracePt t="61529" x="9050338" y="3881438"/>
          <p14:tracePt t="61533" x="9040813" y="3889375"/>
          <p14:tracePt t="61537" x="9023350" y="3898900"/>
          <p14:tracePt t="61544" x="9004300" y="3917950"/>
          <p14:tracePt t="61547" x="8986838" y="3927475"/>
          <p14:tracePt t="61549" x="8967788" y="3935413"/>
          <p14:tracePt t="61553" x="8931275" y="3944938"/>
          <p14:tracePt t="61557" x="8913813" y="3954463"/>
          <p14:tracePt t="61562" x="8894763" y="3963988"/>
          <p14:tracePt t="61565" x="8867775" y="3971925"/>
          <p14:tracePt t="61569" x="8840788" y="3971925"/>
          <p14:tracePt t="61572" x="8804275" y="3990975"/>
          <p14:tracePt t="61579" x="8775700" y="4000500"/>
          <p14:tracePt t="61581" x="8748713" y="4008438"/>
          <p14:tracePt t="61585" x="8702675" y="4017963"/>
          <p14:tracePt t="61589" x="8675688" y="4027488"/>
          <p14:tracePt t="61595" x="8629650" y="4027488"/>
          <p14:tracePt t="61597" x="8593138" y="4037013"/>
          <p14:tracePt t="61601" x="8548688" y="4044950"/>
          <p14:tracePt t="61605" x="8520113" y="4073525"/>
          <p14:tracePt t="61611" x="8475663" y="4081463"/>
          <p14:tracePt t="61613" x="8439150" y="4090988"/>
          <p14:tracePt t="61617" x="8374063" y="4100513"/>
          <p14:tracePt t="61621" x="8337550" y="4100513"/>
          <p14:tracePt t="61625" x="8293100" y="4110038"/>
          <p14:tracePt t="61629" x="8228013" y="4127500"/>
          <p14:tracePt t="61635" x="8191500" y="4127500"/>
          <p14:tracePt t="61638" x="8137525" y="4137025"/>
          <p14:tracePt t="61647" x="8054975" y="4154488"/>
          <p14:tracePt t="61654" x="7945438" y="4191000"/>
          <p14:tracePt t="61657" x="7899400" y="4200525"/>
          <p14:tracePt t="61662" x="7862888" y="4210050"/>
          <p14:tracePt t="61665" x="7799388" y="4227513"/>
          <p14:tracePt t="61669" x="7753350" y="4246563"/>
          <p14:tracePt t="61675" x="7699375" y="4256088"/>
          <p14:tracePt t="61682" x="7561263" y="4300538"/>
          <p14:tracePt t="61687" x="7497763" y="4310063"/>
          <p14:tracePt t="61688" x="7443788" y="4319588"/>
          <p14:tracePt t="61695" x="7378700" y="4329113"/>
          <p14:tracePt t="61697" x="7342188" y="4346575"/>
          <p14:tracePt t="61701" x="7259638" y="4373563"/>
          <p14:tracePt t="61705" x="7196138" y="4383088"/>
          <p14:tracePt t="61711" x="7142163" y="4410075"/>
          <p14:tracePt t="61713" x="7077075" y="4419600"/>
          <p14:tracePt t="61717" x="7004050" y="4429125"/>
          <p14:tracePt t="61721" x="6923088" y="4446588"/>
          <p14:tracePt t="61724" x="6850063" y="4475163"/>
          <p14:tracePt t="61729" x="6767513" y="4483100"/>
          <p14:tracePt t="61733" x="6694488" y="4492625"/>
          <p14:tracePt t="61737" x="6594475" y="4511675"/>
          <p14:tracePt t="61742" x="6538913" y="4538663"/>
          <p14:tracePt t="61746" x="6456363" y="4548188"/>
          <p14:tracePt t="61748" x="6402388" y="4556125"/>
          <p14:tracePt t="61755" x="6337300" y="4575175"/>
          <p14:tracePt t="61760" x="6283325" y="4584700"/>
          <p14:tracePt t="61768" x="6183313" y="4602163"/>
          <p14:tracePt t="61771" x="6118225" y="4621213"/>
          <p14:tracePt t="61772" x="6081713" y="4621213"/>
          <p14:tracePt t="61778" x="6037263" y="4629150"/>
          <p14:tracePt t="61781" x="5991225" y="4638675"/>
          <p14:tracePt t="61785" x="5954713" y="4638675"/>
          <p14:tracePt t="61789" x="5927725" y="4648200"/>
          <p14:tracePt t="61795" x="5881688" y="4648200"/>
          <p14:tracePt t="61797" x="5854700" y="4648200"/>
          <p14:tracePt t="61801" x="5808663" y="4657725"/>
          <p14:tracePt t="61805" x="5781675" y="4657725"/>
          <p14:tracePt t="61811" x="5745163" y="4657725"/>
          <p14:tracePt t="61813" x="5708650" y="4665663"/>
          <p14:tracePt t="61816" x="5670550" y="4665663"/>
          <p14:tracePt t="61821" x="5626100" y="4665663"/>
          <p14:tracePt t="61824" x="5597525" y="4665663"/>
          <p14:tracePt t="61830" x="5561013" y="4665663"/>
          <p14:tracePt t="61833" x="5516563" y="4665663"/>
          <p14:tracePt t="61837" x="5480050" y="4665663"/>
          <p14:tracePt t="61841" x="5434013" y="4665663"/>
          <p14:tracePt t="61846" x="5397500" y="4665663"/>
          <p14:tracePt t="61849" x="5341938" y="4665663"/>
          <p14:tracePt t="61853" x="5287963" y="4665663"/>
          <p14:tracePt t="61857" x="5241925" y="4665663"/>
          <p14:tracePt t="61863" x="5187950" y="4665663"/>
          <p14:tracePt t="61865" x="5132388" y="4665663"/>
          <p14:tracePt t="61869" x="5086350" y="4665663"/>
          <p14:tracePt t="61873" x="5032375" y="4665663"/>
          <p14:tracePt t="61879" x="4995863" y="4665663"/>
          <p14:tracePt t="61881" x="4940300" y="4665663"/>
          <p14:tracePt t="61885" x="4895850" y="4665663"/>
          <p14:tracePt t="61889" x="4857750" y="4665663"/>
          <p14:tracePt t="61896" x="4803775" y="4665663"/>
          <p14:tracePt t="61899" x="4767263" y="4665663"/>
          <p14:tracePt t="61910" x="4630738" y="4665663"/>
          <p14:tracePt t="61916" x="4584700" y="4665663"/>
          <p14:tracePt t="61918" x="4557713" y="4665663"/>
          <p14:tracePt t="61921" x="4511675" y="4665663"/>
          <p14:tracePt t="61925" x="4475163" y="4665663"/>
          <p14:tracePt t="61932" x="4448175" y="4665663"/>
          <p14:tracePt t="61934" x="4402138" y="4665663"/>
          <p14:tracePt t="61936" x="4365625" y="4665663"/>
          <p14:tracePt t="61942" x="4338638" y="4665663"/>
          <p14:tracePt t="61947" x="4292600" y="4665663"/>
          <p14:tracePt t="61949" x="4256088" y="4665663"/>
          <p14:tracePt t="61953" x="4210050" y="4665663"/>
          <p14:tracePt t="61957" x="4183063" y="4665663"/>
          <p14:tracePt t="61963" x="4164013" y="4665663"/>
          <p14:tracePt t="61965" x="4137025" y="4665663"/>
          <p14:tracePt t="61969" x="4119563" y="4665663"/>
          <p14:tracePt t="61973" x="4090988" y="4665663"/>
          <p14:tracePt t="61979" x="4054475" y="4657725"/>
          <p14:tracePt t="61981" x="4037013" y="4657725"/>
          <p14:tracePt t="61985" x="4008438" y="4648200"/>
          <p14:tracePt t="61989" x="3990975" y="4648200"/>
          <p14:tracePt t="61996" x="3971925" y="4648200"/>
          <p14:tracePt t="61997" x="3954463" y="4648200"/>
          <p14:tracePt t="62001" x="3935413" y="4648200"/>
          <p14:tracePt t="62005" x="3917950" y="4648200"/>
          <p14:tracePt t="62010" x="3898900" y="4648200"/>
          <p14:tracePt t="62014" x="3871913" y="4648200"/>
          <p14:tracePt t="62017" x="3854450" y="4648200"/>
          <p14:tracePt t="62021" x="3835400" y="4648200"/>
          <p14:tracePt t="62025" x="3808413" y="4648200"/>
          <p14:tracePt t="62030" x="3789363" y="4648200"/>
          <p14:tracePt t="62033" x="3762375" y="4648200"/>
          <p14:tracePt t="62037" x="3744913" y="4648200"/>
          <p14:tracePt t="62042" x="3716338" y="4648200"/>
          <p14:tracePt t="62047" x="3689350" y="4648200"/>
          <p14:tracePt t="62049" x="3662363" y="4648200"/>
          <p14:tracePt t="62053" x="3625850" y="4648200"/>
          <p14:tracePt t="62057" x="3598863" y="4648200"/>
          <p14:tracePt t="62063" x="3562350" y="4648200"/>
          <p14:tracePt t="62065" x="3525838" y="4648200"/>
          <p14:tracePt t="62069" x="3497263" y="4648200"/>
          <p14:tracePt t="62073" x="3479800" y="4648200"/>
          <p14:tracePt t="62078" x="3452813" y="4648200"/>
          <p14:tracePt t="62081" x="3424238" y="4648200"/>
          <p14:tracePt t="62085" x="3397250" y="4648200"/>
          <p14:tracePt t="62089" x="3370263" y="4648200"/>
          <p14:tracePt t="62095" x="3333750" y="4648200"/>
          <p14:tracePt t="62097" x="3306763" y="4638675"/>
          <p14:tracePt t="62100" x="3278188" y="4638675"/>
          <p14:tracePt t="62105" x="3251200" y="4638675"/>
          <p14:tracePt t="62110" x="3214688" y="4638675"/>
          <p14:tracePt t="62113" x="3178175" y="4629150"/>
          <p14:tracePt t="62117" x="3151188" y="4629150"/>
          <p14:tracePt t="62121" x="3105150" y="4621213"/>
          <p14:tracePt t="62124" x="3068638" y="4621213"/>
          <p14:tracePt t="62130" x="3005138" y="4602163"/>
          <p14:tracePt t="62133" x="2968625" y="4602163"/>
          <p14:tracePt t="62136" x="2922588" y="4602163"/>
          <p14:tracePt t="62141" x="2867025" y="4602163"/>
          <p14:tracePt t="62147" x="2830513" y="4602163"/>
          <p14:tracePt t="62149" x="2786063" y="4602163"/>
          <p14:tracePt t="62153" x="2749550" y="4592638"/>
          <p14:tracePt t="62157" x="2703513" y="4592638"/>
          <p14:tracePt t="62163" x="2667000" y="4592638"/>
          <p14:tracePt t="62165" x="2640013" y="4584700"/>
          <p14:tracePt t="62169" x="2593975" y="4575175"/>
          <p14:tracePt t="62173" x="2566988" y="4565650"/>
          <p14:tracePt t="62179" x="2520950" y="4556125"/>
          <p14:tracePt t="62181" x="2493963" y="4548188"/>
          <p14:tracePt t="62185" x="2465388" y="4548188"/>
          <p14:tracePt t="62189" x="2447925" y="4538663"/>
          <p14:tracePt t="62195" x="2411413" y="4519613"/>
          <p14:tracePt t="62196" x="2392363" y="4519613"/>
          <p14:tracePt t="62200" x="2374900" y="4511675"/>
          <p14:tracePt t="62204" x="2355850" y="4511675"/>
          <p14:tracePt t="62213" x="2338388" y="4511675"/>
          <p14:tracePt t="62216" x="2328863" y="4502150"/>
          <p14:tracePt t="62221" x="2319338" y="4502150"/>
          <p14:tracePt t="62226" x="2309813" y="4492625"/>
          <p14:tracePt t="62230" x="2292350" y="4492625"/>
          <p14:tracePt t="62233" x="2282825" y="4492625"/>
          <p14:tracePt t="62237" x="2282825" y="4483100"/>
          <p14:tracePt t="62241" x="2265363" y="4483100"/>
          <p14:tracePt t="62247" x="2255838" y="4483100"/>
          <p14:tracePt t="62249" x="2236788" y="4475163"/>
          <p14:tracePt t="62252" x="2228850" y="4475163"/>
          <p14:tracePt t="62257" x="2209800" y="4475163"/>
          <p14:tracePt t="62263" x="2192338" y="4475163"/>
          <p14:tracePt t="62265" x="2192338" y="4465638"/>
          <p14:tracePt t="62269" x="2182813" y="4465638"/>
          <p14:tracePt t="62273" x="2163763" y="4465638"/>
          <p14:tracePt t="62280" x="2155825" y="4456113"/>
          <p14:tracePt t="62325" x="2146300" y="4456113"/>
          <p14:tracePt t="62437" x="2136775" y="4456113"/>
          <p14:tracePt t="62541" x="2146300" y="4456113"/>
          <p14:tracePt t="62545" x="2155825" y="4456113"/>
          <p14:tracePt t="62549" x="2163763" y="4456113"/>
          <p14:tracePt t="62553" x="2173288" y="4456113"/>
          <p14:tracePt t="62558" x="2182813" y="4446588"/>
          <p14:tracePt t="62566" x="2192338" y="4446588"/>
          <p14:tracePt t="62569" x="2200275" y="4446588"/>
          <p14:tracePt t="62573" x="2209800" y="4446588"/>
          <p14:tracePt t="62585" x="2219325" y="4446588"/>
          <p14:tracePt t="62597" x="2228850" y="4446588"/>
          <p14:tracePt t="62601" x="2228850" y="4438650"/>
          <p14:tracePt t="62613" x="2236788" y="4438650"/>
          <p14:tracePt t="62810" x="2246313" y="4438650"/>
          <p14:tracePt t="62813" x="2255838" y="4438650"/>
          <p14:tracePt t="62817" x="2255838" y="4446588"/>
          <p14:tracePt t="62821" x="2265363" y="4446588"/>
          <p14:tracePt t="62825" x="2273300" y="4446588"/>
          <p14:tracePt t="62829" x="2282825" y="4456113"/>
          <p14:tracePt t="62832" x="2282825" y="4465638"/>
          <p14:tracePt t="62842" x="2292350" y="4475163"/>
          <p14:tracePt t="62853" x="2301875" y="4483100"/>
          <p14:tracePt t="62865" x="2309813" y="4483100"/>
          <p14:tracePt t="62873" x="2319338" y="4492625"/>
          <p14:tracePt t="62915" x="2328863" y="4492625"/>
          <p14:tracePt t="62921" x="2338388" y="4492625"/>
          <p14:tracePt t="62934" x="2346325" y="4492625"/>
          <p14:tracePt t="62937" x="2365375" y="4492625"/>
          <p14:tracePt t="62940" x="2374900" y="4492625"/>
          <p14:tracePt t="62946" x="2382838" y="4492625"/>
          <p14:tracePt t="62949" x="2401888" y="4492625"/>
          <p14:tracePt t="62952" x="2419350" y="4492625"/>
          <p14:tracePt t="62962" x="2438400" y="4492625"/>
          <p14:tracePt t="62965" x="2457450" y="4483100"/>
          <p14:tracePt t="62969" x="2465388" y="4483100"/>
          <p14:tracePt t="62973" x="2474913" y="4483100"/>
          <p14:tracePt t="62979" x="2493963" y="4475163"/>
          <p14:tracePt t="62981" x="2501900" y="4475163"/>
          <p14:tracePt t="62985" x="2520950" y="4475163"/>
          <p14:tracePt t="62995" x="2530475" y="4475163"/>
          <p14:tracePt t="63001" x="2538413" y="4465638"/>
          <p14:tracePt t="63004" x="2547938" y="4465638"/>
          <p14:tracePt t="63011" x="2557463" y="4465638"/>
          <p14:tracePt t="63013" x="2566988" y="4465638"/>
          <p14:tracePt t="63020" x="2566988" y="4456113"/>
          <p14:tracePt t="63026" x="2574925" y="4456113"/>
          <p14:tracePt t="63029" x="2584450" y="4456113"/>
          <p14:tracePt t="63032" x="2593975" y="4446588"/>
          <p14:tracePt t="63036" x="2603500" y="4446588"/>
          <p14:tracePt t="63045" x="2611438" y="4438650"/>
          <p14:tracePt t="63049" x="2620963" y="4438650"/>
          <p14:tracePt t="63058" x="2640013" y="4429125"/>
          <p14:tracePt t="63063" x="2647950" y="4429125"/>
          <p14:tracePt t="63065" x="2667000" y="4429125"/>
          <p14:tracePt t="63069" x="2684463" y="4419600"/>
          <p14:tracePt t="63073" x="2693988" y="4419600"/>
          <p14:tracePt t="63079" x="2713038" y="4410075"/>
          <p14:tracePt t="63081" x="2730500" y="4402138"/>
          <p14:tracePt t="63085" x="2749550" y="4402138"/>
          <p14:tracePt t="63089" x="2767013" y="4392613"/>
          <p14:tracePt t="63095" x="2786063" y="4392613"/>
          <p14:tracePt t="63097" x="2803525" y="4392613"/>
          <p14:tracePt t="63101" x="2822575" y="4392613"/>
          <p14:tracePt t="63105" x="2830513" y="4392613"/>
          <p14:tracePt t="63111" x="2849563" y="4392613"/>
          <p14:tracePt t="63113" x="2867025" y="4392613"/>
          <p14:tracePt t="63117" x="2886075" y="4392613"/>
          <p14:tracePt t="63121" x="2903538" y="4383088"/>
          <p14:tracePt t="63127" x="2922588" y="4383088"/>
          <p14:tracePt t="63129" x="2940050" y="4383088"/>
          <p14:tracePt t="63132" x="2959100" y="4383088"/>
          <p14:tracePt t="63137" x="2968625" y="4383088"/>
          <p14:tracePt t="63140" x="2986088" y="4383088"/>
          <p14:tracePt t="63145" x="2995613" y="4383088"/>
          <p14:tracePt t="63153" x="3005138" y="4383088"/>
          <p14:tracePt t="63160" x="3013075" y="4383088"/>
          <p14:tracePt t="63165" x="3022600" y="4383088"/>
          <p14:tracePt t="63169" x="3032125" y="4383088"/>
          <p14:tracePt t="63178" x="3041650" y="4383088"/>
          <p14:tracePt t="63181" x="3049588" y="4383088"/>
          <p14:tracePt t="63195" x="3059113" y="4383088"/>
          <p14:tracePt t="63201" x="3068638" y="4383088"/>
          <p14:tracePt t="63205" x="3078163" y="4383088"/>
          <p14:tracePt t="63213" x="3086100" y="4383088"/>
          <p14:tracePt t="63221" x="3095625" y="4383088"/>
          <p14:tracePt t="63227" x="3105150" y="4383088"/>
          <p14:tracePt t="63233" x="3114675" y="4383088"/>
          <p14:tracePt t="63237" x="3122613" y="4383088"/>
          <p14:tracePt t="63242" x="3141663" y="4383088"/>
          <p14:tracePt t="63249" x="3159125" y="4383088"/>
          <p14:tracePt t="63253" x="3168650" y="4383088"/>
          <p14:tracePt t="63259" x="3178175" y="4383088"/>
          <p14:tracePt t="63263" x="3187700" y="4383088"/>
          <p14:tracePt t="63265" x="3195638" y="4383088"/>
          <p14:tracePt t="63269" x="3205163" y="4383088"/>
          <p14:tracePt t="63273" x="3214688" y="4383088"/>
          <p14:tracePt t="63279" x="3224213" y="4383088"/>
          <p14:tracePt t="63290" x="3232150" y="4383088"/>
          <p14:tracePt t="63297" x="3241675" y="4383088"/>
          <p14:tracePt t="63305" x="3251200" y="4383088"/>
          <p14:tracePt t="63314" x="3260725" y="4383088"/>
          <p14:tracePt t="63321" x="3270250" y="4383088"/>
          <p14:tracePt t="63325" x="3278188" y="4383088"/>
          <p14:tracePt t="63333" x="3287713" y="4383088"/>
          <p14:tracePt t="63337" x="3297238" y="4383088"/>
          <p14:tracePt t="63341" x="3306763" y="4383088"/>
          <p14:tracePt t="63346" x="3314700" y="4383088"/>
          <p14:tracePt t="63349" x="3333750" y="4383088"/>
          <p14:tracePt t="63354" x="3351213" y="4383088"/>
          <p14:tracePt t="63358" x="3360738" y="4383088"/>
          <p14:tracePt t="63363" x="3379788" y="4383088"/>
          <p14:tracePt t="63365" x="3397250" y="4383088"/>
          <p14:tracePt t="63369" x="3416300" y="4383088"/>
          <p14:tracePt t="63373" x="3433763" y="4383088"/>
          <p14:tracePt t="63378" x="3452813" y="4383088"/>
          <p14:tracePt t="63381" x="3479800" y="4383088"/>
          <p14:tracePt t="63384" x="3497263" y="4383088"/>
          <p14:tracePt t="63388" x="3525838" y="4383088"/>
          <p14:tracePt t="63395" x="3562350" y="4383088"/>
          <p14:tracePt t="63396" x="3589338" y="4383088"/>
          <p14:tracePt t="63401" x="3616325" y="4383088"/>
          <p14:tracePt t="63404" x="3643313" y="4383088"/>
          <p14:tracePt t="63410" x="3671888" y="4383088"/>
          <p14:tracePt t="63413" x="3689350" y="4392613"/>
          <p14:tracePt t="63417" x="3725863" y="4392613"/>
          <p14:tracePt t="63420" x="3744913" y="4392613"/>
          <p14:tracePt t="63428" x="3752850" y="4392613"/>
          <p14:tracePt t="63430" x="3789363" y="4392613"/>
          <p14:tracePt t="63434" x="3808413" y="4402138"/>
          <p14:tracePt t="63438" x="3825875" y="4402138"/>
          <p14:tracePt t="63443" x="3854450" y="4402138"/>
          <p14:tracePt t="63446" x="3871913" y="4410075"/>
          <p14:tracePt t="63450" x="3890963" y="4410075"/>
          <p14:tracePt t="63454" x="3908425" y="4410075"/>
          <p14:tracePt t="63458" x="3927475" y="4419600"/>
          <p14:tracePt t="63463" x="3944938" y="4419600"/>
          <p14:tracePt t="63466" x="3963988" y="4419600"/>
          <p14:tracePt t="63470" x="3981450" y="4419600"/>
          <p14:tracePt t="63474" x="3990975" y="4419600"/>
          <p14:tracePt t="63479" x="4008438" y="4419600"/>
          <p14:tracePt t="63482" x="4027488" y="4419600"/>
          <p14:tracePt t="63485" x="4037013" y="4419600"/>
          <p14:tracePt t="63492" x="4054475" y="4419600"/>
          <p14:tracePt t="63496" x="4073525" y="4419600"/>
          <p14:tracePt t="63498" x="4083050" y="4429125"/>
          <p14:tracePt t="63502" x="4100513" y="4429125"/>
          <p14:tracePt t="63506" x="4110038" y="4429125"/>
          <p14:tracePt t="63512" x="4119563" y="4429125"/>
          <p14:tracePt t="63514" x="4127500" y="4429125"/>
          <p14:tracePt t="63518" x="4137025" y="4429125"/>
          <p14:tracePt t="63522" x="4146550" y="4429125"/>
          <p14:tracePt t="63528" x="4156075" y="4429125"/>
          <p14:tracePt t="63530" x="4164013" y="4429125"/>
          <p14:tracePt t="63538" x="4173538" y="4429125"/>
          <p14:tracePt t="63542" x="4183063" y="4429125"/>
          <p14:tracePt t="63546" x="4192588" y="4429125"/>
          <p14:tracePt t="63550" x="4200525" y="4438650"/>
          <p14:tracePt t="63558" x="4210050" y="4438650"/>
          <p14:tracePt t="63563" x="4219575" y="4438650"/>
          <p14:tracePt t="63576" x="4229100" y="4438650"/>
          <p14:tracePt t="63582" x="4237038" y="4438650"/>
          <p14:tracePt t="63591" x="4246563" y="4438650"/>
          <p14:tracePt t="63596" x="4256088" y="4438650"/>
          <p14:tracePt t="63601" x="4265613" y="4446588"/>
          <p14:tracePt t="63664" x="4256088" y="4446588"/>
          <p14:tracePt t="63669" x="4237038" y="4456113"/>
          <p14:tracePt t="63680" x="4173538" y="4465638"/>
          <p14:tracePt t="63688" x="4119563" y="4465638"/>
          <p14:tracePt t="63696" x="4037013" y="4465638"/>
          <p14:tracePt t="63704" x="3963988" y="4465638"/>
          <p14:tracePt t="63710" x="3862388" y="4456113"/>
          <p14:tracePt t="63716" x="3808413" y="4456113"/>
          <p14:tracePt t="63720" x="3744913" y="4438650"/>
          <p14:tracePt t="63725" x="3689350" y="4429125"/>
          <p14:tracePt t="63731" x="3589338" y="4419600"/>
          <p14:tracePt t="63735" x="3525838" y="4410075"/>
          <p14:tracePt t="63740" x="3470275" y="4392613"/>
          <p14:tracePt t="63744" x="3424238" y="4383088"/>
          <p14:tracePt t="63752" x="3343275" y="4365625"/>
          <p14:tracePt t="63756" x="3297238" y="4356100"/>
          <p14:tracePt t="63758" x="3270250" y="4356100"/>
          <p14:tracePt t="63762" x="3241675" y="4346575"/>
          <p14:tracePt t="63766" x="3214688" y="4329113"/>
          <p14:tracePt t="63770" x="3195638" y="4319588"/>
          <p14:tracePt t="63777" x="3178175" y="4319588"/>
          <p14:tracePt t="63785" x="3141663" y="4300538"/>
          <p14:tracePt t="63796" x="3095625" y="4292600"/>
          <p14:tracePt t="63804" x="3068638" y="4292600"/>
          <p14:tracePt t="63814" x="3049588" y="4283075"/>
          <p14:tracePt t="63819" x="3041650" y="4273550"/>
          <p14:tracePt t="63823" x="3032125" y="4273550"/>
          <p14:tracePt t="63840" x="3005138" y="4256088"/>
          <p14:tracePt t="63855" x="2986088" y="4237038"/>
          <p14:tracePt t="63861" x="2976563" y="4227513"/>
          <p14:tracePt t="63868" x="2959100" y="4200525"/>
          <p14:tracePt t="63876" x="2940050" y="4173538"/>
          <p14:tracePt t="63883" x="2922588" y="4146550"/>
          <p14:tracePt t="63888" x="2913063" y="4146550"/>
          <p14:tracePt t="63890" x="2886075" y="4137025"/>
          <p14:tracePt t="63894" x="2886075" y="4127500"/>
          <p14:tracePt t="63907" x="2849563" y="4110038"/>
          <p14:tracePt t="63915" x="2822575" y="4100513"/>
          <p14:tracePt t="63921" x="2794000" y="4090988"/>
          <p14:tracePt t="63926" x="2776538" y="4081463"/>
          <p14:tracePt t="64013" x="2776538" y="4073525"/>
          <p14:tracePt t="64021" x="2786063" y="4073525"/>
          <p14:tracePt t="64031" x="2903538" y="4073525"/>
          <p14:tracePt t="64036" x="2959100" y="4090988"/>
          <p14:tracePt t="64043" x="3178175" y="4191000"/>
          <p14:tracePt t="64048" x="3314700" y="4264025"/>
          <p14:tracePt t="64051" x="3497263" y="4329113"/>
          <p14:tracePt t="64054" x="3708400" y="4410075"/>
          <p14:tracePt t="64058" x="3935413" y="4502150"/>
          <p14:tracePt t="64062" x="4210050" y="4602163"/>
          <p14:tracePt t="64066" x="4448175" y="4694238"/>
          <p14:tracePt t="64070" x="4675188" y="4757738"/>
          <p14:tracePt t="64075" x="4903788" y="4830763"/>
          <p14:tracePt t="64079" x="5086350" y="4876800"/>
          <p14:tracePt t="64082" x="5268913" y="4922838"/>
          <p14:tracePt t="64086" x="5434013" y="4949825"/>
          <p14:tracePt t="64091" x="5580063" y="4967288"/>
          <p14:tracePt t="64095" x="5735638" y="4986338"/>
          <p14:tracePt t="64098" x="5845175" y="4995863"/>
          <p14:tracePt t="64102" x="5972175" y="4995863"/>
          <p14:tracePt t="64106" x="6064250" y="5013325"/>
          <p14:tracePt t="64111" x="6137275" y="5013325"/>
          <p14:tracePt t="64113" x="6191250" y="5013325"/>
          <p14:tracePt t="64117" x="6237288" y="5013325"/>
          <p14:tracePt t="64121" x="6256338" y="5013325"/>
          <p14:tracePt t="64127" x="6264275" y="5013325"/>
          <p14:tracePt t="64129" x="6273800" y="5013325"/>
          <p14:tracePt t="64138" x="6264275" y="5003800"/>
          <p14:tracePt t="64143" x="6219825" y="5003800"/>
          <p14:tracePt t="64146" x="6164263" y="5003800"/>
          <p14:tracePt t="64149" x="6054725" y="4986338"/>
          <p14:tracePt t="64153" x="5927725" y="4976813"/>
          <p14:tracePt t="64158" x="5745163" y="4959350"/>
          <p14:tracePt t="64163" x="5561013" y="4940300"/>
          <p14:tracePt t="64165" x="5360988" y="4930775"/>
          <p14:tracePt t="64169" x="5159375" y="4913313"/>
          <p14:tracePt t="64173" x="4959350" y="4894263"/>
          <p14:tracePt t="64179" x="4757738" y="4884738"/>
          <p14:tracePt t="64181" x="4557713" y="4848225"/>
          <p14:tracePt t="64185" x="4346575" y="4821238"/>
          <p14:tracePt t="64190" x="4164013" y="4784725"/>
          <p14:tracePt t="64196" x="3954463" y="4757738"/>
          <p14:tracePt t="64197" x="3771900" y="4711700"/>
          <p14:tracePt t="64201" x="3606800" y="4675188"/>
          <p14:tracePt t="64205" x="3452813" y="4648200"/>
          <p14:tracePt t="64212" x="3306763" y="4621213"/>
          <p14:tracePt t="64214" x="3195638" y="4592638"/>
          <p14:tracePt t="64217" x="3078163" y="4575175"/>
          <p14:tracePt t="64221" x="3005138" y="4575175"/>
          <p14:tracePt t="64228" x="2932113" y="4575175"/>
          <p14:tracePt t="64230" x="2859088" y="4575175"/>
          <p14:tracePt t="64233" x="2822575" y="4575175"/>
          <p14:tracePt t="64237" x="2786063" y="4565650"/>
          <p14:tracePt t="64247" x="2740025" y="4565650"/>
          <p14:tracePt t="64250" x="2730500" y="4565650"/>
          <p14:tracePt t="64274" x="2720975" y="4556125"/>
          <p14:tracePt t="64287" x="2720975" y="4548188"/>
          <p14:tracePt t="64291" x="2713038" y="4538663"/>
          <p14:tracePt t="64295" x="2713038" y="4529138"/>
          <p14:tracePt t="64298" x="2703513" y="4511675"/>
          <p14:tracePt t="64302" x="2693988" y="4492625"/>
          <p14:tracePt t="64307" x="2684463" y="4475163"/>
          <p14:tracePt t="64311" x="2676525" y="4456113"/>
          <p14:tracePt t="64313" x="2667000" y="4438650"/>
          <p14:tracePt t="64320" x="2667000" y="4429125"/>
          <p14:tracePt t="64325" x="2657475" y="4410075"/>
          <p14:tracePt t="64336" x="2620963" y="4365625"/>
          <p14:tracePt t="64340" x="2611438" y="4346575"/>
          <p14:tracePt t="64345" x="2603500" y="4329113"/>
          <p14:tracePt t="64346" x="2603500" y="4319588"/>
          <p14:tracePt t="64350" x="2584450" y="4300538"/>
          <p14:tracePt t="64354" x="2574925" y="4283075"/>
          <p14:tracePt t="64359" x="2566988" y="4264025"/>
          <p14:tracePt t="64362" x="2557463" y="4246563"/>
          <p14:tracePt t="64366" x="2557463" y="4227513"/>
          <p14:tracePt t="64370" x="2547938" y="4219575"/>
          <p14:tracePt t="64375" x="2547938" y="4200525"/>
          <p14:tracePt t="64378" x="2538413" y="4200525"/>
          <p14:tracePt t="64382" x="2538413" y="4191000"/>
          <p14:tracePt t="64386" x="2538413" y="4183063"/>
          <p14:tracePt t="64393" x="2538413" y="4173538"/>
          <p14:tracePt t="64395" x="2530475" y="4154488"/>
          <p14:tracePt t="64398" x="2530475" y="4146550"/>
          <p14:tracePt t="64409" x="2530475" y="4137025"/>
          <p14:tracePt t="64412" x="2520950" y="4137025"/>
          <p14:tracePt t="64427" x="2501900" y="4117975"/>
          <p14:tracePt t="64437" x="2501900" y="4100513"/>
          <p14:tracePt t="64445" x="2484438" y="4090988"/>
          <p14:tracePt t="64453" x="2447925" y="4054475"/>
          <p14:tracePt t="64455" x="2438400" y="4054475"/>
          <p14:tracePt t="64459" x="2411413" y="4037013"/>
          <p14:tracePt t="64462" x="2392363" y="4027488"/>
          <p14:tracePt t="64465" x="2374900" y="4017963"/>
          <p14:tracePt t="64470" x="2346325" y="4008438"/>
          <p14:tracePt t="64476" x="2328863" y="4000500"/>
          <p14:tracePt t="64479" x="2309813" y="3990975"/>
          <p14:tracePt t="64482" x="2301875" y="3981450"/>
          <p14:tracePt t="64486" x="2282825" y="3963988"/>
          <p14:tracePt t="64493" x="2273300" y="3963988"/>
          <p14:tracePt t="64496" x="2255838" y="3944938"/>
          <p14:tracePt t="64497" x="2246313" y="3927475"/>
          <p14:tracePt t="64502" x="2228850" y="3917950"/>
          <p14:tracePt t="64506" x="2219325" y="3898900"/>
          <p14:tracePt t="64513" x="2200275" y="3871913"/>
          <p14:tracePt t="64514" x="2192338" y="3852863"/>
          <p14:tracePt t="64518" x="2173288" y="3835400"/>
          <p14:tracePt t="64523" x="2163763" y="3816350"/>
          <p14:tracePt t="64528" x="2163763" y="3808413"/>
          <p14:tracePt t="64529" x="2155825" y="3808413"/>
          <p14:tracePt t="64534" x="2155825" y="3798888"/>
          <p14:tracePt t="64538" x="2146300" y="3789363"/>
          <p14:tracePt t="64544" x="2146300" y="3779838"/>
          <p14:tracePt t="64546" x="2136775" y="3771900"/>
          <p14:tracePt t="64550" x="2136775" y="3762375"/>
          <p14:tracePt t="64563" x="2136775" y="3752850"/>
          <p14:tracePt t="64569" x="2127250" y="3752850"/>
          <p14:tracePt t="64574" x="2127250" y="3743325"/>
          <p14:tracePt t="64592" x="2119313" y="3735388"/>
          <p14:tracePt t="64607" x="2109788" y="3725863"/>
          <p14:tracePt t="64614" x="2109788" y="3716338"/>
          <p14:tracePt t="64623" x="2100263" y="3706813"/>
          <p14:tracePt t="64631" x="2100263" y="3698875"/>
          <p14:tracePt t="64634" x="2090738" y="3698875"/>
          <p14:tracePt t="64644" x="2082800" y="3689350"/>
          <p14:tracePt t="64686" x="2082800" y="3679825"/>
          <p14:tracePt t="64698" x="2082800" y="3670300"/>
          <p14:tracePt t="64711" x="2082800" y="3662363"/>
          <p14:tracePt t="64714" x="2090738" y="3652838"/>
          <p14:tracePt t="64717" x="2090738" y="3643313"/>
          <p14:tracePt t="64721" x="2100263" y="3643313"/>
          <p14:tracePt t="64730" x="2100263" y="3633788"/>
          <p14:tracePt t="64733" x="2109788" y="3633788"/>
          <p14:tracePt t="64737" x="2119313" y="3625850"/>
          <p14:tracePt t="64745" x="2127250" y="3625850"/>
          <p14:tracePt t="64746" x="2146300" y="3616325"/>
          <p14:tracePt t="64749" x="2155825" y="3606800"/>
          <p14:tracePt t="64753" x="2163763" y="3606800"/>
          <p14:tracePt t="64759" x="2173288" y="3606800"/>
          <p14:tracePt t="64763" x="2182813" y="3606800"/>
          <p14:tracePt t="64766" x="2192338" y="3606800"/>
          <p14:tracePt t="64770" x="2209800" y="3606800"/>
          <p14:tracePt t="64774" x="2219325" y="3606800"/>
          <p14:tracePt t="64779" x="2228850" y="3606800"/>
          <p14:tracePt t="64781" x="2236788" y="3606800"/>
          <p14:tracePt t="64785" x="2246313" y="3606800"/>
          <p14:tracePt t="64790" x="2255838" y="3606800"/>
          <p14:tracePt t="64797" x="2265363" y="3606800"/>
          <p14:tracePt t="64801" x="2273300" y="3606800"/>
          <p14:tracePt t="64805" x="2282825" y="3606800"/>
          <p14:tracePt t="64813" x="2292350" y="3616325"/>
          <p14:tracePt t="64822" x="2301875" y="3625850"/>
          <p14:tracePt t="64827" x="2309813" y="3625850"/>
          <p14:tracePt t="64829" x="2309813" y="3633788"/>
          <p14:tracePt t="64833" x="2319338" y="3633788"/>
          <p14:tracePt t="64838" x="2328863" y="3633788"/>
          <p14:tracePt t="64846" x="2338388" y="3643313"/>
          <p14:tracePt t="64849" x="2346325" y="3643313"/>
          <p14:tracePt t="64854" x="2346325" y="3652838"/>
          <p14:tracePt t="64859" x="2355850" y="3652838"/>
          <p14:tracePt t="64862" x="2365375" y="3662363"/>
          <p14:tracePt t="64866" x="2374900" y="3662363"/>
          <p14:tracePt t="64870" x="2382838" y="3670300"/>
          <p14:tracePt t="64875" x="2392363" y="3679825"/>
          <p14:tracePt t="64878" x="2401888" y="3679825"/>
          <p14:tracePt t="64886" x="2411413" y="3689350"/>
          <p14:tracePt t="64892" x="2419350" y="3698875"/>
          <p14:tracePt t="64898" x="2428875" y="3706813"/>
          <p14:tracePt t="64910" x="2438400" y="3716338"/>
          <p14:tracePt t="64912" x="2447925" y="3725863"/>
          <p14:tracePt t="64913" x="2447925" y="3735388"/>
          <p14:tracePt t="64922" x="2457450" y="3735388"/>
          <p14:tracePt t="64935" x="2465388" y="3743325"/>
          <p14:tracePt t="64944" x="2465388" y="3752850"/>
          <p14:tracePt t="64947" x="2465388" y="3762375"/>
          <p14:tracePt t="64950" x="2465388" y="3771900"/>
          <p14:tracePt t="64954" x="2465388" y="3779838"/>
          <p14:tracePt t="64960" x="2465388" y="3798888"/>
          <p14:tracePt t="64966" x="2465388" y="3808413"/>
          <p14:tracePt t="64970" x="2465388" y="3816350"/>
          <p14:tracePt t="64974" x="2465388" y="3825875"/>
          <p14:tracePt t="64979" x="2465388" y="3844925"/>
          <p14:tracePt t="64982" x="2457450" y="3852863"/>
          <p14:tracePt t="64986" x="2457450" y="3862388"/>
          <p14:tracePt t="64992" x="2457450" y="3871913"/>
          <p14:tracePt t="64995" x="2447925" y="3889375"/>
          <p14:tracePt t="64998" x="2438400" y="3898900"/>
          <p14:tracePt t="65002" x="2428875" y="3917950"/>
          <p14:tracePt t="65007" x="2419350" y="3927475"/>
          <p14:tracePt t="65012" x="2411413" y="3935413"/>
          <p14:tracePt t="65014" x="2401888" y="3935413"/>
          <p14:tracePt t="65018" x="2392363" y="3944938"/>
          <p14:tracePt t="65022" x="2392363" y="3954463"/>
          <p14:tracePt t="65030" x="2382838" y="3963988"/>
          <p14:tracePt t="65034" x="2374900" y="3963988"/>
          <p14:tracePt t="65039" x="2365375" y="3963988"/>
          <p14:tracePt t="65045" x="2346325" y="3971925"/>
          <p14:tracePt t="65050" x="2338388" y="3971925"/>
          <p14:tracePt t="65054" x="2328863" y="3981450"/>
          <p14:tracePt t="65066" x="2319338" y="3981450"/>
          <p14:tracePt t="65077" x="2309813" y="3981450"/>
          <p14:tracePt t="65095" x="2301875" y="3981450"/>
          <p14:tracePt t="65102" x="2292350" y="3981450"/>
          <p14:tracePt t="65108" x="2282825" y="3971925"/>
          <p14:tracePt t="65111" x="2282825" y="3963988"/>
          <p14:tracePt t="65114" x="2282825" y="3954463"/>
          <p14:tracePt t="65122" x="2273300" y="3944938"/>
          <p14:tracePt t="65128" x="2273300" y="3935413"/>
          <p14:tracePt t="65130" x="2273300" y="3927475"/>
          <p14:tracePt t="65134" x="2265363" y="3908425"/>
          <p14:tracePt t="65138" x="2265363" y="3898900"/>
          <p14:tracePt t="65144" x="2265363" y="3881438"/>
          <p14:tracePt t="65150" x="2265363" y="3871913"/>
          <p14:tracePt t="65153" x="2265363" y="3862388"/>
          <p14:tracePt t="65160" x="2265363" y="3844925"/>
          <p14:tracePt t="65162" x="2265363" y="3835400"/>
          <p14:tracePt t="65166" x="2265363" y="3825875"/>
          <p14:tracePt t="65170" x="2265363" y="3816350"/>
          <p14:tracePt t="65174" x="2265363" y="3808413"/>
          <p14:tracePt t="65178" x="2265363" y="3798888"/>
          <p14:tracePt t="65182" x="2273300" y="3779838"/>
          <p14:tracePt t="65186" x="2273300" y="3771900"/>
          <p14:tracePt t="65191" x="2273300" y="3762375"/>
          <p14:tracePt t="65195" x="2282825" y="3743325"/>
          <p14:tracePt t="65198" x="2292350" y="3743325"/>
          <p14:tracePt t="65202" x="2309813" y="3725863"/>
          <p14:tracePt t="65207" x="2319338" y="3716338"/>
          <p14:tracePt t="65212" x="2338388" y="3698875"/>
          <p14:tracePt t="65214" x="2346325" y="3679825"/>
          <p14:tracePt t="65218" x="2355850" y="3670300"/>
          <p14:tracePt t="65222" x="2374900" y="3652838"/>
          <p14:tracePt t="65230" x="2382838" y="3633788"/>
          <p14:tracePt t="65231" x="2392363" y="3625850"/>
          <p14:tracePt t="65234" x="2401888" y="3606800"/>
          <p14:tracePt t="65238" x="2411413" y="3597275"/>
          <p14:tracePt t="65247" x="2428875" y="3579813"/>
          <p14:tracePt t="65250" x="2438400" y="3570288"/>
          <p14:tracePt t="65254" x="2447925" y="3560763"/>
          <p14:tracePt t="65261" x="2457450" y="3552825"/>
          <p14:tracePt t="65263" x="2465388" y="3543300"/>
          <p14:tracePt t="65266" x="2474913" y="3533775"/>
          <p14:tracePt t="65270" x="2501900" y="3516313"/>
          <p14:tracePt t="65280" x="2520950" y="3497263"/>
          <p14:tracePt t="65282" x="2530475" y="3497263"/>
          <p14:tracePt t="65286" x="2547938" y="3487738"/>
          <p14:tracePt t="65290" x="2557463" y="3487738"/>
          <p14:tracePt t="65296" x="2574925" y="3479800"/>
          <p14:tracePt t="65298" x="2584450" y="3479800"/>
          <p14:tracePt t="65302" x="2593975" y="3470275"/>
          <p14:tracePt t="65307" x="2603500" y="3470275"/>
          <p14:tracePt t="65312" x="2611438" y="3470275"/>
          <p14:tracePt t="65314" x="2620963" y="3470275"/>
          <p14:tracePt t="65318" x="2630488" y="3470275"/>
          <p14:tracePt t="65321" x="2640013" y="3470275"/>
          <p14:tracePt t="65328" x="2647950" y="3470275"/>
          <p14:tracePt t="65333" x="2667000" y="3470275"/>
          <p14:tracePt t="65338" x="2676525" y="3470275"/>
          <p14:tracePt t="65344" x="2693988" y="3487738"/>
          <p14:tracePt t="65345" x="2703513" y="3497263"/>
          <p14:tracePt t="65349" x="2713038" y="3506788"/>
          <p14:tracePt t="65353" x="2730500" y="3524250"/>
          <p14:tracePt t="65359" x="2740025" y="3533775"/>
          <p14:tracePt t="65362" x="2740025" y="3543300"/>
          <p14:tracePt t="65366" x="2749550" y="3543300"/>
          <p14:tracePt t="65370" x="2749550" y="3560763"/>
          <p14:tracePt t="65374" x="2757488" y="3570288"/>
          <p14:tracePt t="65379" x="2757488" y="3589338"/>
          <p14:tracePt t="65382" x="2757488" y="3606800"/>
          <p14:tracePt t="65385" x="2767013" y="3616325"/>
          <p14:tracePt t="65390" x="2767013" y="3633788"/>
          <p14:tracePt t="65395" x="2767013" y="3643313"/>
          <p14:tracePt t="65397" x="2767013" y="3662363"/>
          <p14:tracePt t="65402" x="2776538" y="3679825"/>
          <p14:tracePt t="65406" x="2776538" y="3698875"/>
          <p14:tracePt t="65411" x="2776538" y="3716338"/>
          <p14:tracePt t="65413" x="2776538" y="3735388"/>
          <p14:tracePt t="65417" x="2776538" y="3752850"/>
          <p14:tracePt t="65424" x="2767013" y="3771900"/>
          <p14:tracePt t="65428" x="2767013" y="3789363"/>
          <p14:tracePt t="65430" x="2757488" y="3808413"/>
          <p14:tracePt t="65435" x="2757488" y="3816350"/>
          <p14:tracePt t="65439" x="2749550" y="3835400"/>
          <p14:tracePt t="65444" x="2749550" y="3844925"/>
          <p14:tracePt t="65447" x="2740025" y="3852863"/>
          <p14:tracePt t="65451" x="2730500" y="3871913"/>
          <p14:tracePt t="65455" x="2720975" y="3871913"/>
          <p14:tracePt t="65460" x="2713038" y="3889375"/>
          <p14:tracePt t="65464" x="2703513" y="3898900"/>
          <p14:tracePt t="65468" x="2703513" y="3908425"/>
          <p14:tracePt t="65473" x="2693988" y="3917950"/>
          <p14:tracePt t="65480" x="2684463" y="3935413"/>
          <p14:tracePt t="65492" x="2640013" y="3963988"/>
          <p14:tracePt t="65502" x="2620963" y="3971925"/>
          <p14:tracePt t="65517" x="2566988" y="3981450"/>
          <p14:tracePt t="65528" x="2538413" y="3981450"/>
          <p14:tracePt t="65537" x="2511425" y="3981450"/>
          <p14:tracePt t="65546" x="2484438" y="3981450"/>
          <p14:tracePt t="65553" x="2465388" y="3981450"/>
          <p14:tracePt t="65559" x="2447925" y="3981450"/>
          <p14:tracePt t="65563" x="2428875" y="3971925"/>
          <p14:tracePt t="65567" x="2419350" y="3963988"/>
          <p14:tracePt t="65571" x="2411413" y="3963988"/>
          <p14:tracePt t="65577" x="2392363" y="3944938"/>
          <p14:tracePt t="65579" x="2392363" y="3935413"/>
          <p14:tracePt t="65583" x="2382838" y="3927475"/>
          <p14:tracePt t="65587" x="2374900" y="3908425"/>
          <p14:tracePt t="65592" x="2365375" y="3898900"/>
          <p14:tracePt t="65595" x="2365375" y="3881438"/>
          <p14:tracePt t="65598" x="2355850" y="3862388"/>
          <p14:tracePt t="65602" x="2355850" y="3835400"/>
          <p14:tracePt t="65607" x="2346325" y="3816350"/>
          <p14:tracePt t="65612" x="2346325" y="3798888"/>
          <p14:tracePt t="65614" x="2338388" y="3771900"/>
          <p14:tracePt t="65618" x="2338388" y="3752850"/>
          <p14:tracePt t="65623" x="2338388" y="3725863"/>
          <p14:tracePt t="65628" x="2338388" y="3706813"/>
          <p14:tracePt t="65630" x="2338388" y="3689350"/>
          <p14:tracePt t="65634" x="2328863" y="3670300"/>
          <p14:tracePt t="65639" x="2328863" y="3652838"/>
          <p14:tracePt t="65644" x="2328863" y="3633788"/>
          <p14:tracePt t="65646" x="2328863" y="3616325"/>
          <p14:tracePt t="65650" x="2328863" y="3606800"/>
          <p14:tracePt t="65654" x="2328863" y="3589338"/>
          <p14:tracePt t="65660" x="2328863" y="3579813"/>
          <p14:tracePt t="65662" x="2328863" y="3570288"/>
          <p14:tracePt t="65666" x="2328863" y="3552825"/>
          <p14:tracePt t="65670" x="2328863" y="3543300"/>
          <p14:tracePt t="65676" x="2328863" y="3533775"/>
          <p14:tracePt t="65679" x="2338388" y="3524250"/>
          <p14:tracePt t="65682" x="2346325" y="3506788"/>
          <p14:tracePt t="65686" x="2355850" y="3506788"/>
          <p14:tracePt t="65692" x="2365375" y="3506788"/>
          <p14:tracePt t="65695" x="2374900" y="3497263"/>
          <p14:tracePt t="65699" x="2392363" y="3497263"/>
          <p14:tracePt t="65706" x="2411413" y="3497263"/>
          <p14:tracePt t="65711" x="2428875" y="3497263"/>
          <p14:tracePt t="65714" x="2447925" y="3497263"/>
          <p14:tracePt t="65718" x="2474913" y="3497263"/>
          <p14:tracePt t="65723" x="2493963" y="3497263"/>
          <p14:tracePt t="65728" x="2520950" y="3497263"/>
          <p14:tracePt t="65730" x="2557463" y="3497263"/>
          <p14:tracePt t="65734" x="2584450" y="3497263"/>
          <p14:tracePt t="65738" x="2611438" y="3497263"/>
          <p14:tracePt t="65745" x="2657475" y="3506788"/>
          <p14:tracePt t="65747" x="2684463" y="3524250"/>
          <p14:tracePt t="65750" x="2730500" y="3533775"/>
          <p14:tracePt t="65754" x="2757488" y="3543300"/>
          <p14:tracePt t="65761" x="2803525" y="3560763"/>
          <p14:tracePt t="65763" x="2830513" y="3579813"/>
          <p14:tracePt t="65768" x="2876550" y="3589338"/>
          <p14:tracePt t="65773" x="2903538" y="3606800"/>
          <p14:tracePt t="65782" x="2976563" y="3633788"/>
          <p14:tracePt t="65792" x="3041650" y="3662363"/>
          <p14:tracePt t="65798" x="3059113" y="3670300"/>
          <p14:tracePt t="65804" x="3086100" y="3679825"/>
          <p14:tracePt t="65813" x="3105150" y="3689350"/>
          <p14:tracePt t="65815" x="3114675" y="3698875"/>
          <p14:tracePt t="65827" x="3114675" y="3706813"/>
          <p14:tracePt t="65835" x="3122613" y="3716338"/>
          <p14:tracePt t="65841" x="3132138" y="3725863"/>
          <p14:tracePt t="65843" x="3141663" y="3735388"/>
          <p14:tracePt t="65847" x="3151188" y="3735388"/>
          <p14:tracePt t="65855" x="3159125" y="3743325"/>
          <p14:tracePt t="65860" x="3168650" y="3752850"/>
          <p14:tracePt t="65863" x="3168650" y="3762375"/>
          <p14:tracePt t="65871" x="3178175" y="3771900"/>
          <p14:tracePt t="65877" x="3187700" y="3779838"/>
          <p14:tracePt t="65883" x="3195638" y="3789363"/>
          <p14:tracePt t="65891" x="3205163" y="3789363"/>
          <p14:tracePt t="65906" x="3214688" y="3798888"/>
          <p14:tracePt t="65918" x="3224213" y="3816350"/>
          <p14:tracePt t="65923" x="3224213" y="3825875"/>
          <p14:tracePt t="65936" x="3224213" y="3862388"/>
          <p14:tracePt t="65947" x="3224213" y="3889375"/>
          <p14:tracePt t="65952" x="3224213" y="3908425"/>
          <p14:tracePt t="65955" x="3224213" y="3917950"/>
          <p14:tracePt t="65961" x="3224213" y="3927475"/>
          <p14:tracePt t="65962" x="3224213" y="3944938"/>
          <p14:tracePt t="65966" x="3224213" y="3954463"/>
          <p14:tracePt t="65970" x="3224213" y="3963988"/>
          <p14:tracePt t="65977" x="3224213" y="3971925"/>
          <p14:tracePt t="65978" x="3214688" y="3981450"/>
          <p14:tracePt t="65992" x="3205163" y="3990975"/>
          <p14:tracePt t="65995" x="3195638" y="4000500"/>
          <p14:tracePt t="65998" x="3195638" y="4008438"/>
          <p14:tracePt t="66002" x="3187700" y="4008438"/>
          <p14:tracePt t="66011" x="3187700" y="4017963"/>
          <p14:tracePt t="66019" x="3178175" y="4017963"/>
          <p14:tracePt t="66027" x="3168650" y="4017963"/>
          <p14:tracePt t="66030" x="3168650" y="4027488"/>
          <p14:tracePt t="66034" x="3159125" y="4027488"/>
          <p14:tracePt t="66039" x="3151188" y="4027488"/>
          <p14:tracePt t="66044" x="3141663" y="4037013"/>
          <p14:tracePt t="66046" x="3132138" y="4037013"/>
          <p14:tracePt t="66050" x="3122613" y="4037013"/>
          <p14:tracePt t="66054" x="3114675" y="4037013"/>
          <p14:tracePt t="66061" x="3105150" y="4037013"/>
          <p14:tracePt t="66062" x="3095625" y="4037013"/>
          <p14:tracePt t="66066" x="3078163" y="4027488"/>
          <p14:tracePt t="66070" x="3068638" y="4017963"/>
          <p14:tracePt t="66076" x="3049588" y="4008438"/>
          <p14:tracePt t="66079" x="3041650" y="4000500"/>
          <p14:tracePt t="66082" x="3022600" y="3990975"/>
          <p14:tracePt t="66086" x="3005138" y="3981450"/>
          <p14:tracePt t="66092" x="2986088" y="3963988"/>
          <p14:tracePt t="66095" x="2959100" y="3944938"/>
          <p14:tracePt t="66099" x="2940050" y="3927475"/>
          <p14:tracePt t="66103" x="2932113" y="3898900"/>
          <p14:tracePt t="66108" x="2913063" y="3881438"/>
          <p14:tracePt t="66111" x="2903538" y="3871913"/>
          <p14:tracePt t="66116" x="2895600" y="3862388"/>
          <p14:tracePt t="66121" x="2886075" y="3844925"/>
          <p14:tracePt t="66129" x="2867025" y="3798888"/>
          <p14:tracePt t="66140" x="2867025" y="3779838"/>
          <p14:tracePt t="66148" x="2867025" y="3735388"/>
          <p14:tracePt t="66153" x="2867025" y="3716338"/>
          <p14:tracePt t="66154" x="2867025" y="3706813"/>
          <p14:tracePt t="66163" x="2867025" y="3689350"/>
          <p14:tracePt t="66167" x="2876550" y="3670300"/>
          <p14:tracePt t="66171" x="2895600" y="3662363"/>
          <p14:tracePt t="66176" x="2913063" y="3633788"/>
          <p14:tracePt t="66179" x="2932113" y="3625850"/>
          <p14:tracePt t="66183" x="2949575" y="3616325"/>
          <p14:tracePt t="66187" x="2968625" y="3606800"/>
          <p14:tracePt t="66193" x="2995613" y="3597275"/>
          <p14:tracePt t="66195" x="3013075" y="3589338"/>
          <p14:tracePt t="66199" x="3049588" y="3579813"/>
          <p14:tracePt t="66203" x="3086100" y="3570288"/>
          <p14:tracePt t="66209" x="3122613" y="3560763"/>
          <p14:tracePt t="66211" x="3151188" y="3560763"/>
          <p14:tracePt t="66215" x="3187700" y="3560763"/>
          <p14:tracePt t="66219" x="3214688" y="3560763"/>
          <p14:tracePt t="66225" x="3232150" y="3560763"/>
          <p14:tracePt t="66228" x="3270250" y="3560763"/>
          <p14:tracePt t="66231" x="3278188" y="3560763"/>
          <p14:tracePt t="66235" x="3297238" y="3560763"/>
          <p14:tracePt t="66241" x="3306763" y="3560763"/>
          <p14:tracePt t="66246" x="3333750" y="3560763"/>
          <p14:tracePt t="66251" x="3343275" y="3560763"/>
          <p14:tracePt t="66255" x="3351213" y="3560763"/>
          <p14:tracePt t="66263" x="3360738" y="3560763"/>
          <p14:tracePt t="66272" x="3370263" y="3560763"/>
          <p14:tracePt t="66279" x="3379788" y="3560763"/>
          <p14:tracePt t="66283" x="3387725" y="3570288"/>
          <p14:tracePt t="66293" x="3387725" y="3579813"/>
          <p14:tracePt t="66295" x="3397250" y="3597275"/>
          <p14:tracePt t="66299" x="3397250" y="3616325"/>
          <p14:tracePt t="66303" x="3397250" y="3633788"/>
          <p14:tracePt t="66307" x="3397250" y="3652838"/>
          <p14:tracePt t="66312" x="3406775" y="3670300"/>
          <p14:tracePt t="66314" x="3406775" y="3689350"/>
          <p14:tracePt t="66319" x="3406775" y="3706813"/>
          <p14:tracePt t="66323" x="3406775" y="3725863"/>
          <p14:tracePt t="66328" x="3406775" y="3743325"/>
          <p14:tracePt t="66331" x="3406775" y="3762375"/>
          <p14:tracePt t="66338" x="3416300" y="3779838"/>
          <p14:tracePt t="66347" x="3416300" y="3798888"/>
          <p14:tracePt t="66354" x="3416300" y="3825875"/>
          <p14:tracePt t="66360" x="3416300" y="3844925"/>
          <p14:tracePt t="66370" x="3416300" y="3862388"/>
          <p14:tracePt t="66375" x="3406775" y="3881438"/>
          <p14:tracePt t="66380" x="3397250" y="3898900"/>
          <p14:tracePt t="66382" x="3387725" y="3908425"/>
          <p14:tracePt t="66386" x="3387725" y="3917950"/>
          <p14:tracePt t="66393" x="3379788" y="3927475"/>
          <p14:tracePt t="66395" x="3360738" y="3935413"/>
          <p14:tracePt t="66399" x="3343275" y="3944938"/>
          <p14:tracePt t="66403" x="3324225" y="3944938"/>
          <p14:tracePt t="66408" x="3306763" y="3954463"/>
          <p14:tracePt t="66411" x="3297238" y="3954463"/>
          <p14:tracePt t="66415" x="3270250" y="3963988"/>
          <p14:tracePt t="66419" x="3260725" y="3971925"/>
          <p14:tracePt t="66422" x="3241675" y="3971925"/>
          <p14:tracePt t="66427" x="3224213" y="3981450"/>
          <p14:tracePt t="66431" x="3214688" y="3981450"/>
          <p14:tracePt t="66435" x="3205163" y="3981450"/>
          <p14:tracePt t="66441" x="3195638" y="3990975"/>
          <p14:tracePt t="66445" x="3187700" y="3990975"/>
          <p14:tracePt t="66447" x="3178175" y="3990975"/>
          <p14:tracePt t="66451" x="3168650" y="3990975"/>
          <p14:tracePt t="66455" x="3159125" y="3990975"/>
          <p14:tracePt t="66461" x="3151188" y="3990975"/>
          <p14:tracePt t="66467" x="3141663" y="3990975"/>
          <p14:tracePt t="66470" x="3122613" y="3990975"/>
          <p14:tracePt t="66477" x="3114675" y="3990975"/>
          <p14:tracePt t="66479" x="3095625" y="3990975"/>
          <p14:tracePt t="66483" x="3086100" y="3990975"/>
          <p14:tracePt t="66493" x="3078163" y="3990975"/>
          <p14:tracePt t="66495" x="3059113" y="3990975"/>
          <p14:tracePt t="66499" x="3049588" y="3990975"/>
          <p14:tracePt t="66503" x="3041650" y="3990975"/>
          <p14:tracePt t="66508" x="3032125" y="3990975"/>
          <p14:tracePt t="66515" x="3022600" y="3990975"/>
          <p14:tracePt t="66519" x="3013075" y="3981450"/>
          <p14:tracePt t="66528" x="3005138" y="3981450"/>
          <p14:tracePt t="66531" x="2995613" y="3971925"/>
          <p14:tracePt t="66535" x="2986088" y="3963988"/>
          <p14:tracePt t="66545" x="2976563" y="3954463"/>
          <p14:tracePt t="66547" x="2976563" y="3935413"/>
          <p14:tracePt t="66553" x="2976563" y="3927475"/>
          <p14:tracePt t="66561" x="2976563" y="3908425"/>
          <p14:tracePt t="66564" x="2976563" y="3889375"/>
          <p14:tracePt t="66567" x="2976563" y="3871913"/>
          <p14:tracePt t="66571" x="2976563" y="3852863"/>
          <p14:tracePt t="66576" x="2976563" y="3835400"/>
          <p14:tracePt t="66578" x="2976563" y="3816350"/>
          <p14:tracePt t="66582" x="2976563" y="3789363"/>
          <p14:tracePt t="66586" x="2976563" y="3771900"/>
          <p14:tracePt t="66593" x="2976563" y="3752850"/>
          <p14:tracePt t="66595" x="2995613" y="3725863"/>
          <p14:tracePt t="66598" x="3005138" y="3689350"/>
          <p14:tracePt t="66602" x="3013075" y="3662363"/>
          <p14:tracePt t="66607" x="3032125" y="3643313"/>
          <p14:tracePt t="66611" x="3041650" y="3616325"/>
          <p14:tracePt t="66614" x="3078163" y="3579813"/>
          <p14:tracePt t="66619" x="3095625" y="3552825"/>
          <p14:tracePt t="66623" x="3114675" y="3524250"/>
          <p14:tracePt t="66628" x="3151188" y="3487738"/>
          <p14:tracePt t="66630" x="3168650" y="3460750"/>
          <p14:tracePt t="66634" x="3195638" y="3424238"/>
          <p14:tracePt t="66640" x="3232150" y="3406775"/>
          <p14:tracePt t="66644" x="3260725" y="3378200"/>
          <p14:tracePt t="66646" x="3278188" y="3351213"/>
          <p14:tracePt t="66650" x="3314700" y="3333750"/>
          <p14:tracePt t="66654" x="3343275" y="3314700"/>
          <p14:tracePt t="66660" x="3370263" y="3297238"/>
          <p14:tracePt t="66662" x="3406775" y="3268663"/>
          <p14:tracePt t="66666" x="3452813" y="3251200"/>
          <p14:tracePt t="66670" x="3479800" y="3241675"/>
          <p14:tracePt t="66677" x="3506788" y="3232150"/>
          <p14:tracePt t="66679" x="3533775" y="3214688"/>
          <p14:tracePt t="66682" x="3570288" y="3205163"/>
          <p14:tracePt t="66686" x="3616325" y="3178175"/>
          <p14:tracePt t="66693" x="3652838" y="3168650"/>
          <p14:tracePt t="66695" x="3698875" y="3141663"/>
          <p14:tracePt t="66699" x="3744913" y="3132138"/>
          <p14:tracePt t="66702" x="3789363" y="3114675"/>
          <p14:tracePt t="66707" x="3835400" y="3086100"/>
          <p14:tracePt t="66712" x="3908425" y="3078163"/>
          <p14:tracePt t="66714" x="3971925" y="3049588"/>
          <p14:tracePt t="66718" x="4064000" y="3022600"/>
          <p14:tracePt t="66722" x="4164013" y="2995613"/>
          <p14:tracePt t="66728" x="4256088" y="2968625"/>
          <p14:tracePt t="66731" x="4375150" y="2940050"/>
          <p14:tracePt t="66735" x="4484688" y="2930525"/>
          <p14:tracePt t="66740" x="4611688" y="2894013"/>
          <p14:tracePt t="66747" x="4857750" y="2867025"/>
          <p14:tracePt t="66751" x="4986338" y="2840038"/>
          <p14:tracePt t="66755" x="5086350" y="2830513"/>
          <p14:tracePt t="66760" x="5178425" y="2813050"/>
          <p14:tracePt t="66763" x="5268913" y="2803525"/>
          <p14:tracePt t="66766" x="5351463" y="2784475"/>
          <p14:tracePt t="66771" x="5424488" y="2776538"/>
          <p14:tracePt t="66777" x="5497513" y="2757488"/>
          <p14:tracePt t="66779" x="5580063" y="2757488"/>
          <p14:tracePt t="66783" x="5634038" y="2757488"/>
          <p14:tracePt t="66787" x="5689600" y="2757488"/>
          <p14:tracePt t="66793" x="5745163" y="2757488"/>
          <p14:tracePt t="66795" x="5799138" y="2757488"/>
          <p14:tracePt t="66799" x="5845175" y="2757488"/>
          <p14:tracePt t="66803" x="5872163" y="2757488"/>
          <p14:tracePt t="66808" x="5881688" y="2757488"/>
          <p14:tracePt t="66811" x="5891213" y="2757488"/>
          <p14:tracePt t="66815" x="5899150" y="2757488"/>
          <p14:tracePt t="66848" x="5899150" y="2747963"/>
          <p14:tracePt t="66856" x="5899150" y="2740025"/>
          <p14:tracePt t="66862" x="5891213" y="2730500"/>
          <p14:tracePt t="66864" x="5881688" y="2720975"/>
          <p14:tracePt t="66867" x="5872163" y="2711450"/>
          <p14:tracePt t="66877" x="5862638" y="2711450"/>
          <p14:tracePt t="66879" x="5854700" y="2703513"/>
          <p14:tracePt t="66887" x="5854700" y="2693988"/>
          <p14:tracePt t="66896" x="5845175" y="2684463"/>
          <p14:tracePt t="66909" x="5845175" y="2667000"/>
          <p14:tracePt t="66912" x="5845175" y="2657475"/>
          <p14:tracePt t="66919" x="5845175" y="2638425"/>
          <p14:tracePt t="66923" x="5845175" y="2620963"/>
          <p14:tracePt t="66929" x="5835650" y="2601913"/>
          <p14:tracePt t="66931" x="5826125" y="2584450"/>
          <p14:tracePt t="66935" x="5799138" y="2547938"/>
          <p14:tracePt t="66941" x="5781675" y="2520950"/>
          <p14:tracePt t="66945" x="5762625" y="2474913"/>
          <p14:tracePt t="66947" x="5726113" y="2428875"/>
          <p14:tracePt t="66953" x="5699125" y="2382838"/>
          <p14:tracePt t="66962" x="5653088" y="2273300"/>
          <p14:tracePt t="66973" x="5580063" y="2073275"/>
          <p14:tracePt t="66978" x="5553075" y="2009775"/>
          <p14:tracePt t="66980" x="5543550" y="1954213"/>
          <p14:tracePt t="66982" x="5534025" y="1890713"/>
          <p14:tracePt t="66989" x="5516563" y="1854200"/>
          <p14:tracePt t="67000" x="5507038" y="1698625"/>
          <p14:tracePt t="67002" x="5507038" y="1635125"/>
          <p14:tracePt t="67008" x="5507038" y="1598613"/>
          <p14:tracePt t="67010" x="5497513" y="1543050"/>
          <p14:tracePt t="67015" x="5497513" y="1497013"/>
          <p14:tracePt t="67019" x="5497513" y="1460500"/>
          <p14:tracePt t="67024" x="5487988" y="1416050"/>
          <p14:tracePt t="67027" x="5487988" y="1387475"/>
          <p14:tracePt t="67031" x="5480050" y="1360488"/>
          <p14:tracePt t="67034" x="5470525" y="1323975"/>
          <p14:tracePt t="67041" x="5470525" y="1296988"/>
          <p14:tracePt t="67044" x="5443538" y="1270000"/>
          <p14:tracePt t="67047" x="5434013" y="1241425"/>
          <p14:tracePt t="67051" x="5414963" y="1214438"/>
          <p14:tracePt t="67055" x="5387975" y="1187450"/>
          <p14:tracePt t="67060" x="5360988" y="1160463"/>
          <p14:tracePt t="67063" x="5334000" y="1131888"/>
          <p14:tracePt t="67067" x="5305425" y="1114425"/>
          <p14:tracePt t="67071" x="5260975" y="1095375"/>
          <p14:tracePt t="67077" x="5214938" y="1087438"/>
          <p14:tracePt t="67079" x="5168900" y="1058863"/>
          <p14:tracePt t="67082" x="5122863" y="1041400"/>
          <p14:tracePt t="67089" x="5068888" y="1014413"/>
          <p14:tracePt t="67098" x="4959350" y="968375"/>
          <p14:tracePt t="67104" x="4849813" y="903288"/>
          <p14:tracePt t="67108" x="4803775" y="885825"/>
          <p14:tracePt t="67110" x="4757738" y="858838"/>
          <p14:tracePt t="67115" x="4694238" y="822325"/>
          <p14:tracePt t="67119" x="4630738" y="793750"/>
          <p14:tracePt t="67124" x="4584700" y="776288"/>
          <p14:tracePt t="67128" x="4521200" y="739775"/>
          <p14:tracePt t="67131" x="4448175" y="712788"/>
          <p14:tracePt t="67135" x="4346575" y="666750"/>
          <p14:tracePt t="67139" x="4246563" y="639763"/>
          <p14:tracePt t="67144" x="4137025" y="593725"/>
          <p14:tracePt t="67147" x="4017963" y="566738"/>
          <p14:tracePt t="67151" x="3908425" y="530225"/>
          <p14:tracePt t="67154" x="3771900" y="484188"/>
          <p14:tracePt t="67161" x="3606800" y="438150"/>
          <p14:tracePt t="67162" x="3452813" y="392113"/>
          <p14:tracePt t="67166" x="3287713" y="365125"/>
          <p14:tracePt t="67170" x="3141663" y="319088"/>
          <p14:tracePt t="67177" x="3013075" y="282575"/>
          <p14:tracePt t="67179" x="2876550" y="255588"/>
          <p14:tracePt t="67182" x="2749550" y="228600"/>
          <p14:tracePt t="67186" x="2611438" y="182563"/>
          <p14:tracePt t="67194" x="2501900" y="155575"/>
          <p14:tracePt t="67196" x="2392363" y="128588"/>
          <p14:tracePt t="67198" x="2292350" y="100013"/>
          <p14:tracePt t="67202" x="2173288" y="55563"/>
          <p14:tracePt t="67209" x="2082800" y="190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0BBA2D-4B0C-4616-BA6B-BD2D0608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A4B264-450B-409A-A0D2-BBA6F135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12563-EADA-46F2-AE1B-478A2FD7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1">
                <a:extLst>
                  <a:ext uri="{FF2B5EF4-FFF2-40B4-BE49-F238E27FC236}">
                    <a16:creationId xmlns:a16="http://schemas.microsoft.com/office/drawing/2014/main" id="{A5D11BEA-DB3D-43AA-A755-02E9C7AB1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289222"/>
                <a:ext cx="11578282" cy="4887741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287020" indent="-287020"/>
                <a:r>
                  <a:rPr lang="en-US" altLang="ko-KR"/>
                  <a:t>Mathematical Approximation</a:t>
                </a:r>
              </a:p>
              <a:p>
                <a:pPr marL="742632" lvl="1" indent="-287020"/>
                <a:r>
                  <a:rPr lang="en-US" altLang="ko-KR" err="1"/>
                  <a:t>Softmax</a:t>
                </a:r>
                <a:r>
                  <a:rPr lang="en-US" altLang="ko-KR"/>
                  <a:t> Activation Function</a:t>
                </a:r>
              </a:p>
              <a:p>
                <a:pPr marL="1201420" lvl="2" indent="-287020"/>
                <a:endParaRPr lang="en-US" altLang="ko-KR"/>
              </a:p>
              <a:p>
                <a:pPr marL="1201420" lvl="2" indent="-287020"/>
                <a:endParaRPr lang="en-US" altLang="ko-KR"/>
              </a:p>
              <a:p>
                <a:pPr marL="1201420" lvl="2" indent="-287020"/>
                <a:r>
                  <a:rPr lang="en-US" altLang="ko-KR"/>
                  <a:t>At Dynamic Routing 1</a:t>
                </a:r>
                <a:r>
                  <a:rPr lang="en-US" altLang="ko-KR" baseline="30000"/>
                  <a:t>st</a:t>
                </a:r>
                <a:r>
                  <a:rPr lang="en-US" altLang="ko-KR"/>
                  <a:t> iteration,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/>
                  <a:t> is initialized to zero.</a:t>
                </a:r>
              </a:p>
              <a:p>
                <a:pPr marL="1201420" lvl="2" indent="-287020"/>
                <a:r>
                  <a:rPr lang="en-US" altLang="ko-KR"/>
                  <a:t>In</a:t>
                </a:r>
                <a:r>
                  <a:rPr lang="ko-KR" altLang="en-US"/>
                  <a:t> </a:t>
                </a:r>
                <a:r>
                  <a:rPr lang="en-US" altLang="ko-KR"/>
                  <a:t>inference,</a:t>
                </a:r>
                <a:r>
                  <a:rPr lang="ko-KR" altLang="en-US"/>
                  <a:t> </a:t>
                </a:r>
                <a:r>
                  <a:rPr lang="en-US" altLang="ko-KR"/>
                  <a:t>we don’t have to repeat multiple Dynamic Routing iterations.</a:t>
                </a:r>
              </a:p>
              <a:p>
                <a:pPr marL="1201420" lvl="2" indent="-287020"/>
                <a:r>
                  <a:rPr lang="en-US" altLang="ko-KR"/>
                  <a:t>So we can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/>
                  <a:t> without exponential function.</a:t>
                </a:r>
              </a:p>
              <a:p>
                <a:pPr marL="287020" indent="-287020"/>
                <a:endParaRPr lang="en-US" altLang="ko-KR"/>
              </a:p>
            </p:txBody>
          </p:sp>
        </mc:Choice>
        <mc:Fallback xmlns="">
          <p:sp>
            <p:nvSpPr>
              <p:cNvPr id="26" name="Content Placeholder 1">
                <a:extLst>
                  <a:ext uri="{FF2B5EF4-FFF2-40B4-BE49-F238E27FC236}">
                    <a16:creationId xmlns:a16="http://schemas.microsoft.com/office/drawing/2014/main" id="{A5D11BEA-DB3D-43AA-A755-02E9C7AB1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289222"/>
                <a:ext cx="11578282" cy="4887741"/>
              </a:xfrm>
              <a:blipFill>
                <a:blip r:embed="rId5"/>
                <a:stretch>
                  <a:fillRect l="-1159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3851A-B208-4C87-B802-BD5645919A98}"/>
                  </a:ext>
                </a:extLst>
              </p:cNvPr>
              <p:cNvSpPr txBox="1"/>
              <p:nvPr/>
            </p:nvSpPr>
            <p:spPr>
              <a:xfrm>
                <a:off x="1251545" y="2342560"/>
                <a:ext cx="1796454" cy="622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3851A-B208-4C87-B802-BD5645919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5" y="2342560"/>
                <a:ext cx="1796454" cy="622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5">
            <a:extLst>
              <a:ext uri="{FF2B5EF4-FFF2-40B4-BE49-F238E27FC236}">
                <a16:creationId xmlns:a16="http://schemas.microsoft.com/office/drawing/2014/main" id="{E8E168A8-4641-4761-AFF9-0FA747DA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en-US" altLang="ko-KR" sz="4000">
                <a:cs typeface="Arial"/>
              </a:rPr>
              <a:t>Proposed System: </a:t>
            </a:r>
            <a:r>
              <a:rPr lang="en-US" altLang="ko-KR" sz="4000"/>
              <a:t>Optimization of Inference Flow</a:t>
            </a:r>
            <a:endParaRPr lang="ko-KR" altLang="en-US" sz="400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BF71F43-271C-4D78-A7A0-E6578ED64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7"/>
    </mc:Choice>
    <mc:Fallback xmlns="">
      <p:transition spd="slow" advTm="6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8" x="2046288" y="1287463"/>
          <p14:tracePt t="530" x="2027238" y="1287463"/>
          <p14:tracePt t="536" x="1990725" y="1287463"/>
          <p14:tracePt t="539" x="1973263" y="1287463"/>
          <p14:tracePt t="544" x="1944688" y="1296988"/>
          <p14:tracePt t="547" x="1917700" y="1296988"/>
          <p14:tracePt t="551" x="1881188" y="1306513"/>
          <p14:tracePt t="558" x="1854200" y="1306513"/>
          <p14:tracePt t="562" x="1835150" y="1314450"/>
          <p14:tracePt t="568" x="1790700" y="1323975"/>
          <p14:tracePt t="576" x="1725613" y="1333500"/>
          <p14:tracePt t="578" x="1698625" y="1343025"/>
          <p14:tracePt t="583" x="1671638" y="1350963"/>
          <p14:tracePt t="589" x="1652588" y="1360488"/>
          <p14:tracePt t="591" x="1616075" y="1387475"/>
          <p14:tracePt t="597" x="1570038" y="1406525"/>
          <p14:tracePt t="602" x="1543050" y="1423988"/>
          <p14:tracePt t="610" x="1470025" y="1479550"/>
          <p14:tracePt t="612" x="1423988" y="1516063"/>
          <p14:tracePt t="615" x="1387475" y="1543050"/>
          <p14:tracePt t="621" x="1350963" y="1598613"/>
          <p14:tracePt t="623" x="1306513" y="1635125"/>
          <p14:tracePt t="627" x="1277938" y="1662113"/>
          <p14:tracePt t="631" x="1241425" y="1698625"/>
          <p14:tracePt t="636" x="1223963" y="1725613"/>
          <p14:tracePt t="639" x="1204913" y="1771650"/>
          <p14:tracePt t="643" x="1187450" y="1808163"/>
          <p14:tracePt t="646" x="1177925" y="1844675"/>
          <p14:tracePt t="653" x="1168400" y="1881188"/>
          <p14:tracePt t="655" x="1160463" y="1917700"/>
          <p14:tracePt t="659" x="1150938" y="1954213"/>
          <p14:tracePt t="663" x="1141413" y="2000250"/>
          <p14:tracePt t="667" x="1141413" y="2027238"/>
          <p14:tracePt t="672" x="1131888" y="2054225"/>
          <p14:tracePt t="675" x="1131888" y="2082800"/>
          <p14:tracePt t="679" x="1123950" y="2119313"/>
          <p14:tracePt t="683" x="1123950" y="2136775"/>
          <p14:tracePt t="689" x="1114425" y="2163763"/>
          <p14:tracePt t="691" x="1114425" y="2173288"/>
          <p14:tracePt t="695" x="1104900" y="2192338"/>
          <p14:tracePt t="699" x="1104900" y="2209800"/>
          <p14:tracePt t="707" x="1104900" y="2219325"/>
          <p14:tracePt t="711" x="1104900" y="2228850"/>
          <p14:tracePt t="722" x="1095375" y="2236788"/>
          <p14:tracePt t="731" x="1095375" y="2246313"/>
          <p14:tracePt t="800" x="1095375" y="2255838"/>
          <p14:tracePt t="807" x="1087438" y="2265363"/>
          <p14:tracePt t="2685" x="1104900" y="2273300"/>
          <p14:tracePt t="2688" x="1131888" y="2273300"/>
          <p14:tracePt t="2692" x="1160463" y="2282825"/>
          <p14:tracePt t="2696" x="1187450" y="2301875"/>
          <p14:tracePt t="2700" x="1204913" y="2309813"/>
          <p14:tracePt t="2705" x="1241425" y="2309813"/>
          <p14:tracePt t="2708" x="1270000" y="2319338"/>
          <p14:tracePt t="2712" x="1296988" y="2328863"/>
          <p14:tracePt t="2716" x="1343025" y="2338388"/>
          <p14:tracePt t="2721" x="1370013" y="2338388"/>
          <p14:tracePt t="2724" x="1397000" y="2346325"/>
          <p14:tracePt t="2728" x="1433513" y="2355850"/>
          <p14:tracePt t="2734" x="1470025" y="2365375"/>
          <p14:tracePt t="2738" x="1497013" y="2365375"/>
          <p14:tracePt t="2740" x="1533525" y="2374900"/>
          <p14:tracePt t="2744" x="1562100" y="2382838"/>
          <p14:tracePt t="2748" x="1589088" y="2382838"/>
          <p14:tracePt t="2755" x="1625600" y="2401888"/>
          <p14:tracePt t="2756" x="1652588" y="2401888"/>
          <p14:tracePt t="2759" x="1681163" y="2411413"/>
          <p14:tracePt t="2764" x="1708150" y="2411413"/>
          <p14:tracePt t="2770" x="1744663" y="2419350"/>
          <p14:tracePt t="2772" x="1781175" y="2419350"/>
          <p14:tracePt t="2776" x="1808163" y="2419350"/>
          <p14:tracePt t="2780" x="1854200" y="2428875"/>
          <p14:tracePt t="2785" x="1881188" y="2428875"/>
          <p14:tracePt t="2788" x="1908175" y="2428875"/>
          <p14:tracePt t="2792" x="1944688" y="2438400"/>
          <p14:tracePt t="2796" x="1973263" y="2438400"/>
          <p14:tracePt t="2801" x="2000250" y="2438400"/>
          <p14:tracePt t="2804" x="2027238" y="2438400"/>
          <p14:tracePt t="2808" x="2054225" y="2438400"/>
          <p14:tracePt t="2812" x="2090738" y="2438400"/>
          <p14:tracePt t="2816" x="2119313" y="2438400"/>
          <p14:tracePt t="2821" x="2146300" y="2447925"/>
          <p14:tracePt t="2824" x="2173288" y="2447925"/>
          <p14:tracePt t="2828" x="2200275" y="2447925"/>
          <p14:tracePt t="2834" x="2219325" y="2447925"/>
          <p14:tracePt t="2837" x="2236788" y="2447925"/>
          <p14:tracePt t="2840" x="2255838" y="2455863"/>
          <p14:tracePt t="2844" x="2273300" y="2455863"/>
          <p14:tracePt t="2848" x="2292350" y="2455863"/>
          <p14:tracePt t="2853" x="2309813" y="2465388"/>
          <p14:tracePt t="2856" x="2319338" y="2465388"/>
          <p14:tracePt t="2860" x="2338388" y="2465388"/>
          <p14:tracePt t="2864" x="2355850" y="2465388"/>
          <p14:tracePt t="2869" x="2365375" y="2465388"/>
          <p14:tracePt t="2872" x="2374900" y="2465388"/>
          <p14:tracePt t="2876" x="2382838" y="2465388"/>
          <p14:tracePt t="2880" x="2392363" y="2465388"/>
          <p14:tracePt t="2886" x="2411413" y="2465388"/>
          <p14:tracePt t="2888" x="2419350" y="2465388"/>
          <p14:tracePt t="2902" x="2457450" y="2465388"/>
          <p14:tracePt t="2905" x="2474913" y="2465388"/>
          <p14:tracePt t="2908" x="2493963" y="2465388"/>
          <p14:tracePt t="2911" x="2511425" y="2465388"/>
          <p14:tracePt t="2916" x="2520950" y="2465388"/>
          <p14:tracePt t="2922" x="2538413" y="2465388"/>
          <p14:tracePt t="2924" x="2557463" y="2465388"/>
          <p14:tracePt t="2928" x="2574925" y="2465388"/>
          <p14:tracePt t="2934" x="2603500" y="2465388"/>
          <p14:tracePt t="2937" x="2630488" y="2465388"/>
          <p14:tracePt t="2940" x="2647950" y="2465388"/>
          <p14:tracePt t="2944" x="2676525" y="2465388"/>
          <p14:tracePt t="2948" x="2693988" y="2465388"/>
          <p14:tracePt t="2953" x="2720975" y="2465388"/>
          <p14:tracePt t="2956" x="2757488" y="2465388"/>
          <p14:tracePt t="2960" x="2786063" y="2465388"/>
          <p14:tracePt t="2964" x="2803525" y="2465388"/>
          <p14:tracePt t="2969" x="2830513" y="2465388"/>
          <p14:tracePt t="2972" x="2859088" y="2465388"/>
          <p14:tracePt t="2976" x="2876550" y="2465388"/>
          <p14:tracePt t="2980" x="2903538" y="2465388"/>
          <p14:tracePt t="2988" x="2940050" y="2465388"/>
          <p14:tracePt t="2992" x="2959100" y="2465388"/>
          <p14:tracePt t="2996" x="2986088" y="2465388"/>
          <p14:tracePt t="3002" x="3005138" y="2465388"/>
          <p14:tracePt t="3004" x="3022600" y="2465388"/>
          <p14:tracePt t="3007" x="3032125" y="2465388"/>
          <p14:tracePt t="3012" x="3049588" y="2465388"/>
          <p14:tracePt t="3016" x="3068638" y="2465388"/>
          <p14:tracePt t="3021" x="3086100" y="2465388"/>
          <p14:tracePt t="3024" x="3095625" y="2465388"/>
          <p14:tracePt t="3028" x="3114675" y="2465388"/>
          <p14:tracePt t="3034" x="3132138" y="2465388"/>
          <p14:tracePt t="3037" x="3151188" y="2465388"/>
          <p14:tracePt t="3040" x="3168650" y="2465388"/>
          <p14:tracePt t="3044" x="3187700" y="2465388"/>
          <p14:tracePt t="3048" x="3205163" y="2465388"/>
          <p14:tracePt t="3053" x="3232150" y="2465388"/>
          <p14:tracePt t="3056" x="3260725" y="2465388"/>
          <p14:tracePt t="3060" x="3278188" y="2465388"/>
          <p14:tracePt t="3066" x="3314700" y="2474913"/>
          <p14:tracePt t="3075" x="3370263" y="2474913"/>
          <p14:tracePt t="3081" x="3416300" y="2474913"/>
          <p14:tracePt t="3087" x="3443288" y="2484438"/>
          <p14:tracePt t="3089" x="3460750" y="2484438"/>
          <p14:tracePt t="3092" x="3506788" y="2484438"/>
          <p14:tracePt t="3096" x="3525838" y="2484438"/>
          <p14:tracePt t="3100" x="3552825" y="2484438"/>
          <p14:tracePt t="3104" x="3579813" y="2484438"/>
          <p14:tracePt t="3108" x="3606800" y="2484438"/>
          <p14:tracePt t="3112" x="3643313" y="2492375"/>
          <p14:tracePt t="3116" x="3662363" y="2492375"/>
          <p14:tracePt t="3120" x="3689350" y="2492375"/>
          <p14:tracePt t="3124" x="3708400" y="2492375"/>
          <p14:tracePt t="3128" x="3735388" y="2492375"/>
          <p14:tracePt t="3133" x="3752850" y="2492375"/>
          <p14:tracePt t="3137" x="3771900" y="2492375"/>
          <p14:tracePt t="3140" x="3798888" y="2511425"/>
          <p14:tracePt t="3144" x="3817938" y="2511425"/>
          <p14:tracePt t="3149" x="3835400" y="2511425"/>
          <p14:tracePt t="3153" x="3854450" y="2511425"/>
          <p14:tracePt t="3156" x="3871913" y="2511425"/>
          <p14:tracePt t="3160" x="3881438" y="2511425"/>
          <p14:tracePt t="3164" x="3890963" y="2511425"/>
          <p14:tracePt t="3169" x="3908425" y="2511425"/>
          <p14:tracePt t="3172" x="3917950" y="2511425"/>
          <p14:tracePt t="3176" x="3935413" y="2511425"/>
          <p14:tracePt t="3180" x="3944938" y="2520950"/>
          <p14:tracePt t="3186" x="3954463" y="2520950"/>
          <p14:tracePt t="3188" x="3963988" y="2520950"/>
          <p14:tracePt t="3196" x="3971925" y="2520950"/>
          <p14:tracePt t="3204" x="3981450" y="2520950"/>
          <p14:tracePt t="3208" x="3990975" y="2520950"/>
          <p14:tracePt t="3212" x="4000500" y="2520950"/>
          <p14:tracePt t="3216" x="4008438" y="2520950"/>
          <p14:tracePt t="3221" x="4017963" y="2520950"/>
          <p14:tracePt t="3224" x="4027488" y="2520950"/>
          <p14:tracePt t="3228" x="4044950" y="2520950"/>
          <p14:tracePt t="3233" x="4064000" y="2520950"/>
          <p14:tracePt t="3237" x="4083050" y="2520950"/>
          <p14:tracePt t="3240" x="4100513" y="2520950"/>
          <p14:tracePt t="3244" x="4110038" y="2520950"/>
          <p14:tracePt t="3248" x="4127500" y="2520950"/>
          <p14:tracePt t="3253" x="4137025" y="2520950"/>
          <p14:tracePt t="3256" x="4146550" y="2520950"/>
          <p14:tracePt t="3260" x="4164013" y="2520950"/>
          <p14:tracePt t="3264" x="4183063" y="2520950"/>
          <p14:tracePt t="3270" x="4192588" y="2528888"/>
          <p14:tracePt t="3272" x="4210050" y="2528888"/>
          <p14:tracePt t="3276" x="4219575" y="2528888"/>
          <p14:tracePt t="3280" x="4229100" y="2538413"/>
          <p14:tracePt t="3286" x="4246563" y="2538413"/>
          <p14:tracePt t="3288" x="4265613" y="2538413"/>
          <p14:tracePt t="3292" x="4283075" y="2547938"/>
          <p14:tracePt t="3296" x="4292600" y="2547938"/>
          <p14:tracePt t="3301" x="4310063" y="2547938"/>
          <p14:tracePt t="3304" x="4319588" y="2557463"/>
          <p14:tracePt t="3308" x="4338638" y="2557463"/>
          <p14:tracePt t="3312" x="4346575" y="2557463"/>
          <p14:tracePt t="3316" x="4356100" y="2565400"/>
          <p14:tracePt t="3320" x="4375150" y="2565400"/>
          <p14:tracePt t="3324" x="4392613" y="2565400"/>
          <p14:tracePt t="3328" x="4402138" y="2565400"/>
          <p14:tracePt t="3334" x="4429125" y="2565400"/>
          <p14:tracePt t="3337" x="4448175" y="2565400"/>
          <p14:tracePt t="3340" x="4465638" y="2565400"/>
          <p14:tracePt t="3344" x="4492625" y="2565400"/>
          <p14:tracePt t="3348" x="4511675" y="2565400"/>
          <p14:tracePt t="3353" x="4521200" y="2565400"/>
          <p14:tracePt t="3356" x="4538663" y="2565400"/>
          <p14:tracePt t="3360" x="4557713" y="2565400"/>
          <p14:tracePt t="3369" x="4575175" y="2565400"/>
          <p14:tracePt t="3372" x="4594225" y="2565400"/>
          <p14:tracePt t="3376" x="4602163" y="2565400"/>
          <p14:tracePt t="3380" x="4621213" y="2565400"/>
          <p14:tracePt t="3386" x="4630738" y="2565400"/>
          <p14:tracePt t="3388" x="4638675" y="2565400"/>
          <p14:tracePt t="3392" x="4648200" y="2565400"/>
          <p14:tracePt t="3396" x="4657725" y="2565400"/>
          <p14:tracePt t="3402" x="4675188" y="2565400"/>
          <p14:tracePt t="3404" x="4694238" y="2565400"/>
          <p14:tracePt t="3408" x="4711700" y="2565400"/>
          <p14:tracePt t="3412" x="4730750" y="2557463"/>
          <p14:tracePt t="3416" x="4748213" y="2557463"/>
          <p14:tracePt t="3420" x="4767263" y="2557463"/>
          <p14:tracePt t="3424" x="4784725" y="2557463"/>
          <p14:tracePt t="3428" x="4784725" y="2547938"/>
          <p14:tracePt t="3432" x="4803775" y="2547938"/>
          <p14:tracePt t="3437" x="4821238" y="2547938"/>
          <p14:tracePt t="3440" x="4840288" y="2547938"/>
          <p14:tracePt t="3444" x="4857750" y="2547938"/>
          <p14:tracePt t="3448" x="4867275" y="2547938"/>
          <p14:tracePt t="3453" x="4876800" y="2538413"/>
          <p14:tracePt t="3456" x="4886325" y="2538413"/>
          <p14:tracePt t="3464" x="4895850" y="2538413"/>
          <p14:tracePt t="3470" x="4903788" y="2528888"/>
          <p14:tracePt t="3472" x="4913313" y="2528888"/>
          <p14:tracePt t="3480" x="4922838" y="2528888"/>
          <p14:tracePt t="3486" x="4932363" y="2528888"/>
          <p14:tracePt t="3488" x="4940300" y="2528888"/>
          <p14:tracePt t="3492" x="4949825" y="2520950"/>
          <p14:tracePt t="3496" x="4959350" y="2511425"/>
          <p14:tracePt t="3502" x="4976813" y="2511425"/>
          <p14:tracePt t="3504" x="4986338" y="2501900"/>
          <p14:tracePt t="3508" x="4995863" y="2492375"/>
          <p14:tracePt t="3512" x="5005388" y="2492375"/>
          <p14:tracePt t="3517" x="5013325" y="2484438"/>
          <p14:tracePt t="3524" x="5032375" y="2484438"/>
          <p14:tracePt t="3528" x="5041900" y="2474913"/>
          <p14:tracePt t="3532" x="5049838" y="2474913"/>
          <p14:tracePt t="3537" x="5059363" y="2474913"/>
          <p14:tracePt t="3540" x="5068888" y="2474913"/>
          <p14:tracePt t="3544" x="5068888" y="2465388"/>
          <p14:tracePt t="3549" x="5078413" y="2465388"/>
          <p14:tracePt t="3554" x="5095875" y="2455863"/>
          <p14:tracePt t="3556" x="5105400" y="2447925"/>
          <p14:tracePt t="3560" x="5122863" y="2447925"/>
          <p14:tracePt t="3564" x="5132388" y="2438400"/>
          <p14:tracePt t="3569" x="5141913" y="2438400"/>
          <p14:tracePt t="3576" x="5151438" y="2428875"/>
          <p14:tracePt t="3580" x="5159375" y="2428875"/>
          <p14:tracePt t="3586" x="5168900" y="2419350"/>
          <p14:tracePt t="3588" x="5178425" y="2419350"/>
          <p14:tracePt t="3592" x="5187950" y="2419350"/>
          <p14:tracePt t="3606" x="5195888" y="2419350"/>
          <p14:tracePt t="3624" x="5195888" y="2411413"/>
          <p14:tracePt t="3636" x="5205413" y="2411413"/>
          <p14:tracePt t="4920" x="5205413" y="2401888"/>
          <p14:tracePt t="5630" x="5195888" y="2401888"/>
          <p14:tracePt t="5639" x="5187950" y="2401888"/>
          <p14:tracePt t="5648" x="5178425" y="2411413"/>
          <p14:tracePt t="5659" x="5168900" y="2419350"/>
          <p14:tracePt t="5673" x="5168900" y="2428875"/>
          <p14:tracePt t="5677" x="5159375" y="2428875"/>
          <p14:tracePt t="5682" x="5159375" y="2438400"/>
          <p14:tracePt t="5689" x="5151438" y="2447925"/>
          <p14:tracePt t="5703" x="5151438" y="2455863"/>
          <p14:tracePt t="5729" x="5141913" y="2455863"/>
          <p14:tracePt t="5742" x="5132388" y="2465388"/>
          <p14:tracePt t="5754" x="5122863" y="2474913"/>
          <p14:tracePt t="5761" x="5114925" y="2484438"/>
          <p14:tracePt t="5765" x="5105400" y="2492375"/>
          <p14:tracePt t="5774" x="5086350" y="2501900"/>
          <p14:tracePt t="5784" x="5068888" y="2511425"/>
          <p14:tracePt t="5787" x="5059363" y="2520950"/>
          <p14:tracePt t="5788" x="5049838" y="2520950"/>
          <p14:tracePt t="5793" x="5032375" y="2520950"/>
          <p14:tracePt t="5797" x="5022850" y="2528888"/>
          <p14:tracePt t="5802" x="5013325" y="2528888"/>
          <p14:tracePt t="5805" x="5005388" y="2538413"/>
          <p14:tracePt t="5809" x="4995863" y="2547938"/>
          <p14:tracePt t="5813" x="4976813" y="2547938"/>
          <p14:tracePt t="5818" x="4968875" y="2557463"/>
          <p14:tracePt t="5821" x="4959350" y="2557463"/>
          <p14:tracePt t="5825" x="4940300" y="2565400"/>
          <p14:tracePt t="5829" x="4932363" y="2565400"/>
          <p14:tracePt t="5835" x="4932363" y="2574925"/>
          <p14:tracePt t="5837" x="4922838" y="2574925"/>
          <p14:tracePt t="5841" x="4903788" y="2574925"/>
          <p14:tracePt t="5845" x="4903788" y="2584450"/>
          <p14:tracePt t="5850" x="4886325" y="2584450"/>
          <p14:tracePt t="5853" x="4876800" y="2584450"/>
          <p14:tracePt t="5857" x="4857750" y="2584450"/>
          <p14:tracePt t="5861" x="4840288" y="2593975"/>
          <p14:tracePt t="5864" x="4821238" y="2611438"/>
          <p14:tracePt t="5869" x="4803775" y="2611438"/>
          <p14:tracePt t="5873" x="4784725" y="2620963"/>
          <p14:tracePt t="5877" x="4757738" y="2630488"/>
          <p14:tracePt t="5882" x="4740275" y="2638425"/>
          <p14:tracePt t="5886" x="4711700" y="2647950"/>
          <p14:tracePt t="5889" x="4667250" y="2657475"/>
          <p14:tracePt t="5903" x="4557713" y="2684463"/>
          <p14:tracePt t="5905" x="4511675" y="2693988"/>
          <p14:tracePt t="5909" x="4456113" y="2711450"/>
          <p14:tracePt t="5913" x="4411663" y="2720975"/>
          <p14:tracePt t="5918" x="4365625" y="2730500"/>
          <p14:tracePt t="5923" x="4302125" y="2757488"/>
          <p14:tracePt t="5925" x="4246563" y="2767013"/>
          <p14:tracePt t="5928" x="4183063" y="2776538"/>
          <p14:tracePt t="5935" x="4127500" y="2803525"/>
          <p14:tracePt t="5938" x="4044950" y="2820988"/>
          <p14:tracePt t="5941" x="3954463" y="2849563"/>
          <p14:tracePt t="5945" x="3854450" y="2876550"/>
          <p14:tracePt t="5950" x="3762375" y="2886075"/>
          <p14:tracePt t="5953" x="3643313" y="2913063"/>
          <p14:tracePt t="5957" x="3570288" y="2930525"/>
          <p14:tracePt t="5961" x="3479800" y="2940050"/>
          <p14:tracePt t="5968" x="3379788" y="2949575"/>
          <p14:tracePt t="5971" x="3306763" y="2968625"/>
          <p14:tracePt t="5972" x="3214688" y="2976563"/>
          <p14:tracePt t="5977" x="3151188" y="3005138"/>
          <p14:tracePt t="5984" x="3068638" y="3013075"/>
          <p14:tracePt t="5987" x="3013075" y="3032125"/>
          <p14:tracePt t="5989" x="2959100" y="3032125"/>
          <p14:tracePt t="5993" x="2913063" y="3041650"/>
          <p14:tracePt t="5998" x="2876550" y="3041650"/>
          <p14:tracePt t="6003" x="2840038" y="3049588"/>
          <p14:tracePt t="6005" x="2822575" y="3049588"/>
          <p14:tracePt t="6008" x="2803525" y="3049588"/>
          <p14:tracePt t="6013" x="2803525" y="3059113"/>
          <p14:tracePt t="6018" x="2794000" y="3059113"/>
          <p14:tracePt t="6021" x="2786063" y="3059113"/>
          <p14:tracePt t="6025" x="2776538" y="3059113"/>
          <p14:tracePt t="6035" x="2776538" y="3068638"/>
          <p14:tracePt t="6126" x="2767013" y="3068638"/>
          <p14:tracePt t="6137" x="2757488" y="3068638"/>
          <p14:tracePt t="6150" x="2749550" y="3068638"/>
          <p14:tracePt t="6154" x="2740025" y="3068638"/>
          <p14:tracePt t="6158" x="2730500" y="3068638"/>
          <p14:tracePt t="6162" x="2720975" y="3068638"/>
          <p14:tracePt t="6168" x="2713038" y="3068638"/>
          <p14:tracePt t="6170" x="2703513" y="3068638"/>
          <p14:tracePt t="6174" x="2693988" y="3068638"/>
          <p14:tracePt t="6178" x="2684463" y="3068638"/>
          <p14:tracePt t="6182" x="2667000" y="3068638"/>
          <p14:tracePt t="6187" x="2647950" y="3059113"/>
          <p14:tracePt t="6190" x="2630488" y="3059113"/>
          <p14:tracePt t="6194" x="2611438" y="3059113"/>
          <p14:tracePt t="6200" x="2593975" y="3049588"/>
          <p14:tracePt t="6202" x="2566988" y="3049588"/>
          <p14:tracePt t="6206" x="2547938" y="3041650"/>
          <p14:tracePt t="6210" x="2511425" y="3041650"/>
          <p14:tracePt t="6214" x="2493963" y="3032125"/>
          <p14:tracePt t="6219" x="2465388" y="3032125"/>
          <p14:tracePt t="6222" x="2447925" y="3022600"/>
          <p14:tracePt t="6226" x="2428875" y="3022600"/>
          <p14:tracePt t="6230" x="2401888" y="3022600"/>
          <p14:tracePt t="6236" x="2382838" y="3013075"/>
          <p14:tracePt t="6238" x="2355850" y="3013075"/>
          <p14:tracePt t="6242" x="2338388" y="3013075"/>
          <p14:tracePt t="6246" x="2309813" y="3013075"/>
          <p14:tracePt t="6252" x="2292350" y="3013075"/>
          <p14:tracePt t="6254" x="2273300" y="3005138"/>
          <p14:tracePt t="6258" x="2236788" y="3005138"/>
          <p14:tracePt t="6262" x="2228850" y="3005138"/>
          <p14:tracePt t="6268" x="2192338" y="3005138"/>
          <p14:tracePt t="6270" x="2163763" y="3005138"/>
          <p14:tracePt t="6274" x="2136775" y="3005138"/>
          <p14:tracePt t="6278" x="2109788" y="3005138"/>
          <p14:tracePt t="6282" x="2082800" y="3005138"/>
          <p14:tracePt t="6286" x="2046288" y="3005138"/>
          <p14:tracePt t="6290" x="2017713" y="3005138"/>
          <p14:tracePt t="6294" x="2000250" y="3005138"/>
          <p14:tracePt t="6299" x="1973263" y="2995613"/>
          <p14:tracePt t="6303" x="1944688" y="2995613"/>
          <p14:tracePt t="6306" x="1927225" y="2995613"/>
          <p14:tracePt t="6310" x="1900238" y="2995613"/>
          <p14:tracePt t="6315" x="1881188" y="2995613"/>
          <p14:tracePt t="6319" x="1863725" y="2995613"/>
          <p14:tracePt t="6322" x="1844675" y="2995613"/>
          <p14:tracePt t="6326" x="1817688" y="2995613"/>
          <p14:tracePt t="6330" x="1798638" y="2995613"/>
          <p14:tracePt t="6335" x="1781175" y="2995613"/>
          <p14:tracePt t="6338" x="1762125" y="2995613"/>
          <p14:tracePt t="6342" x="1744663" y="2995613"/>
          <p14:tracePt t="6346" x="1725613" y="2995613"/>
          <p14:tracePt t="6351" x="1708150" y="2995613"/>
          <p14:tracePt t="6354" x="1698625" y="2995613"/>
          <p14:tracePt t="6359" x="1689100" y="2995613"/>
          <p14:tracePt t="6373" x="1681163" y="2995613"/>
          <p14:tracePt t="6379" x="1662113" y="2995613"/>
          <p14:tracePt t="6383" x="1652588" y="2995613"/>
          <p14:tracePt t="6386" x="1635125" y="2986088"/>
          <p14:tracePt t="6390" x="1625600" y="2986088"/>
          <p14:tracePt t="6400" x="1606550" y="2986088"/>
          <p14:tracePt t="6403" x="1598613" y="2986088"/>
          <p14:tracePt t="6406" x="1579563" y="2986088"/>
          <p14:tracePt t="6410" x="1570038" y="2976563"/>
          <p14:tracePt t="6415" x="1543050" y="2976563"/>
          <p14:tracePt t="6419" x="1525588" y="2968625"/>
          <p14:tracePt t="6422" x="1506538" y="2968625"/>
          <p14:tracePt t="6425" x="1479550" y="2959100"/>
          <p14:tracePt t="6431" x="1460500" y="2949575"/>
          <p14:tracePt t="6436" x="1443038" y="2949575"/>
          <p14:tracePt t="6437" x="1416050" y="2930525"/>
          <p14:tracePt t="6442" x="1397000" y="2930525"/>
          <p14:tracePt t="6446" x="1370013" y="2922588"/>
          <p14:tracePt t="6451" x="1350963" y="2922588"/>
          <p14:tracePt t="6454" x="1333500" y="2913063"/>
          <p14:tracePt t="6458" x="1314450" y="2913063"/>
          <p14:tracePt t="6462" x="1296988" y="2903538"/>
          <p14:tracePt t="6468" x="1287463" y="2903538"/>
          <p14:tracePt t="6470" x="1270000" y="2903538"/>
          <p14:tracePt t="6474" x="1250950" y="2894013"/>
          <p14:tracePt t="6480" x="1241425" y="2894013"/>
          <p14:tracePt t="6488" x="1214438" y="2886075"/>
          <p14:tracePt t="6503" x="1204913" y="2876550"/>
          <p14:tracePt t="6508" x="1196975" y="2876550"/>
          <p14:tracePt t="6520" x="1187450" y="2876550"/>
          <p14:tracePt t="6524" x="1187450" y="2867025"/>
          <p14:tracePt t="6525" x="1177925" y="2867025"/>
          <p14:tracePt t="6537" x="1168400" y="2857500"/>
          <p14:tracePt t="6543" x="1160463" y="2849563"/>
          <p14:tracePt t="6553" x="1160463" y="2840038"/>
          <p14:tracePt t="6556" x="1150938" y="2830513"/>
          <p14:tracePt t="6567" x="1141413" y="2830513"/>
          <p14:tracePt t="6576" x="1131888" y="2820988"/>
          <p14:tracePt t="6589" x="1123950" y="2803525"/>
          <p14:tracePt t="6591" x="1114425" y="2803525"/>
          <p14:tracePt t="6594" x="1114425" y="2794000"/>
          <p14:tracePt t="6606" x="1104900" y="2784475"/>
          <p14:tracePt t="6617" x="1104900" y="2776538"/>
          <p14:tracePt t="6626" x="1104900" y="2767013"/>
          <p14:tracePt t="6630" x="1104900" y="2757488"/>
          <p14:tracePt t="6637" x="1104900" y="2747963"/>
          <p14:tracePt t="6643" x="1095375" y="2730500"/>
          <p14:tracePt t="6647" x="1095375" y="2720975"/>
          <p14:tracePt t="6654" x="1087438" y="2711450"/>
          <p14:tracePt t="6658" x="1087438" y="2693988"/>
          <p14:tracePt t="6662" x="1087438" y="2684463"/>
          <p14:tracePt t="6667" x="1087438" y="2667000"/>
          <p14:tracePt t="6670" x="1087438" y="2657475"/>
          <p14:tracePt t="6676" x="1087438" y="2647950"/>
          <p14:tracePt t="6680" x="1087438" y="2630488"/>
          <p14:tracePt t="6689" x="1095375" y="2601913"/>
          <p14:tracePt t="6694" x="1104900" y="2557463"/>
          <p14:tracePt t="6698" x="1114425" y="2538413"/>
          <p14:tracePt t="6704" x="1123950" y="2520950"/>
          <p14:tracePt t="6706" x="1141413" y="2492375"/>
          <p14:tracePt t="6710" x="1150938" y="2492375"/>
          <p14:tracePt t="6721" x="1177925" y="2455863"/>
          <p14:tracePt t="6725" x="1204913" y="2428875"/>
          <p14:tracePt t="6730" x="1214438" y="2411413"/>
          <p14:tracePt t="6735" x="1233488" y="2401888"/>
          <p14:tracePt t="6738" x="1250950" y="2382838"/>
          <p14:tracePt t="6742" x="1270000" y="2374900"/>
          <p14:tracePt t="6745" x="1287463" y="2365375"/>
          <p14:tracePt t="6751" x="1306513" y="2365375"/>
          <p14:tracePt t="6754" x="1323975" y="2355850"/>
          <p14:tracePt t="6758" x="1343025" y="2346325"/>
          <p14:tracePt t="6762" x="1360488" y="2338388"/>
          <p14:tracePt t="6768" x="1379538" y="2319338"/>
          <p14:tracePt t="6770" x="1406525" y="2309813"/>
          <p14:tracePt t="6774" x="1443038" y="2301875"/>
          <p14:tracePt t="6778" x="1470025" y="2292350"/>
          <p14:tracePt t="6784" x="1497013" y="2282825"/>
          <p14:tracePt t="6786" x="1533525" y="2273300"/>
          <p14:tracePt t="6790" x="1570038" y="2273300"/>
          <p14:tracePt t="6796" x="1598613" y="2265363"/>
          <p14:tracePt t="6804" x="1671638" y="2255838"/>
          <p14:tracePt t="6816" x="1771650" y="2236788"/>
          <p14:tracePt t="6823" x="1854200" y="2236788"/>
          <p14:tracePt t="6826" x="1900238" y="2236788"/>
          <p14:tracePt t="6830" x="1936750" y="2236788"/>
          <p14:tracePt t="6836" x="1990725" y="2236788"/>
          <p14:tracePt t="6838" x="2036763" y="2236788"/>
          <p14:tracePt t="6842" x="2073275" y="2236788"/>
          <p14:tracePt t="6846" x="2119313" y="2236788"/>
          <p14:tracePt t="6851" x="2155825" y="2236788"/>
          <p14:tracePt t="6854" x="2200275" y="2236788"/>
          <p14:tracePt t="6858" x="2228850" y="2236788"/>
          <p14:tracePt t="6862" x="2265363" y="2246313"/>
          <p14:tracePt t="6867" x="2301875" y="2246313"/>
          <p14:tracePt t="6870" x="2328863" y="2246313"/>
          <p14:tracePt t="6874" x="2365375" y="2255838"/>
          <p14:tracePt t="6878" x="2401888" y="2255838"/>
          <p14:tracePt t="6882" x="2438400" y="2255838"/>
          <p14:tracePt t="6887" x="2465388" y="2265363"/>
          <p14:tracePt t="6890" x="2501900" y="2265363"/>
          <p14:tracePt t="6894" x="2530475" y="2265363"/>
          <p14:tracePt t="6900" x="2557463" y="2265363"/>
          <p14:tracePt t="6904" x="2584450" y="2265363"/>
          <p14:tracePt t="6906" x="2630488" y="2273300"/>
          <p14:tracePt t="6910" x="2647950" y="2273300"/>
          <p14:tracePt t="6916" x="2676525" y="2273300"/>
          <p14:tracePt t="6920" x="2703513" y="2282825"/>
          <p14:tracePt t="6923" x="2730500" y="2282825"/>
          <p14:tracePt t="6926" x="2767013" y="2282825"/>
          <p14:tracePt t="6930" x="2794000" y="2282825"/>
          <p14:tracePt t="6936" x="2822575" y="2282825"/>
          <p14:tracePt t="6938" x="2840038" y="2282825"/>
          <p14:tracePt t="6942" x="2859088" y="2282825"/>
          <p14:tracePt t="6946" x="2886075" y="2292350"/>
          <p14:tracePt t="6953" x="2903538" y="2292350"/>
          <p14:tracePt t="6955" x="2922588" y="2292350"/>
          <p14:tracePt t="6958" x="2949575" y="2292350"/>
          <p14:tracePt t="6962" x="2968625" y="2301875"/>
          <p14:tracePt t="6968" x="2976563" y="2301875"/>
          <p14:tracePt t="6970" x="2995613" y="2301875"/>
          <p14:tracePt t="6974" x="3005138" y="2309813"/>
          <p14:tracePt t="6978" x="3013075" y="2309813"/>
          <p14:tracePt t="6982" x="3022600" y="2319338"/>
          <p14:tracePt t="6991" x="3022600" y="2328863"/>
          <p14:tracePt t="6994" x="3032125" y="2328863"/>
          <p14:tracePt t="6998" x="3041650" y="2338388"/>
          <p14:tracePt t="7003" x="3049588" y="2346325"/>
          <p14:tracePt t="7010" x="3059113" y="2355850"/>
          <p14:tracePt t="7016" x="3068638" y="2355850"/>
          <p14:tracePt t="7019" x="3078163" y="2365375"/>
          <p14:tracePt t="7022" x="3078163" y="2374900"/>
          <p14:tracePt t="7028" x="3086100" y="2382838"/>
          <p14:tracePt t="7032" x="3095625" y="2392363"/>
          <p14:tracePt t="7039" x="3105150" y="2401888"/>
          <p14:tracePt t="7047" x="3114675" y="2411413"/>
          <p14:tracePt t="7059" x="3132138" y="2428875"/>
          <p14:tracePt t="7068" x="3141663" y="2438400"/>
          <p14:tracePt t="7071" x="3151188" y="2447925"/>
          <p14:tracePt t="7074" x="3159125" y="2455863"/>
          <p14:tracePt t="7078" x="3159125" y="2465388"/>
          <p14:tracePt t="7083" x="3168650" y="2465388"/>
          <p14:tracePt t="7086" x="3168650" y="2474913"/>
          <p14:tracePt t="7090" x="3178175" y="2484438"/>
          <p14:tracePt t="7094" x="3178175" y="2501900"/>
          <p14:tracePt t="7098" x="3187700" y="2520950"/>
          <p14:tracePt t="7102" x="3187700" y="2528888"/>
          <p14:tracePt t="7106" x="3187700" y="2547938"/>
          <p14:tracePt t="7110" x="3195638" y="2565400"/>
          <p14:tracePt t="7115" x="3195638" y="2584450"/>
          <p14:tracePt t="7122" x="3205163" y="2601913"/>
          <p14:tracePt t="7126" x="3205163" y="2620963"/>
          <p14:tracePt t="7133" x="3205163" y="2630488"/>
          <p14:tracePt t="7143" x="3205163" y="2674938"/>
          <p14:tracePt t="7149" x="3205163" y="2693988"/>
          <p14:tracePt t="7156" x="3214688" y="2730500"/>
          <p14:tracePt t="7162" x="3214688" y="2747963"/>
          <p14:tracePt t="7166" x="3214688" y="2767013"/>
          <p14:tracePt t="7170" x="3214688" y="2784475"/>
          <p14:tracePt t="7174" x="3214688" y="2794000"/>
          <p14:tracePt t="7178" x="3205163" y="2813050"/>
          <p14:tracePt t="7183" x="3178175" y="2840038"/>
          <p14:tracePt t="7186" x="3168650" y="2857500"/>
          <p14:tracePt t="7191" x="3151188" y="2894013"/>
          <p14:tracePt t="7194" x="3122613" y="2913063"/>
          <p14:tracePt t="7200" x="3105150" y="2940050"/>
          <p14:tracePt t="7202" x="3068638" y="2968625"/>
          <p14:tracePt t="7206" x="3041650" y="2976563"/>
          <p14:tracePt t="7210" x="3013075" y="2995613"/>
          <p14:tracePt t="7215" x="2976563" y="3013075"/>
          <p14:tracePt t="7219" x="2949575" y="3022600"/>
          <p14:tracePt t="7222" x="2922588" y="3049588"/>
          <p14:tracePt t="7226" x="2886075" y="3059113"/>
          <p14:tracePt t="7230" x="2867025" y="3078163"/>
          <p14:tracePt t="7235" x="2840038" y="3086100"/>
          <p14:tracePt t="7238" x="2822575" y="3095625"/>
          <p14:tracePt t="7242" x="2786063" y="3105150"/>
          <p14:tracePt t="7246" x="2767013" y="3114675"/>
          <p14:tracePt t="7252" x="2740025" y="3122613"/>
          <p14:tracePt t="7254" x="2720975" y="3132138"/>
          <p14:tracePt t="7258" x="2703513" y="3141663"/>
          <p14:tracePt t="7262" x="2676525" y="3141663"/>
          <p14:tracePt t="7268" x="2657475" y="3151188"/>
          <p14:tracePt t="7270" x="2630488" y="3151188"/>
          <p14:tracePt t="7274" x="2593975" y="3159125"/>
          <p14:tracePt t="7278" x="2574925" y="3159125"/>
          <p14:tracePt t="7283" x="2547938" y="3159125"/>
          <p14:tracePt t="7286" x="2530475" y="3159125"/>
          <p14:tracePt t="7292" x="2501900" y="3159125"/>
          <p14:tracePt t="7295" x="2474913" y="3159125"/>
          <p14:tracePt t="7305" x="2428875" y="3168650"/>
          <p14:tracePt t="7308" x="2392363" y="3168650"/>
          <p14:tracePt t="7311" x="2365375" y="3168650"/>
          <p14:tracePt t="7314" x="2338388" y="3168650"/>
          <p14:tracePt t="7319" x="2309813" y="3168650"/>
          <p14:tracePt t="7322" x="2282825" y="3168650"/>
          <p14:tracePt t="7326" x="2236788" y="3168650"/>
          <p14:tracePt t="7337" x="2163763" y="3168650"/>
          <p14:tracePt t="7341" x="2136775" y="3168650"/>
          <p14:tracePt t="7344" x="2109788" y="3168650"/>
          <p14:tracePt t="7345" x="2063750" y="3168650"/>
          <p14:tracePt t="7352" x="2036763" y="3168650"/>
          <p14:tracePt t="7354" x="2009775" y="3168650"/>
          <p14:tracePt t="7358" x="1973263" y="3168650"/>
          <p14:tracePt t="7362" x="1936750" y="3168650"/>
          <p14:tracePt t="7368" x="1908175" y="3168650"/>
          <p14:tracePt t="7370" x="1881188" y="3168650"/>
          <p14:tracePt t="7374" x="1863725" y="3159125"/>
          <p14:tracePt t="7378" x="1827213" y="3151188"/>
          <p14:tracePt t="7383" x="1808163" y="3141663"/>
          <p14:tracePt t="7386" x="1781175" y="3132138"/>
          <p14:tracePt t="7390" x="1762125" y="3132138"/>
          <p14:tracePt t="7394" x="1744663" y="3122613"/>
          <p14:tracePt t="7399" x="1725613" y="3114675"/>
          <p14:tracePt t="7402" x="1708150" y="3105150"/>
          <p14:tracePt t="7406" x="1689100" y="3105150"/>
          <p14:tracePt t="7410" x="1671638" y="3095625"/>
          <p14:tracePt t="7414" x="1652588" y="3086100"/>
          <p14:tracePt t="7419" x="1635125" y="3086100"/>
          <p14:tracePt t="7422" x="1625600" y="3078163"/>
          <p14:tracePt t="7428" x="1606550" y="3068638"/>
          <p14:tracePt t="7436" x="1562100" y="3049588"/>
          <p14:tracePt t="7445" x="1525588" y="3032125"/>
          <p14:tracePt t="7452" x="1479550" y="3005138"/>
          <p14:tracePt t="7456" x="1443038" y="2976563"/>
          <p14:tracePt t="7460" x="1416050" y="2968625"/>
          <p14:tracePt t="7461" x="1387475" y="2949575"/>
          <p14:tracePt t="7467" x="1350963" y="2940050"/>
          <p14:tracePt t="7470" x="1323975" y="2922588"/>
          <p14:tracePt t="7474" x="1306513" y="2903538"/>
          <p14:tracePt t="7478" x="1270000" y="2886075"/>
          <p14:tracePt t="7483" x="1250950" y="2867025"/>
          <p14:tracePt t="7486" x="1223963" y="2857500"/>
          <p14:tracePt t="7490" x="1204913" y="2840038"/>
          <p14:tracePt t="7494" x="1187450" y="2830513"/>
          <p14:tracePt t="7500" x="1168400" y="2813050"/>
          <p14:tracePt t="7503" x="1160463" y="2803525"/>
          <p14:tracePt t="7505" x="1141413" y="2794000"/>
          <p14:tracePt t="7510" x="1131888" y="2776538"/>
          <p14:tracePt t="7515" x="1114425" y="2767013"/>
          <p14:tracePt t="7519" x="1104900" y="2757488"/>
          <p14:tracePt t="7521" x="1095375" y="2747963"/>
          <p14:tracePt t="7528" x="1077913" y="2730500"/>
          <p14:tracePt t="7532" x="1068388" y="2730500"/>
          <p14:tracePt t="7540" x="1058863" y="2711450"/>
          <p14:tracePt t="7546" x="1041400" y="2693988"/>
          <p14:tracePt t="7552" x="1031875" y="2674938"/>
          <p14:tracePt t="7554" x="1031875" y="2667000"/>
          <p14:tracePt t="7558" x="1022350" y="2667000"/>
          <p14:tracePt t="7562" x="1022350" y="2647950"/>
          <p14:tracePt t="7568" x="1014413" y="2638425"/>
          <p14:tracePt t="7570" x="1014413" y="2630488"/>
          <p14:tracePt t="7574" x="1004888" y="2620963"/>
          <p14:tracePt t="7578" x="1004888" y="2611438"/>
          <p14:tracePt t="7583" x="1004888" y="2601913"/>
          <p14:tracePt t="7586" x="1004888" y="2593975"/>
          <p14:tracePt t="7590" x="1004888" y="2584450"/>
          <p14:tracePt t="7594" x="1004888" y="2574925"/>
          <p14:tracePt t="7600" x="1004888" y="2565400"/>
          <p14:tracePt t="7602" x="1004888" y="2557463"/>
          <p14:tracePt t="7606" x="1004888" y="2547938"/>
          <p14:tracePt t="7614" x="1004888" y="2538413"/>
          <p14:tracePt t="7619" x="1004888" y="2528888"/>
          <p14:tracePt t="7622" x="1004888" y="2520950"/>
          <p14:tracePt t="7626" x="1004888" y="2511425"/>
          <p14:tracePt t="7631" x="1004888" y="2492375"/>
          <p14:tracePt t="7636" x="1014413" y="2474913"/>
          <p14:tracePt t="7638" x="1022350" y="2465388"/>
          <p14:tracePt t="7642" x="1031875" y="2447925"/>
          <p14:tracePt t="7647" x="1050925" y="2428875"/>
          <p14:tracePt t="7654" x="1077913" y="2411413"/>
          <p14:tracePt t="7658" x="1095375" y="2401888"/>
          <p14:tracePt t="7662" x="1114425" y="2374900"/>
          <p14:tracePt t="7668" x="1131888" y="2355850"/>
          <p14:tracePt t="7670" x="1168400" y="2346325"/>
          <p14:tracePt t="7674" x="1196975" y="2338388"/>
          <p14:tracePt t="7678" x="1223963" y="2328863"/>
          <p14:tracePt t="7683" x="1260475" y="2319338"/>
          <p14:tracePt t="7686" x="1287463" y="2309813"/>
          <p14:tracePt t="7690" x="1333500" y="2301875"/>
          <p14:tracePt t="7694" x="1360488" y="2292350"/>
          <p14:tracePt t="7701" x="1397000" y="2273300"/>
          <p14:tracePt t="7702" x="1443038" y="2265363"/>
          <p14:tracePt t="7706" x="1489075" y="2255838"/>
          <p14:tracePt t="7710" x="1525588" y="2255838"/>
          <p14:tracePt t="7714" x="1579563" y="2246313"/>
          <p14:tracePt t="7718" x="1644650" y="2236788"/>
          <p14:tracePt t="7722" x="1681163" y="2219325"/>
          <p14:tracePt t="7727" x="1744663" y="2219325"/>
          <p14:tracePt t="7737" x="1890713" y="2209800"/>
          <p14:tracePt t="7747" x="2136775" y="2182813"/>
          <p14:tracePt t="7752" x="2228850" y="2182813"/>
          <p14:tracePt t="7756" x="2301875" y="2182813"/>
          <p14:tracePt t="7758" x="2392363" y="2182813"/>
          <p14:tracePt t="7762" x="2474913" y="2182813"/>
          <p14:tracePt t="7769" x="2566988" y="2182813"/>
          <p14:tracePt t="7770" x="2657475" y="2182813"/>
          <p14:tracePt t="7774" x="2730500" y="2182813"/>
          <p14:tracePt t="7778" x="2803525" y="2182813"/>
          <p14:tracePt t="7784" x="2876550" y="2182813"/>
          <p14:tracePt t="7786" x="2932113" y="2182813"/>
          <p14:tracePt t="7790" x="3005138" y="2182813"/>
          <p14:tracePt t="7796" x="3068638" y="2182813"/>
          <p14:tracePt t="7804" x="3178175" y="2182813"/>
          <p14:tracePt t="7809" x="3224213" y="2182813"/>
          <p14:tracePt t="7815" x="3260725" y="2182813"/>
          <p14:tracePt t="7821" x="3333750" y="2192338"/>
          <p14:tracePt t="7823" x="3360738" y="2209800"/>
          <p14:tracePt t="7826" x="3397250" y="2219325"/>
          <p14:tracePt t="7832" x="3416300" y="2236788"/>
          <p14:tracePt t="7834" x="3433763" y="2255838"/>
          <p14:tracePt t="7837" x="3460750" y="2265363"/>
          <p14:tracePt t="7844" x="3479800" y="2282825"/>
          <p14:tracePt t="7854" x="3516313" y="2319338"/>
          <p14:tracePt t="7860" x="3562350" y="2365375"/>
          <p14:tracePt t="7865" x="3579813" y="2382838"/>
          <p14:tracePt t="7868" x="3598863" y="2401888"/>
          <p14:tracePt t="7869" x="3616325" y="2411413"/>
          <p14:tracePt t="7874" x="3625850" y="2419350"/>
          <p14:tracePt t="7881" x="3635375" y="2428875"/>
          <p14:tracePt t="7888" x="3652838" y="2447925"/>
          <p14:tracePt t="7893" x="3662363" y="2465388"/>
          <p14:tracePt t="7898" x="3689350" y="2492375"/>
          <p14:tracePt t="7904" x="3698875" y="2511425"/>
          <p14:tracePt t="7906" x="3708400" y="2528888"/>
          <p14:tracePt t="7910" x="3716338" y="2538413"/>
          <p14:tracePt t="7915" x="3716338" y="2557463"/>
          <p14:tracePt t="7921" x="3716338" y="2574925"/>
          <p14:tracePt t="7924" x="3725863" y="2584450"/>
          <p14:tracePt t="7925" x="3735388" y="2601913"/>
          <p14:tracePt t="7931" x="3735388" y="2620963"/>
          <p14:tracePt t="7935" x="3744913" y="2638425"/>
          <p14:tracePt t="7937" x="3744913" y="2657475"/>
          <p14:tracePt t="7942" x="3744913" y="2667000"/>
          <p14:tracePt t="7946" x="3752850" y="2674938"/>
          <p14:tracePt t="7952" x="3752850" y="2693988"/>
          <p14:tracePt t="7954" x="3752850" y="2703513"/>
          <p14:tracePt t="7958" x="3752850" y="2720975"/>
          <p14:tracePt t="7962" x="3752850" y="2740025"/>
          <p14:tracePt t="7968" x="3752850" y="2747963"/>
          <p14:tracePt t="7970" x="3752850" y="2757488"/>
          <p14:tracePt t="7974" x="3752850" y="2767013"/>
          <p14:tracePt t="7978" x="3752850" y="2776538"/>
          <p14:tracePt t="7985" x="3752850" y="2794000"/>
          <p14:tracePt t="7987" x="3744913" y="2813050"/>
          <p14:tracePt t="7990" x="3735388" y="2830513"/>
          <p14:tracePt t="7994" x="3725863" y="2840038"/>
          <p14:tracePt t="7999" x="3725863" y="2857500"/>
          <p14:tracePt t="8003" x="3708400" y="2876550"/>
          <p14:tracePt t="8006" x="3689350" y="2894013"/>
          <p14:tracePt t="8010" x="3679825" y="2913063"/>
          <p14:tracePt t="8016" x="3671888" y="2930525"/>
          <p14:tracePt t="8019" x="3652838" y="2968625"/>
          <p14:tracePt t="8022" x="3643313" y="2986088"/>
          <p14:tracePt t="8026" x="3625850" y="3005138"/>
          <p14:tracePt t="8033" x="3616325" y="3022600"/>
          <p14:tracePt t="8035" x="3598863" y="3032125"/>
          <p14:tracePt t="8037" x="3579813" y="3049588"/>
          <p14:tracePt t="8043" x="3570288" y="3059113"/>
          <p14:tracePt t="8049" x="3562350" y="3068638"/>
          <p14:tracePt t="8057" x="3525838" y="3086100"/>
          <p14:tracePt t="8069" x="3489325" y="3105150"/>
          <p14:tracePt t="8081" x="3460750" y="3132138"/>
          <p14:tracePt t="8086" x="3433763" y="3159125"/>
          <p14:tracePt t="8089" x="3416300" y="3168650"/>
          <p14:tracePt t="8094" x="3406775" y="3178175"/>
          <p14:tracePt t="8098" x="3397250" y="3187700"/>
          <p14:tracePt t="8104" x="3379788" y="3195638"/>
          <p14:tracePt t="8106" x="3360738" y="3205163"/>
          <p14:tracePt t="8111" x="3343275" y="3214688"/>
          <p14:tracePt t="8115" x="3324225" y="3224213"/>
          <p14:tracePt t="8120" x="3306763" y="3224213"/>
          <p14:tracePt t="8122" x="3297238" y="3232150"/>
          <p14:tracePt t="8126" x="3270250" y="3241675"/>
          <p14:tracePt t="8131" x="3260725" y="3241675"/>
          <p14:tracePt t="8135" x="3241675" y="3251200"/>
          <p14:tracePt t="8138" x="3214688" y="3260725"/>
          <p14:tracePt t="8144" x="3205163" y="3260725"/>
          <p14:tracePt t="8148" x="3168650" y="3260725"/>
          <p14:tracePt t="8153" x="3151188" y="3268663"/>
          <p14:tracePt t="8155" x="3132138" y="3268663"/>
          <p14:tracePt t="8159" x="3105150" y="3268663"/>
          <p14:tracePt t="8163" x="3086100" y="3278188"/>
          <p14:tracePt t="8169" x="3068638" y="3278188"/>
          <p14:tracePt t="8171" x="3041650" y="3278188"/>
          <p14:tracePt t="8175" x="3022600" y="3278188"/>
          <p14:tracePt t="8179" x="2995613" y="3278188"/>
          <p14:tracePt t="8185" x="2968625" y="3278188"/>
          <p14:tracePt t="8187" x="2932113" y="3278188"/>
          <p14:tracePt t="8191" x="2903538" y="3278188"/>
          <p14:tracePt t="8195" x="2876550" y="3278188"/>
          <p14:tracePt t="8201" x="2830513" y="3268663"/>
          <p14:tracePt t="8203" x="2794000" y="3268663"/>
          <p14:tracePt t="8207" x="2749550" y="3260725"/>
          <p14:tracePt t="8211" x="2693988" y="3260725"/>
          <p14:tracePt t="8215" x="2657475" y="3251200"/>
          <p14:tracePt t="8220" x="2611438" y="3251200"/>
          <p14:tracePt t="8223" x="2574925" y="3251200"/>
          <p14:tracePt t="8227" x="2538413" y="3241675"/>
          <p14:tracePt t="8230" x="2501900" y="3232150"/>
          <p14:tracePt t="8236" x="2457450" y="3232150"/>
          <p14:tracePt t="8239" x="2419350" y="3224213"/>
          <p14:tracePt t="8242" x="2374900" y="3214688"/>
          <p14:tracePt t="8247" x="2346325" y="3214688"/>
          <p14:tracePt t="8253" x="2301875" y="3195638"/>
          <p14:tracePt t="8255" x="2273300" y="3195638"/>
          <p14:tracePt t="8259" x="2246313" y="3187700"/>
          <p14:tracePt t="8263" x="2200275" y="3187700"/>
          <p14:tracePt t="8269" x="2173288" y="3178175"/>
          <p14:tracePt t="8271" x="2146300" y="3168650"/>
          <p14:tracePt t="8275" x="2109788" y="3159125"/>
          <p14:tracePt t="8279" x="2090738" y="3159125"/>
          <p14:tracePt t="8286" x="2063750" y="3151188"/>
          <p14:tracePt t="8287" x="2036763" y="3151188"/>
          <p14:tracePt t="8290" x="2017713" y="3151188"/>
          <p14:tracePt t="8295" x="1990725" y="3141663"/>
          <p14:tracePt t="8301" x="1973263" y="3132138"/>
          <p14:tracePt t="8303" x="1936750" y="3132138"/>
          <p14:tracePt t="8307" x="1917700" y="3122613"/>
          <p14:tracePt t="8311" x="1900238" y="3122613"/>
          <p14:tracePt t="8317" x="1871663" y="3114675"/>
          <p14:tracePt t="8319" x="1854200" y="3105150"/>
          <p14:tracePt t="8323" x="1827213" y="3095625"/>
          <p14:tracePt t="8327" x="1798638" y="3086100"/>
          <p14:tracePt t="8331" x="1762125" y="3086100"/>
          <p14:tracePt t="8336" x="1735138" y="3068638"/>
          <p14:tracePt t="8339" x="1717675" y="3059113"/>
          <p14:tracePt t="8343" x="1689100" y="3059113"/>
          <p14:tracePt t="8347" x="1652588" y="3049588"/>
          <p14:tracePt t="8352" x="1625600" y="3041650"/>
          <p14:tracePt t="8355" x="1598613" y="3041650"/>
          <p14:tracePt t="8359" x="1579563" y="3032125"/>
          <p14:tracePt t="8365" x="1552575" y="3032125"/>
          <p14:tracePt t="8368" x="1533525" y="3022600"/>
          <p14:tracePt t="8371" x="1516063" y="3013075"/>
          <p14:tracePt t="8375" x="1497013" y="3005138"/>
          <p14:tracePt t="8379" x="1479550" y="2995613"/>
          <p14:tracePt t="8385" x="1452563" y="2986088"/>
          <p14:tracePt t="8387" x="1433513" y="2976563"/>
          <p14:tracePt t="8395" x="1416050" y="2968625"/>
          <p14:tracePt t="8401" x="1406525" y="2959100"/>
          <p14:tracePt t="8403" x="1387475" y="2949575"/>
          <p14:tracePt t="8407" x="1370013" y="2940050"/>
          <p14:tracePt t="8411" x="1350963" y="2930525"/>
          <p14:tracePt t="8418" x="1343025" y="2930525"/>
          <p14:tracePt t="8419" x="1323975" y="2922588"/>
          <p14:tracePt t="8423" x="1314450" y="2913063"/>
          <p14:tracePt t="8427" x="1296988" y="2913063"/>
          <p14:tracePt t="8435" x="1277938" y="2903538"/>
          <p14:tracePt t="8439" x="1270000" y="2894013"/>
          <p14:tracePt t="8443" x="1250950" y="2886075"/>
          <p14:tracePt t="8448" x="1241425" y="2876550"/>
          <p14:tracePt t="8452" x="1223963" y="2867025"/>
          <p14:tracePt t="8455" x="1214438" y="2857500"/>
          <p14:tracePt t="8459" x="1204913" y="2849563"/>
          <p14:tracePt t="8464" x="1196975" y="2840038"/>
          <p14:tracePt t="8468" x="1187450" y="2830513"/>
          <p14:tracePt t="8471" x="1177925" y="2830513"/>
          <p14:tracePt t="8479" x="1168400" y="2820988"/>
          <p14:tracePt t="8486" x="1160463" y="2813050"/>
          <p14:tracePt t="8491" x="1150938" y="2803525"/>
          <p14:tracePt t="8495" x="1150938" y="2794000"/>
          <p14:tracePt t="8502" x="1150938" y="2776538"/>
          <p14:tracePt t="8504" x="1141413" y="2776538"/>
          <p14:tracePt t="8511" x="1141413" y="2767013"/>
          <p14:tracePt t="8517" x="1141413" y="2757488"/>
          <p14:tracePt t="8523" x="1141413" y="2747963"/>
          <p14:tracePt t="8527" x="1131888" y="2747963"/>
          <p14:tracePt t="8532" x="1131888" y="2740025"/>
          <p14:tracePt t="8536" x="1131888" y="2730500"/>
          <p14:tracePt t="8539" x="1123950" y="2720975"/>
          <p14:tracePt t="8548" x="1114425" y="2711450"/>
          <p14:tracePt t="8555" x="1114425" y="2703513"/>
          <p14:tracePt t="8559" x="1104900" y="2693988"/>
          <p14:tracePt t="8566" x="1104900" y="2684463"/>
          <p14:tracePt t="8569" x="1104900" y="2674938"/>
          <p14:tracePt t="8570" x="1104900" y="2667000"/>
          <p14:tracePt t="8574" x="1095375" y="2667000"/>
          <p14:tracePt t="8579" x="1095375" y="2657475"/>
          <p14:tracePt t="8585" x="1095375" y="2647950"/>
          <p14:tracePt t="8591" x="1095375" y="2638425"/>
          <p14:tracePt t="8595" x="1095375" y="2630488"/>
          <p14:tracePt t="8601" x="1095375" y="2620963"/>
          <p14:tracePt t="8603" x="1095375" y="2611438"/>
          <p14:tracePt t="8617" x="1095375" y="2601913"/>
          <p14:tracePt t="8619" x="1095375" y="2584450"/>
          <p14:tracePt t="8623" x="1095375" y="2574925"/>
          <p14:tracePt t="8627" x="1095375" y="2565400"/>
          <p14:tracePt t="8631" x="1095375" y="2557463"/>
          <p14:tracePt t="8635" x="1095375" y="2547938"/>
          <p14:tracePt t="8639" x="1095375" y="2538413"/>
          <p14:tracePt t="8643" x="1104900" y="2520950"/>
          <p14:tracePt t="8647" x="1114425" y="2511425"/>
          <p14:tracePt t="8652" x="1131888" y="2492375"/>
          <p14:tracePt t="8655" x="1141413" y="2484438"/>
          <p14:tracePt t="8659" x="1160463" y="2465388"/>
          <p14:tracePt t="8666" x="1177925" y="2447925"/>
          <p14:tracePt t="8670" x="1196975" y="2438400"/>
          <p14:tracePt t="8671" x="1223963" y="2419350"/>
          <p14:tracePt t="8675" x="1241425" y="2411413"/>
          <p14:tracePt t="8679" x="1277938" y="2401888"/>
          <p14:tracePt t="8686" x="1333500" y="2365375"/>
          <p14:tracePt t="8691" x="1370013" y="2346325"/>
          <p14:tracePt t="8695" x="1406525" y="2338388"/>
          <p14:tracePt t="8701" x="1452563" y="2328863"/>
          <p14:tracePt t="8703" x="1497013" y="2301875"/>
          <p14:tracePt t="8707" x="1533525" y="2292350"/>
          <p14:tracePt t="8711" x="1579563" y="2282825"/>
          <p14:tracePt t="8716" x="1644650" y="2273300"/>
          <p14:tracePt t="8719" x="1681163" y="2273300"/>
          <p14:tracePt t="8723" x="1735138" y="2265363"/>
          <p14:tracePt t="8727" x="1798638" y="2246313"/>
          <p14:tracePt t="8733" x="1835150" y="2246313"/>
          <p14:tracePt t="8735" x="1890713" y="2236788"/>
          <p14:tracePt t="8739" x="1954213" y="2236788"/>
          <p14:tracePt t="8743" x="2009775" y="2228850"/>
          <p14:tracePt t="8749" x="2054225" y="2228850"/>
          <p14:tracePt t="8752" x="2109788" y="2228850"/>
          <p14:tracePt t="8755" x="2163763" y="2228850"/>
          <p14:tracePt t="8759" x="2219325" y="2228850"/>
          <p14:tracePt t="8766" x="2255838" y="2228850"/>
          <p14:tracePt t="8769" x="2301875" y="2228850"/>
          <p14:tracePt t="8771" x="2338388" y="2228850"/>
          <p14:tracePt t="8775" x="2382838" y="2228850"/>
          <p14:tracePt t="8779" x="2411413" y="2228850"/>
          <p14:tracePt t="8785" x="2457450" y="2228850"/>
          <p14:tracePt t="8787" x="2501900" y="2246313"/>
          <p14:tracePt t="8791" x="2547938" y="2273300"/>
          <p14:tracePt t="8795" x="2574925" y="2301875"/>
          <p14:tracePt t="8801" x="2620963" y="2328863"/>
          <p14:tracePt t="8803" x="2647950" y="2346325"/>
          <p14:tracePt t="8807" x="2693988" y="2365375"/>
          <p14:tracePt t="8811" x="2730500" y="2401888"/>
          <p14:tracePt t="8818" x="2757488" y="2419350"/>
          <p14:tracePt t="8820" x="2786063" y="2438400"/>
          <p14:tracePt t="8823" x="2822575" y="2465388"/>
          <p14:tracePt t="8827" x="2840038" y="2484438"/>
          <p14:tracePt t="8832" x="2867025" y="2501900"/>
          <p14:tracePt t="8836" x="2886075" y="2520950"/>
          <p14:tracePt t="8839" x="2913063" y="2538413"/>
          <p14:tracePt t="8843" x="2932113" y="2557463"/>
          <p14:tracePt t="8847" x="2949575" y="2584450"/>
          <p14:tracePt t="8852" x="2959100" y="2584450"/>
          <p14:tracePt t="8854" x="2976563" y="2601913"/>
          <p14:tracePt t="8859" x="2976563" y="2611438"/>
          <p14:tracePt t="8864" x="2986088" y="2620963"/>
          <p14:tracePt t="8869" x="2995613" y="2630488"/>
          <p14:tracePt t="8870" x="3005138" y="2638425"/>
          <p14:tracePt t="8879" x="3005138" y="2647950"/>
          <p14:tracePt t="8886" x="3013075" y="2647950"/>
          <p14:tracePt t="8887" x="3013075" y="2657475"/>
          <p14:tracePt t="8891" x="3022600" y="2667000"/>
          <p14:tracePt t="8895" x="3022600" y="2674938"/>
          <p14:tracePt t="8901" x="3032125" y="2693988"/>
          <p14:tracePt t="8903" x="3032125" y="2711450"/>
          <p14:tracePt t="8907" x="3032125" y="2730500"/>
          <p14:tracePt t="8911" x="3041650" y="2747963"/>
          <p14:tracePt t="8916" x="3041650" y="2767013"/>
          <p14:tracePt t="8919" x="3041650" y="2784475"/>
          <p14:tracePt t="8923" x="3041650" y="2803525"/>
          <p14:tracePt t="8927" x="3049588" y="2820988"/>
          <p14:tracePt t="8934" x="3049588" y="2830513"/>
          <p14:tracePt t="8936" x="3049588" y="2849563"/>
          <p14:tracePt t="8939" x="3049588" y="2857500"/>
          <p14:tracePt t="8942" x="3049588" y="2876550"/>
          <p14:tracePt t="8948" x="3049588" y="2886075"/>
          <p14:tracePt t="8952" x="3049588" y="2894013"/>
          <p14:tracePt t="8955" x="3049588" y="2913063"/>
          <p14:tracePt t="8964" x="3049588" y="2930525"/>
          <p14:tracePt t="8968" x="3049588" y="2940050"/>
          <p14:tracePt t="8970" x="3049588" y="2959100"/>
          <p14:tracePt t="8974" x="3049588" y="2968625"/>
          <p14:tracePt t="8979" x="3041650" y="2986088"/>
          <p14:tracePt t="8984" x="3041650" y="3005138"/>
          <p14:tracePt t="8987" x="3032125" y="3013075"/>
          <p14:tracePt t="8991" x="3013075" y="3022600"/>
          <p14:tracePt t="8995" x="3005138" y="3032125"/>
          <p14:tracePt t="9001" x="2995613" y="3049588"/>
          <p14:tracePt t="9003" x="2986088" y="3059113"/>
          <p14:tracePt t="9006" x="2976563" y="3078163"/>
          <p14:tracePt t="9010" x="2976563" y="3086100"/>
          <p14:tracePt t="9016" x="2968625" y="3095625"/>
          <p14:tracePt t="9019" x="2959100" y="3095625"/>
          <p14:tracePt t="9023" x="2949575" y="3114675"/>
          <p14:tracePt t="9026" x="2940050" y="3122613"/>
          <p14:tracePt t="9032" x="2932113" y="3132138"/>
          <p14:tracePt t="9035" x="2922588" y="3141663"/>
          <p14:tracePt t="9039" x="2922588" y="3151188"/>
          <p14:tracePt t="9043" x="2913063" y="3159125"/>
          <p14:tracePt t="9052" x="2903538" y="3159125"/>
          <p14:tracePt t="9055" x="2895600" y="3159125"/>
          <p14:tracePt t="9058" x="2886075" y="3159125"/>
          <p14:tracePt t="9063" x="2876550" y="3168650"/>
          <p14:tracePt t="9071" x="2867025" y="3168650"/>
          <p14:tracePt t="9081" x="2859088" y="3168650"/>
          <p14:tracePt t="9087" x="2840038" y="3178175"/>
          <p14:tracePt t="9090" x="2830513" y="3178175"/>
          <p14:tracePt t="9095" x="2813050" y="3178175"/>
          <p14:tracePt t="9100" x="2803525" y="3178175"/>
          <p14:tracePt t="9103" x="2794000" y="3178175"/>
          <p14:tracePt t="9107" x="2786063" y="3178175"/>
          <p14:tracePt t="9113" x="2767013" y="3178175"/>
          <p14:tracePt t="9124" x="2720975" y="3151188"/>
          <p14:tracePt t="9128" x="2703513" y="3151188"/>
          <p14:tracePt t="9132" x="2684463" y="3141663"/>
          <p14:tracePt t="9136" x="2676525" y="3141663"/>
          <p14:tracePt t="9139" x="2657475" y="3132138"/>
          <p14:tracePt t="9149" x="2647950" y="3122613"/>
          <p14:tracePt t="9152" x="2640013" y="3114675"/>
          <p14:tracePt t="9155" x="2630488" y="3114675"/>
          <p14:tracePt t="9159" x="2611438" y="3114675"/>
          <p14:tracePt t="9165" x="2603500" y="3105150"/>
          <p14:tracePt t="9171" x="2584450" y="3105150"/>
          <p14:tracePt t="9175" x="2566988" y="3105150"/>
          <p14:tracePt t="9179" x="2547938" y="3105150"/>
          <p14:tracePt t="9184" x="2530475" y="3105150"/>
          <p14:tracePt t="9187" x="2511425" y="3105150"/>
          <p14:tracePt t="9191" x="2484438" y="3105150"/>
          <p14:tracePt t="9195" x="2465388" y="3105150"/>
          <p14:tracePt t="9200" x="2438400" y="3105150"/>
          <p14:tracePt t="9203" x="2419350" y="3095625"/>
          <p14:tracePt t="9209" x="2382838" y="3095625"/>
          <p14:tracePt t="9213" x="2355850" y="3095625"/>
          <p14:tracePt t="9220" x="2309813" y="3086100"/>
          <p14:tracePt t="9225" x="2292350" y="3086100"/>
          <p14:tracePt t="9228" x="2273300" y="3078163"/>
          <p14:tracePt t="9232" x="2255838" y="3078163"/>
          <p14:tracePt t="9236" x="2246313" y="3068638"/>
          <p14:tracePt t="9238" x="2236788" y="3068638"/>
          <p14:tracePt t="9249" x="2228850" y="3068638"/>
          <p14:tracePt t="9251" x="2219325" y="3059113"/>
          <p14:tracePt t="9255" x="2209800" y="3059113"/>
          <p14:tracePt t="9259" x="2200275" y="3059113"/>
          <p14:tracePt t="9270" x="2192338" y="3049588"/>
          <p14:tracePt t="9286" x="2182813" y="3049588"/>
          <p14:tracePt t="9293" x="2173288" y="3049588"/>
          <p14:tracePt t="9296" x="2163763" y="3049588"/>
          <p14:tracePt t="9300" x="2155825" y="3049588"/>
          <p14:tracePt t="9307" x="2146300" y="3049588"/>
          <p14:tracePt t="9311" x="2136775" y="3049588"/>
          <p14:tracePt t="9317" x="2127250" y="3049588"/>
          <p14:tracePt t="9328" x="2119313" y="3049588"/>
          <p14:tracePt t="9335" x="2109788" y="3049588"/>
          <p14:tracePt t="9343" x="2100263" y="3049588"/>
          <p14:tracePt t="9352" x="2090738" y="3049588"/>
          <p14:tracePt t="9366" x="2082800" y="3049588"/>
          <p14:tracePt t="9392" x="2073275" y="3049588"/>
          <p14:tracePt t="9403" x="2063750" y="3049588"/>
          <p14:tracePt t="9416" x="2054225" y="3049588"/>
          <p14:tracePt t="9428" x="2046288" y="3049588"/>
          <p14:tracePt t="9436" x="2036763" y="3049588"/>
          <p14:tracePt t="9448" x="2027238" y="3049588"/>
          <p14:tracePt t="9470" x="2017713" y="3049588"/>
          <p14:tracePt t="9475" x="2009775" y="3049588"/>
          <p14:tracePt t="9481" x="2000250" y="3049588"/>
          <p14:tracePt t="9488" x="1990725" y="3049588"/>
          <p14:tracePt t="9491" x="1981200" y="3049588"/>
          <p14:tracePt t="9495" x="1973263" y="3049588"/>
          <p14:tracePt t="9503" x="1963738" y="3059113"/>
          <p14:tracePt t="9507" x="1954213" y="3059113"/>
          <p14:tracePt t="9511" x="1944688" y="3059113"/>
          <p14:tracePt t="9517" x="1927225" y="3068638"/>
          <p14:tracePt t="9520" x="1917700" y="3068638"/>
          <p14:tracePt t="9523" x="1900238" y="3068638"/>
          <p14:tracePt t="9527" x="1900238" y="3078163"/>
          <p14:tracePt t="9532" x="1890713" y="3078163"/>
          <p14:tracePt t="9535" x="1881188" y="3078163"/>
          <p14:tracePt t="9539" x="1871663" y="3078163"/>
          <p14:tracePt t="9543" x="1854200" y="3078163"/>
          <p14:tracePt t="9549" x="1844675" y="3078163"/>
          <p14:tracePt t="9571" x="1835150" y="3078163"/>
          <p14:tracePt t="9733" x="1835150" y="3086100"/>
          <p14:tracePt t="9742" x="1835150" y="3095625"/>
          <p14:tracePt t="9750" x="1844675" y="3105150"/>
          <p14:tracePt t="9760" x="1871663" y="3114675"/>
          <p14:tracePt t="9763" x="1881188" y="3114675"/>
          <p14:tracePt t="9768" x="1890713" y="3114675"/>
          <p14:tracePt t="9771" x="1900238" y="3114675"/>
          <p14:tracePt t="9777" x="1917700" y="3114675"/>
          <p14:tracePt t="9782" x="1927225" y="3114675"/>
          <p14:tracePt t="9790" x="1963738" y="3114675"/>
          <p14:tracePt t="9792" x="1981200" y="3114675"/>
          <p14:tracePt t="9795" x="2000250" y="3114675"/>
          <p14:tracePt t="9801" x="2009775" y="3114675"/>
          <p14:tracePt t="9803" x="2036763" y="3122613"/>
          <p14:tracePt t="9807" x="2046288" y="3122613"/>
          <p14:tracePt t="9811" x="2063750" y="3122613"/>
          <p14:tracePt t="9818" x="2082800" y="3132138"/>
          <p14:tracePt t="9820" x="2100263" y="3132138"/>
          <p14:tracePt t="9823" x="2109788" y="3132138"/>
          <p14:tracePt t="9827" x="2127250" y="3141663"/>
          <p14:tracePt t="9832" x="2146300" y="3141663"/>
          <p14:tracePt t="9835" x="2155825" y="3141663"/>
          <p14:tracePt t="9839" x="2163763" y="3151188"/>
          <p14:tracePt t="9843" x="2173288" y="3151188"/>
          <p14:tracePt t="9854" x="2182813" y="3151188"/>
          <p14:tracePt t="9858" x="2182813" y="3159125"/>
          <p14:tracePt t="9869" x="2192338" y="3159125"/>
          <p14:tracePt t="9904" x="2200275" y="3159125"/>
          <p14:tracePt t="9915" x="2209800" y="3159125"/>
          <p14:tracePt t="9921" x="2209800" y="3151188"/>
          <p14:tracePt t="9928" x="2219325" y="3141663"/>
          <p14:tracePt t="9937" x="2219325" y="3132138"/>
          <p14:tracePt t="9944" x="2228850" y="3122613"/>
          <p14:tracePt t="9953" x="2228850" y="3114675"/>
          <p14:tracePt t="9955" x="2228850" y="3105150"/>
          <p14:tracePt t="9959" x="2228850" y="3095625"/>
          <p14:tracePt t="9963" x="2228850" y="3086100"/>
          <p14:tracePt t="9968" x="2228850" y="3068638"/>
          <p14:tracePt t="9976" x="2228850" y="3059113"/>
          <p14:tracePt t="9980" x="2228850" y="3041650"/>
          <p14:tracePt t="9984" x="2228850" y="3032125"/>
          <p14:tracePt t="9987" x="2228850" y="3022600"/>
          <p14:tracePt t="9991" x="2228850" y="3005138"/>
          <p14:tracePt t="9995" x="2219325" y="2986088"/>
          <p14:tracePt t="10001" x="2219325" y="2976563"/>
          <p14:tracePt t="10003" x="2209800" y="2968625"/>
          <p14:tracePt t="10007" x="2200275" y="2959100"/>
          <p14:tracePt t="10011" x="2192338" y="2949575"/>
          <p14:tracePt t="10017" x="2182813" y="2930525"/>
          <p14:tracePt t="10019" x="2173288" y="2922588"/>
          <p14:tracePt t="10023" x="2163763" y="2903538"/>
          <p14:tracePt t="10027" x="2163763" y="2894013"/>
          <p14:tracePt t="10034" x="2155825" y="2894013"/>
          <p14:tracePt t="10036" x="2155825" y="2886075"/>
          <p14:tracePt t="10039" x="2146300" y="2876550"/>
          <p14:tracePt t="10050" x="2136775" y="2867025"/>
          <p14:tracePt t="10056" x="2127250" y="2857500"/>
          <p14:tracePt t="10059" x="2127250" y="2849563"/>
          <p14:tracePt t="10068" x="2119313" y="2840038"/>
          <p14:tracePt t="10087" x="2109788" y="2840038"/>
          <p14:tracePt t="10097" x="2100263" y="2830513"/>
          <p14:tracePt t="10108" x="2100263" y="2820988"/>
          <p14:tracePt t="10119" x="2090738" y="2813050"/>
          <p14:tracePt t="10137" x="2082800" y="2803525"/>
          <p14:tracePt t="10145" x="2073275" y="2794000"/>
          <p14:tracePt t="10156" x="2063750" y="2784475"/>
          <p14:tracePt t="10213" x="2063750" y="2776538"/>
          <p14:tracePt t="10227" x="2063750" y="2767013"/>
          <p14:tracePt t="10240" x="2063750" y="2757488"/>
          <p14:tracePt t="10247" x="2063750" y="2747963"/>
          <p14:tracePt t="10262" x="2073275" y="2747963"/>
          <p14:tracePt t="10267" x="2082800" y="2747963"/>
          <p14:tracePt t="10272" x="2090738" y="2740025"/>
          <p14:tracePt t="10276" x="2100263" y="2740025"/>
          <p14:tracePt t="10285" x="2109788" y="2740025"/>
          <p14:tracePt t="10292" x="2119313" y="2740025"/>
          <p14:tracePt t="10297" x="2127250" y="2740025"/>
          <p14:tracePt t="10301" x="2136775" y="2740025"/>
          <p14:tracePt t="10304" x="2146300" y="2740025"/>
          <p14:tracePt t="10308" x="2146300" y="2730500"/>
          <p14:tracePt t="10318" x="2155825" y="2730500"/>
          <p14:tracePt t="10320" x="2163763" y="2730500"/>
          <p14:tracePt t="10329" x="2173288" y="2730500"/>
          <p14:tracePt t="10335" x="2182813" y="2720975"/>
          <p14:tracePt t="10336" x="2192338" y="2720975"/>
          <p14:tracePt t="10345" x="2200275" y="2720975"/>
          <p14:tracePt t="10356" x="2200275" y="2711450"/>
          <p14:tracePt t="10360" x="2209800" y="2711450"/>
          <p14:tracePt t="10365" x="2219325" y="2711450"/>
          <p14:tracePt t="10374" x="2228850" y="2711450"/>
          <p14:tracePt t="10382" x="2246313" y="2711450"/>
          <p14:tracePt t="10391" x="2255838" y="2711450"/>
          <p14:tracePt t="10405" x="2265363" y="2711450"/>
          <p14:tracePt t="10416" x="2273300" y="2711450"/>
          <p14:tracePt t="10422" x="2282825" y="2711450"/>
          <p14:tracePt t="10434" x="2292350" y="2711450"/>
          <p14:tracePt t="10446" x="2301875" y="2711450"/>
          <p14:tracePt t="10673" x="2265363" y="2711450"/>
          <p14:tracePt t="10679" x="2246313" y="2720975"/>
          <p14:tracePt t="10688" x="2236788" y="2730500"/>
          <p14:tracePt t="10700" x="2228850" y="2730500"/>
          <p14:tracePt t="10736" x="2228850" y="2740025"/>
          <p14:tracePt t="10745" x="2228850" y="2747963"/>
          <p14:tracePt t="10750" x="2228850" y="2757488"/>
          <p14:tracePt t="10760" x="2236788" y="2767013"/>
          <p14:tracePt t="10776" x="2246313" y="2776538"/>
          <p14:tracePt t="10833" x="2255838" y="2776538"/>
          <p14:tracePt t="10913" x="2246313" y="2776538"/>
          <p14:tracePt t="10916" x="2236788" y="2776538"/>
          <p14:tracePt t="10924" x="2228850" y="2776538"/>
          <p14:tracePt t="10928" x="2219325" y="2776538"/>
          <p14:tracePt t="10936" x="2209800" y="2776538"/>
          <p14:tracePt t="10944" x="2200275" y="2776538"/>
          <p14:tracePt t="11141" x="2219325" y="2776538"/>
          <p14:tracePt t="11144" x="2228850" y="2776538"/>
          <p14:tracePt t="11155" x="2236788" y="2776538"/>
          <p14:tracePt t="11164" x="2246313" y="2767013"/>
          <p14:tracePt t="11174" x="2255838" y="2767013"/>
          <p14:tracePt t="11189" x="2265363" y="2767013"/>
          <p14:tracePt t="11198" x="2273300" y="2767013"/>
          <p14:tracePt t="11201" x="2282825" y="2767013"/>
          <p14:tracePt t="11209" x="2292350" y="2767013"/>
          <p14:tracePt t="11213" x="2301875" y="2767013"/>
          <p14:tracePt t="11230" x="2309813" y="2767013"/>
          <p14:tracePt t="11234" x="2319338" y="2767013"/>
          <p14:tracePt t="11245" x="2328863" y="2767013"/>
          <p14:tracePt t="11316" x="2338388" y="2767013"/>
          <p14:tracePt t="11320" x="2346325" y="2767013"/>
          <p14:tracePt t="11332" x="2355850" y="2767013"/>
          <p14:tracePt t="11339" x="2374900" y="2767013"/>
          <p14:tracePt t="11345" x="2401888" y="2767013"/>
          <p14:tracePt t="11353" x="2438400" y="2767013"/>
          <p14:tracePt t="11357" x="2457450" y="2767013"/>
          <p14:tracePt t="11360" x="2484438" y="2767013"/>
          <p14:tracePt t="11364" x="2511425" y="2767013"/>
          <p14:tracePt t="11368" x="2538413" y="2767013"/>
          <p14:tracePt t="11372" x="2574925" y="2767013"/>
          <p14:tracePt t="11376" x="2611438" y="2767013"/>
          <p14:tracePt t="11381" x="2647950" y="2767013"/>
          <p14:tracePt t="11384" x="2693988" y="2767013"/>
          <p14:tracePt t="11388" x="2740025" y="2757488"/>
          <p14:tracePt t="11392" x="2776538" y="2757488"/>
          <p14:tracePt t="11395" x="2822575" y="2747963"/>
          <p14:tracePt t="11400" x="2876550" y="2730500"/>
          <p14:tracePt t="11404" x="2922588" y="2720975"/>
          <p14:tracePt t="11408" x="2976563" y="2711450"/>
          <p14:tracePt t="11412" x="3022600" y="2684463"/>
          <p14:tracePt t="11416" x="3086100" y="2674938"/>
          <p14:tracePt t="11420" x="3141663" y="2667000"/>
          <p14:tracePt t="11424" x="3195638" y="2667000"/>
          <p14:tracePt t="11428" x="3260725" y="2647950"/>
          <p14:tracePt t="11433" x="3314700" y="2647950"/>
          <p14:tracePt t="11436" x="3379788" y="2638425"/>
          <p14:tracePt t="11440" x="3416300" y="2630488"/>
          <p14:tracePt t="11444" x="3470275" y="2630488"/>
          <p14:tracePt t="11450" x="3533775" y="2630488"/>
          <p14:tracePt t="11452" x="3570288" y="2630488"/>
          <p14:tracePt t="11458" x="3625850" y="2620963"/>
          <p14:tracePt t="11462" x="3671888" y="2620963"/>
          <p14:tracePt t="11473" x="3752850" y="2620963"/>
          <p14:tracePt t="11475" x="3771900" y="2620963"/>
          <p14:tracePt t="11481" x="3789363" y="2620963"/>
          <p14:tracePt t="11484" x="3798888" y="2620963"/>
          <p14:tracePt t="11488" x="3808413" y="2620963"/>
          <p14:tracePt t="11501" x="3817938" y="2620963"/>
          <p14:tracePt t="13883" x="3817938" y="2611438"/>
          <p14:tracePt t="13896" x="3825875" y="2611438"/>
          <p14:tracePt t="13929" x="3835400" y="2611438"/>
          <p14:tracePt t="13950" x="3844925" y="2611438"/>
          <p14:tracePt t="13962" x="3854450" y="2611438"/>
          <p14:tracePt t="13971" x="3862388" y="2611438"/>
          <p14:tracePt t="13978" x="3871913" y="2611438"/>
          <p14:tracePt t="13984" x="3881438" y="2601913"/>
          <p14:tracePt t="13989" x="3890963" y="2601913"/>
          <p14:tracePt t="14010" x="3898900" y="2601913"/>
          <p14:tracePt t="14022" x="3908425" y="2601913"/>
          <p14:tracePt t="14046" x="3917950" y="2601913"/>
          <p14:tracePt t="14058" x="3927475" y="2601913"/>
          <p14:tracePt t="14066" x="3935413" y="2593975"/>
          <p14:tracePt t="14089" x="3944938" y="2593975"/>
          <p14:tracePt t="14101" x="3954463" y="2584450"/>
          <p14:tracePt t="14105" x="3963988" y="2584450"/>
          <p14:tracePt t="14109" x="3971925" y="2584450"/>
          <p14:tracePt t="14114" x="3981450" y="2584450"/>
          <p14:tracePt t="14117" x="3990975" y="2584450"/>
          <p14:tracePt t="14122" x="4000500" y="2584450"/>
          <p14:tracePt t="14126" x="4037013" y="2574925"/>
          <p14:tracePt t="14132" x="4054475" y="2574925"/>
          <p14:tracePt t="14134" x="4090988" y="2565400"/>
          <p14:tracePt t="14138" x="4119563" y="2565400"/>
          <p14:tracePt t="14142" x="4164013" y="2557463"/>
          <p14:tracePt t="14147" x="4210050" y="2557463"/>
          <p14:tracePt t="14150" x="4237038" y="2557463"/>
          <p14:tracePt t="14154" x="4265613" y="2557463"/>
          <p14:tracePt t="14158" x="4302125" y="2557463"/>
          <p14:tracePt t="14163" x="4338638" y="2557463"/>
          <p14:tracePt t="14166" x="4365625" y="2557463"/>
          <p14:tracePt t="14170" x="4383088" y="2557463"/>
          <p14:tracePt t="14174" x="4411663" y="2557463"/>
          <p14:tracePt t="14178" x="4429125" y="2557463"/>
          <p14:tracePt t="14182" x="4448175" y="2557463"/>
          <p14:tracePt t="14186" x="4465638" y="2557463"/>
          <p14:tracePt t="14190" x="4475163" y="2557463"/>
          <p14:tracePt t="14202" x="4484688" y="2557463"/>
          <p14:tracePt t="14259" x="4475163" y="2557463"/>
          <p14:tracePt t="14262" x="4456113" y="2557463"/>
          <p14:tracePt t="14266" x="4448175" y="2565400"/>
          <p14:tracePt t="14270" x="4429125" y="2565400"/>
          <p14:tracePt t="14274" x="4402138" y="2574925"/>
          <p14:tracePt t="14280" x="4383088" y="2574925"/>
          <p14:tracePt t="14283" x="4365625" y="2574925"/>
          <p14:tracePt t="14286" x="4346575" y="2584450"/>
          <p14:tracePt t="14290" x="4319588" y="2584450"/>
          <p14:tracePt t="14296" x="4292600" y="2584450"/>
          <p14:tracePt t="14300" x="4273550" y="2584450"/>
          <p14:tracePt t="14301" x="4246563" y="2584450"/>
          <p14:tracePt t="14305" x="4210050" y="2584450"/>
          <p14:tracePt t="14310" x="4192588" y="2584450"/>
          <p14:tracePt t="14316" x="4164013" y="2584450"/>
          <p14:tracePt t="14318" x="4137025" y="2584450"/>
          <p14:tracePt t="14322" x="4119563" y="2584450"/>
          <p14:tracePt t="14326" x="4100513" y="2584450"/>
          <p14:tracePt t="14332" x="4083050" y="2584450"/>
          <p14:tracePt t="14334" x="4073525" y="2584450"/>
          <p14:tracePt t="14338" x="4064000" y="2584450"/>
          <p14:tracePt t="14342" x="4054475" y="2593975"/>
          <p14:tracePt t="14349" x="4044950" y="2593975"/>
          <p14:tracePt t="14351" x="4037013" y="2593975"/>
          <p14:tracePt t="14354" x="4027488" y="2593975"/>
          <p14:tracePt t="14358" x="4017963" y="2601913"/>
          <p14:tracePt t="14366" x="4008438" y="2601913"/>
          <p14:tracePt t="14387" x="4000500" y="2601913"/>
          <p14:tracePt t="14390" x="3990975" y="2601913"/>
          <p14:tracePt t="14400" x="3990975" y="2611438"/>
          <p14:tracePt t="14416" x="3981450" y="2611438"/>
          <p14:tracePt t="14418" x="3971925" y="2611438"/>
          <p14:tracePt t="14426" x="3963988" y="2611438"/>
          <p14:tracePt t="14432" x="3954463" y="2611438"/>
          <p14:tracePt t="14438" x="3944938" y="2611438"/>
          <p14:tracePt t="14442" x="3935413" y="2611438"/>
          <p14:tracePt t="14448" x="3917950" y="2611438"/>
          <p14:tracePt t="14450" x="3908425" y="2611438"/>
          <p14:tracePt t="14454" x="3898900" y="2611438"/>
          <p14:tracePt t="14466" x="3890963" y="2611438"/>
          <p14:tracePt t="14470" x="3881438" y="2611438"/>
          <p14:tracePt t="14474" x="3871913" y="2611438"/>
          <p14:tracePt t="14478" x="3862388" y="2611438"/>
          <p14:tracePt t="14483" x="3854450" y="2611438"/>
          <p14:tracePt t="14486" x="3844925" y="2611438"/>
          <p14:tracePt t="14499" x="3835400" y="2611438"/>
          <p14:tracePt t="14506" x="3825875" y="2611438"/>
          <p14:tracePt t="14510" x="3817938" y="2611438"/>
          <p14:tracePt t="14523" x="3808413" y="2611438"/>
          <p14:tracePt t="14539" x="3798888" y="2601913"/>
          <p14:tracePt t="14559" x="3789363" y="2593975"/>
          <p14:tracePt t="14574" x="3789363" y="2584450"/>
          <p14:tracePt t="14586" x="3781425" y="2574925"/>
          <p14:tracePt t="14603" x="3771900" y="2565400"/>
          <p14:tracePt t="14621" x="3762375" y="2557463"/>
          <p14:tracePt t="14634" x="3752850" y="2557463"/>
          <p14:tracePt t="14668" x="3752850" y="2547938"/>
          <p14:tracePt t="14695" x="3752850" y="2538413"/>
          <p14:tracePt t="14719" x="3752850" y="2528888"/>
          <p14:tracePt t="14735" x="3752850" y="2520950"/>
          <p14:tracePt t="14742" x="3752850" y="2511425"/>
          <p14:tracePt t="14755" x="3752850" y="2501900"/>
          <p14:tracePt t="14770" x="3762375" y="2501900"/>
          <p14:tracePt t="14774" x="3762375" y="2492375"/>
          <p14:tracePt t="14783" x="3771900" y="2492375"/>
          <p14:tracePt t="14788" x="3771900" y="2484438"/>
          <p14:tracePt t="14792" x="3781425" y="2484438"/>
          <p14:tracePt t="14800" x="3781425" y="2465388"/>
          <p14:tracePt t="14807" x="3781425" y="2455863"/>
          <p14:tracePt t="14818" x="3789363" y="2447925"/>
          <p14:tracePt t="14827" x="3789363" y="2438400"/>
          <p14:tracePt t="14834" x="3789363" y="2428875"/>
          <p14:tracePt t="14838" x="3798888" y="2419350"/>
          <p14:tracePt t="14842" x="3798888" y="2411413"/>
          <p14:tracePt t="14847" x="3798888" y="2401888"/>
          <p14:tracePt t="14849" x="3798888" y="2392363"/>
          <p14:tracePt t="14858" x="3798888" y="2382838"/>
          <p14:tracePt t="14862" x="3798888" y="2374900"/>
          <p14:tracePt t="14866" x="3798888" y="2365375"/>
          <p14:tracePt t="14870" x="3798888" y="2355850"/>
          <p14:tracePt t="14874" x="3798888" y="2346325"/>
          <p14:tracePt t="14882" x="3798888" y="2328863"/>
          <p14:tracePt t="14886" x="3798888" y="2319338"/>
          <p14:tracePt t="14900" x="3798888" y="2292350"/>
          <p14:tracePt t="14901" x="3798888" y="2282825"/>
          <p14:tracePt t="14916" x="3798888" y="2273300"/>
          <p14:tracePt t="14921" x="3798888" y="2265363"/>
          <p14:tracePt t="14926" x="3798888" y="2255838"/>
          <p14:tracePt t="14933" x="3798888" y="2246313"/>
          <p14:tracePt t="14939" x="3798888" y="2236788"/>
          <p14:tracePt t="14942" x="3798888" y="2228850"/>
          <p14:tracePt t="14950" x="3798888" y="2219325"/>
          <p14:tracePt t="14954" x="3789363" y="2219325"/>
          <p14:tracePt t="14958" x="3789363" y="2209800"/>
          <p14:tracePt t="14969" x="3789363" y="2200275"/>
          <p14:tracePt t="14977" x="3789363" y="2192338"/>
          <p14:tracePt t="14985" x="3781425" y="2182813"/>
          <p14:tracePt t="14989" x="3781425" y="2173288"/>
          <p14:tracePt t="14997" x="3771900" y="2173288"/>
          <p14:tracePt t="14999" x="3771900" y="2163763"/>
          <p14:tracePt t="15002" x="3762375" y="2163763"/>
          <p14:tracePt t="15007" x="3762375" y="2155825"/>
          <p14:tracePt t="15012" x="3752850" y="2146300"/>
          <p14:tracePt t="15021" x="3744913" y="2136775"/>
          <p14:tracePt t="15023" x="3735388" y="2127250"/>
          <p14:tracePt t="15034" x="3725863" y="2119313"/>
          <p14:tracePt t="15038" x="3716338" y="2109788"/>
          <p14:tracePt t="15050" x="3698875" y="2090738"/>
          <p14:tracePt t="15053" x="3689350" y="2082800"/>
          <p14:tracePt t="15063" x="3679825" y="2073275"/>
          <p14:tracePt t="15086" x="3671888" y="2063750"/>
          <p14:tracePt t="15112" x="3662363" y="2063750"/>
          <p14:tracePt t="15118" x="3652838" y="2063750"/>
          <p14:tracePt t="15122" x="3643313" y="2063750"/>
          <p14:tracePt t="15126" x="3635375" y="2054225"/>
          <p14:tracePt t="15134" x="3616325" y="2054225"/>
          <p14:tracePt t="15138" x="3606800" y="2054225"/>
          <p14:tracePt t="15142" x="3598863" y="2046288"/>
          <p14:tracePt t="15148" x="3589338" y="2046288"/>
          <p14:tracePt t="15150" x="3579813" y="2046288"/>
          <p14:tracePt t="15154" x="3570288" y="2036763"/>
          <p14:tracePt t="15163" x="3552825" y="2027238"/>
          <p14:tracePt t="15166" x="3543300" y="2027238"/>
          <p14:tracePt t="15172" x="3533775" y="2017713"/>
          <p14:tracePt t="15176" x="3516313" y="2017713"/>
          <p14:tracePt t="15188" x="3489325" y="2009775"/>
          <p14:tracePt t="15193" x="3470275" y="2009775"/>
          <p14:tracePt t="15201" x="3443288" y="2000250"/>
          <p14:tracePt t="15204" x="3424238" y="2000250"/>
          <p14:tracePt t="15207" x="3416300" y="1990725"/>
          <p14:tracePt t="15209" x="3406775" y="1990725"/>
          <p14:tracePt t="15215" x="3397250" y="1981200"/>
          <p14:tracePt t="15218" x="3379788" y="1981200"/>
          <p14:tracePt t="15222" x="3360738" y="1973263"/>
          <p14:tracePt t="15226" x="3351213" y="1973263"/>
          <p14:tracePt t="15231" x="3333750" y="1963738"/>
          <p14:tracePt t="15234" x="3314700" y="1963738"/>
          <p14:tracePt t="15238" x="3306763" y="1963738"/>
          <p14:tracePt t="15242" x="3306763" y="1954213"/>
          <p14:tracePt t="15248" x="3297238" y="1954213"/>
          <p14:tracePt t="15250" x="3278188" y="1954213"/>
          <p14:tracePt t="15254" x="3270250" y="1944688"/>
          <p14:tracePt t="15258" x="3260725" y="1944688"/>
          <p14:tracePt t="15264" x="3251200" y="1944688"/>
          <p14:tracePt t="15266" x="3232150" y="1935163"/>
          <p14:tracePt t="15274" x="3224213" y="1935163"/>
          <p14:tracePt t="15278" x="3205163" y="1935163"/>
          <p14:tracePt t="15283" x="3195638" y="1935163"/>
          <p14:tracePt t="15286" x="3187700" y="1935163"/>
          <p14:tracePt t="15290" x="3178175" y="1935163"/>
          <p14:tracePt t="15295" x="3168650" y="1935163"/>
          <p14:tracePt t="15299" x="3159125" y="1927225"/>
          <p14:tracePt t="15302" x="3141663" y="1927225"/>
          <p14:tracePt t="15306" x="3122613" y="1927225"/>
          <p14:tracePt t="15310" x="3105150" y="1917700"/>
          <p14:tracePt t="15317" x="3086100" y="1917700"/>
          <p14:tracePt t="15322" x="3041650" y="1898650"/>
          <p14:tracePt t="15327" x="3022600" y="1898650"/>
          <p14:tracePt t="15336" x="2959100" y="1881188"/>
          <p14:tracePt t="15339" x="2932113" y="1871663"/>
          <p14:tracePt t="15341" x="2895600" y="1862138"/>
          <p14:tracePt t="15347" x="2867025" y="1862138"/>
          <p14:tracePt t="15350" x="2840038" y="1854200"/>
          <p14:tracePt t="15354" x="2813050" y="1844675"/>
          <p14:tracePt t="15358" x="2794000" y="1835150"/>
          <p14:tracePt t="15363" x="2757488" y="1835150"/>
          <p14:tracePt t="15366" x="2740025" y="1825625"/>
          <p14:tracePt t="15370" x="2720975" y="1817688"/>
          <p14:tracePt t="15374" x="2703513" y="1817688"/>
          <p14:tracePt t="15377" x="2684463" y="1808163"/>
          <p14:tracePt t="15382" x="2667000" y="1808163"/>
          <p14:tracePt t="15386" x="2647950" y="1808163"/>
          <p14:tracePt t="15390" x="2647950" y="1798638"/>
          <p14:tracePt t="15396" x="2630488" y="1798638"/>
          <p14:tracePt t="15398" x="2611438" y="1798638"/>
          <p14:tracePt t="15402" x="2593975" y="1798638"/>
          <p14:tracePt t="15406" x="2566988" y="1798638"/>
          <p14:tracePt t="15410" x="2547938" y="1798638"/>
          <p14:tracePt t="15415" x="2530475" y="1798638"/>
          <p14:tracePt t="15418" x="2501900" y="1798638"/>
          <p14:tracePt t="15424" x="2484438" y="1798638"/>
          <p14:tracePt t="15433" x="2438400" y="1798638"/>
          <p14:tracePt t="15438" x="2392363" y="1798638"/>
          <p14:tracePt t="15442" x="2355850" y="1798638"/>
          <p14:tracePt t="15447" x="2338388" y="1798638"/>
          <p14:tracePt t="15450" x="2309813" y="1798638"/>
          <p14:tracePt t="15454" x="2292350" y="1798638"/>
          <p14:tracePt t="15458" x="2265363" y="1798638"/>
          <p14:tracePt t="15463" x="2246313" y="1808163"/>
          <p14:tracePt t="15466" x="2219325" y="1808163"/>
          <p14:tracePt t="15470" x="2200275" y="1817688"/>
          <p14:tracePt t="15474" x="2163763" y="1817688"/>
          <p14:tracePt t="15479" x="2155825" y="1817688"/>
          <p14:tracePt t="15483" x="2119313" y="1825625"/>
          <p14:tracePt t="15486" x="2100263" y="1825625"/>
          <p14:tracePt t="15490" x="2073275" y="1835150"/>
          <p14:tracePt t="15495" x="2054225" y="1844675"/>
          <p14:tracePt t="15499" x="2027238" y="1844675"/>
          <p14:tracePt t="15502" x="2009775" y="1854200"/>
          <p14:tracePt t="15506" x="1981200" y="1854200"/>
          <p14:tracePt t="15510" x="1963738" y="1854200"/>
          <p14:tracePt t="15515" x="1927225" y="1862138"/>
          <p14:tracePt t="15518" x="1900238" y="1862138"/>
          <p14:tracePt t="15522" x="1881188" y="1862138"/>
          <p14:tracePt t="15526" x="1854200" y="1871663"/>
          <p14:tracePt t="15532" x="1835150" y="1871663"/>
          <p14:tracePt t="15534" x="1808163" y="1871663"/>
          <p14:tracePt t="15538" x="1771650" y="1890713"/>
          <p14:tracePt t="15542" x="1744663" y="1890713"/>
          <p14:tracePt t="15548" x="1717675" y="1898650"/>
          <p14:tracePt t="15550" x="1689100" y="1898650"/>
          <p14:tracePt t="15554" x="1652588" y="1908175"/>
          <p14:tracePt t="15559" x="1644650" y="1908175"/>
          <p14:tracePt t="15563" x="1606550" y="1917700"/>
          <p14:tracePt t="15566" x="1579563" y="1917700"/>
          <p14:tracePt t="15570" x="1552575" y="1927225"/>
          <p14:tracePt t="15574" x="1525588" y="1927225"/>
          <p14:tracePt t="15580" x="1489075" y="1927225"/>
          <p14:tracePt t="15582" x="1470025" y="1935163"/>
          <p14:tracePt t="15585" x="1452563" y="1944688"/>
          <p14:tracePt t="15590" x="1433513" y="1944688"/>
          <p14:tracePt t="15596" x="1416050" y="1954213"/>
          <p14:tracePt t="15598" x="1406525" y="1954213"/>
          <p14:tracePt t="15602" x="1397000" y="1963738"/>
          <p14:tracePt t="15606" x="1387475" y="1963738"/>
          <p14:tracePt t="15610" x="1370013" y="1963738"/>
          <p14:tracePt t="15616" x="1360488" y="1973263"/>
          <p14:tracePt t="15618" x="1350963" y="1973263"/>
          <p14:tracePt t="15622" x="1343025" y="1973263"/>
          <p14:tracePt t="15626" x="1333500" y="1981200"/>
          <p14:tracePt t="15634" x="1323975" y="1981200"/>
          <p14:tracePt t="15638" x="1314450" y="1990725"/>
          <p14:tracePt t="15641" x="1306513" y="1990725"/>
          <p14:tracePt t="15648" x="1296988" y="1990725"/>
          <p14:tracePt t="15650" x="1287463" y="1990725"/>
          <p14:tracePt t="15663" x="1270000" y="2000250"/>
          <p14:tracePt t="15666" x="1260475" y="2000250"/>
          <p14:tracePt t="15670" x="1250950" y="2009775"/>
          <p14:tracePt t="15674" x="1233488" y="2017713"/>
          <p14:tracePt t="15680" x="1223963" y="2017713"/>
          <p14:tracePt t="15682" x="1204913" y="2027238"/>
          <p14:tracePt t="15685" x="1196975" y="2027238"/>
          <p14:tracePt t="15690" x="1196975" y="2036763"/>
          <p14:tracePt t="15696" x="1177925" y="2046288"/>
          <p14:tracePt t="15700" x="1168400" y="2054225"/>
          <p14:tracePt t="15701" x="1150938" y="2063750"/>
          <p14:tracePt t="15706" x="1141413" y="2073275"/>
          <p14:tracePt t="15710" x="1123950" y="2073275"/>
          <p14:tracePt t="15715" x="1114425" y="2082800"/>
          <p14:tracePt t="15717" x="1104900" y="2100263"/>
          <p14:tracePt t="15722" x="1087438" y="2109788"/>
          <p14:tracePt t="15726" x="1087438" y="2119313"/>
          <p14:tracePt t="15732" x="1077913" y="2127250"/>
          <p14:tracePt t="15734" x="1077913" y="2136775"/>
          <p14:tracePt t="15738" x="1068388" y="2146300"/>
          <p14:tracePt t="15742" x="1068388" y="2155825"/>
          <p14:tracePt t="15748" x="1058863" y="2163763"/>
          <p14:tracePt t="15750" x="1058863" y="2182813"/>
          <p14:tracePt t="15754" x="1050925" y="2192338"/>
          <p14:tracePt t="15758" x="1050925" y="2209800"/>
          <p14:tracePt t="15765" x="1041400" y="2219325"/>
          <p14:tracePt t="15766" x="1041400" y="2228850"/>
          <p14:tracePt t="15770" x="1031875" y="2236788"/>
          <p14:tracePt t="15774" x="1031875" y="2255838"/>
          <p14:tracePt t="15780" x="1031875" y="2273300"/>
          <p14:tracePt t="15783" x="1031875" y="2292350"/>
          <p14:tracePt t="15786" x="1031875" y="2309813"/>
          <p14:tracePt t="15790" x="1031875" y="2328863"/>
          <p14:tracePt t="15794" x="1031875" y="2346325"/>
          <p14:tracePt t="15798" x="1031875" y="2365375"/>
          <p14:tracePt t="15802" x="1031875" y="2382838"/>
          <p14:tracePt t="15806" x="1031875" y="2411413"/>
          <p14:tracePt t="15811" x="1031875" y="2428875"/>
          <p14:tracePt t="15815" x="1031875" y="2447925"/>
          <p14:tracePt t="15818" x="1031875" y="2474913"/>
          <p14:tracePt t="15822" x="1050925" y="2501900"/>
          <p14:tracePt t="15826" x="1058863" y="2538413"/>
          <p14:tracePt t="15831" x="1068388" y="2565400"/>
          <p14:tracePt t="15833" x="1077913" y="2593975"/>
          <p14:tracePt t="15838" x="1077913" y="2611438"/>
          <p14:tracePt t="15842" x="1087438" y="2638425"/>
          <p14:tracePt t="15847" x="1095375" y="2657475"/>
          <p14:tracePt t="15850" x="1104900" y="2693988"/>
          <p14:tracePt t="15854" x="1114425" y="2711450"/>
          <p14:tracePt t="15858" x="1114425" y="2740025"/>
          <p14:tracePt t="15863" x="1123950" y="2757488"/>
          <p14:tracePt t="15866" x="1131888" y="2776538"/>
          <p14:tracePt t="15870" x="1141413" y="2803525"/>
          <p14:tracePt t="15874" x="1141413" y="2820988"/>
          <p14:tracePt t="15880" x="1150938" y="2840038"/>
          <p14:tracePt t="15883" x="1160463" y="2849563"/>
          <p14:tracePt t="15886" x="1168400" y="2867025"/>
          <p14:tracePt t="15891" x="1177925" y="2886075"/>
          <p14:tracePt t="15894" x="1187450" y="2894013"/>
          <p14:tracePt t="15899" x="1196975" y="2913063"/>
          <p14:tracePt t="15902" x="1204913" y="2930525"/>
          <p14:tracePt t="15906" x="1214438" y="2949575"/>
          <p14:tracePt t="15911" x="1233488" y="2968625"/>
          <p14:tracePt t="15914" x="1241425" y="2986088"/>
          <p14:tracePt t="15918" x="1260475" y="3005138"/>
          <p14:tracePt t="15921" x="1277938" y="3022600"/>
          <p14:tracePt t="15926" x="1306513" y="3041650"/>
          <p14:tracePt t="15932" x="1323975" y="3068638"/>
          <p14:tracePt t="15934" x="1343025" y="3086100"/>
          <p14:tracePt t="15938" x="1360488" y="3105150"/>
          <p14:tracePt t="15942" x="1379538" y="3122613"/>
          <p14:tracePt t="15948" x="1397000" y="3132138"/>
          <p14:tracePt t="15950" x="1416050" y="3151188"/>
          <p14:tracePt t="15955" x="1433513" y="3168650"/>
          <p14:tracePt t="15958" x="1452563" y="3178175"/>
          <p14:tracePt t="15964" x="1489075" y="3205163"/>
          <p14:tracePt t="15966" x="1506538" y="3224213"/>
          <p14:tracePt t="15970" x="1525588" y="3232150"/>
          <p14:tracePt t="15976" x="1552575" y="3251200"/>
          <p14:tracePt t="15984" x="1606550" y="3278188"/>
          <p14:tracePt t="15994" x="1652588" y="3314700"/>
          <p14:tracePt t="16000" x="1708150" y="3341688"/>
          <p14:tracePt t="16002" x="1725613" y="3351213"/>
          <p14:tracePt t="16006" x="1754188" y="3360738"/>
          <p14:tracePt t="16013" x="1781175" y="3370263"/>
          <p14:tracePt t="16016" x="1817688" y="3387725"/>
          <p14:tracePt t="16019" x="1844675" y="3397250"/>
          <p14:tracePt t="16022" x="1871663" y="3406775"/>
          <p14:tracePt t="16026" x="1908175" y="3424238"/>
          <p14:tracePt t="16033" x="1944688" y="3433763"/>
          <p14:tracePt t="16035" x="1990725" y="3443288"/>
          <p14:tracePt t="16038" x="2017713" y="3451225"/>
          <p14:tracePt t="16042" x="2063750" y="3460750"/>
          <p14:tracePt t="16048" x="2090738" y="3470275"/>
          <p14:tracePt t="16051" x="2119313" y="3470275"/>
          <p14:tracePt t="16054" x="2146300" y="3470275"/>
          <p14:tracePt t="16058" x="2192338" y="3479800"/>
          <p14:tracePt t="16063" x="2219325" y="3479800"/>
          <p14:tracePt t="16066" x="2246313" y="3479800"/>
          <p14:tracePt t="16070" x="2282825" y="3479800"/>
          <p14:tracePt t="16074" x="2309813" y="3479800"/>
          <p14:tracePt t="16079" x="2338388" y="3479800"/>
          <p14:tracePt t="16083" x="2365375" y="3479800"/>
          <p14:tracePt t="16086" x="2392363" y="3479800"/>
          <p14:tracePt t="16091" x="2428875" y="3479800"/>
          <p14:tracePt t="16099" x="2501900" y="3460750"/>
          <p14:tracePt t="16104" x="2538413" y="3460750"/>
          <p14:tracePt t="16109" x="2566988" y="3451225"/>
          <p14:tracePt t="16116" x="2667000" y="3433763"/>
          <p14:tracePt t="16118" x="2720975" y="3433763"/>
          <p14:tracePt t="16123" x="2767013" y="3414713"/>
          <p14:tracePt t="16129" x="2803525" y="3414713"/>
          <p14:tracePt t="16132" x="2849563" y="3406775"/>
          <p14:tracePt t="16135" x="2895600" y="3397250"/>
          <p14:tracePt t="16139" x="2949575" y="3387725"/>
          <p14:tracePt t="16143" x="2995613" y="3378200"/>
          <p14:tracePt t="16148" x="3022600" y="3378200"/>
          <p14:tracePt t="16151" x="3068638" y="3360738"/>
          <p14:tracePt t="16155" x="3095625" y="3351213"/>
          <p14:tracePt t="16159" x="3122613" y="3341688"/>
          <p14:tracePt t="16166" x="3187700" y="3324225"/>
          <p14:tracePt t="16171" x="3214688" y="3305175"/>
          <p14:tracePt t="16175" x="3241675" y="3297238"/>
          <p14:tracePt t="16182" x="3278188" y="3268663"/>
          <p14:tracePt t="16184" x="3306763" y="3251200"/>
          <p14:tracePt t="16187" x="3343275" y="3224213"/>
          <p14:tracePt t="16191" x="3370263" y="3205163"/>
          <p14:tracePt t="16197" x="3397250" y="3178175"/>
          <p14:tracePt t="16199" x="3433763" y="3159125"/>
          <p14:tracePt t="16203" x="3460750" y="3141663"/>
          <p14:tracePt t="16207" x="3489325" y="3122613"/>
          <p14:tracePt t="16211" x="3516313" y="3095625"/>
          <p14:tracePt t="16215" x="3533775" y="3078163"/>
          <p14:tracePt t="16219" x="3552825" y="3068638"/>
          <p14:tracePt t="16223" x="3570288" y="3049588"/>
          <p14:tracePt t="16228" x="3589338" y="3032125"/>
          <p14:tracePt t="16232" x="3598863" y="3022600"/>
          <p14:tracePt t="16234" x="3606800" y="3013075"/>
          <p14:tracePt t="16238" x="3616325" y="3005138"/>
          <p14:tracePt t="16248" x="3625850" y="2995613"/>
          <p14:tracePt t="16251" x="3625850" y="2976563"/>
          <p14:tracePt t="16255" x="3635375" y="2968625"/>
          <p14:tracePt t="16259" x="3635375" y="2959100"/>
          <p14:tracePt t="16266" x="3643313" y="2949575"/>
          <p14:tracePt t="16271" x="3643313" y="2930525"/>
          <p14:tracePt t="16275" x="3643313" y="2913063"/>
          <p14:tracePt t="16281" x="3652838" y="2894013"/>
          <p14:tracePt t="16283" x="3652838" y="2876550"/>
          <p14:tracePt t="16287" x="3662363" y="2857500"/>
          <p14:tracePt t="16290" x="3662363" y="2840038"/>
          <p14:tracePt t="16296" x="3662363" y="2820988"/>
          <p14:tracePt t="16299" x="3662363" y="2803525"/>
          <p14:tracePt t="16303" x="3671888" y="2784475"/>
          <p14:tracePt t="16307" x="3671888" y="2767013"/>
          <p14:tracePt t="16313" x="3671888" y="2747963"/>
          <p14:tracePt t="16315" x="3671888" y="2730500"/>
          <p14:tracePt t="16319" x="3671888" y="2703513"/>
          <p14:tracePt t="16323" x="3671888" y="2684463"/>
          <p14:tracePt t="16328" x="3671888" y="2657475"/>
          <p14:tracePt t="16332" x="3671888" y="2630488"/>
          <p14:tracePt t="16335" x="3671888" y="2593975"/>
          <p14:tracePt t="16339" x="3662363" y="2565400"/>
          <p14:tracePt t="16343" x="3662363" y="2538413"/>
          <p14:tracePt t="16348" x="3652838" y="2511425"/>
          <p14:tracePt t="16351" x="3643313" y="2492375"/>
          <p14:tracePt t="16355" x="3625850" y="2455863"/>
          <p14:tracePt t="16359" x="3616325" y="2438400"/>
          <p14:tracePt t="16364" x="3606800" y="2428875"/>
          <p14:tracePt t="16367" x="3598863" y="2411413"/>
          <p14:tracePt t="16370" x="3579813" y="2392363"/>
          <p14:tracePt t="16375" x="3552825" y="2374900"/>
          <p14:tracePt t="16381" x="3533775" y="2355850"/>
          <p14:tracePt t="16383" x="3525838" y="2346325"/>
          <p14:tracePt t="16387" x="3516313" y="2328863"/>
          <p14:tracePt t="16391" x="3489325" y="2319338"/>
          <p14:tracePt t="16398" x="3470275" y="2301875"/>
          <p14:tracePt t="16401" x="3452813" y="2292350"/>
          <p14:tracePt t="16403" x="3433763" y="2273300"/>
          <p14:tracePt t="16407" x="3416300" y="2255838"/>
          <p14:tracePt t="16414" x="3387725" y="2246313"/>
          <p14:tracePt t="16416" x="3351213" y="2219325"/>
          <p14:tracePt t="16419" x="3324225" y="2209800"/>
          <p14:tracePt t="16423" x="3297238" y="2200275"/>
          <p14:tracePt t="16427" x="3251200" y="2182813"/>
          <p14:tracePt t="16432" x="3205163" y="2173288"/>
          <p14:tracePt t="16435" x="3159125" y="2146300"/>
          <p14:tracePt t="16439" x="3114675" y="2127250"/>
          <p14:tracePt t="16443" x="3086100" y="2119313"/>
          <p14:tracePt t="16448" x="3049588" y="2100263"/>
          <p14:tracePt t="16450" x="3013075" y="2090738"/>
          <p14:tracePt t="16455" x="2986088" y="2090738"/>
          <p14:tracePt t="16459" x="2959100" y="2082800"/>
          <p14:tracePt t="16464" x="2932113" y="2082800"/>
          <p14:tracePt t="16467" x="2895600" y="2082800"/>
          <p14:tracePt t="16473" x="2867025" y="2073275"/>
          <p14:tracePt t="16477" x="2840038" y="2073275"/>
          <p14:tracePt t="16486" x="2776538" y="2073275"/>
          <p14:tracePt t="16491" x="2730500" y="2073275"/>
          <p14:tracePt t="16496" x="2703513" y="2073275"/>
          <p14:tracePt t="16499" x="2667000" y="2073275"/>
          <p14:tracePt t="16503" x="2630488" y="2073275"/>
          <p14:tracePt t="16507" x="2593975" y="2073275"/>
          <p14:tracePt t="16512" x="2566988" y="2073275"/>
          <p14:tracePt t="16515" x="2520950" y="2073275"/>
          <p14:tracePt t="16519" x="2493963" y="2073275"/>
          <p14:tracePt t="16522" x="2465388" y="2073275"/>
          <p14:tracePt t="16528" x="2438400" y="2073275"/>
          <p14:tracePt t="16531" x="2401888" y="2073275"/>
          <p14:tracePt t="16535" x="2374900" y="2073275"/>
          <p14:tracePt t="16539" x="2346325" y="2073275"/>
          <p14:tracePt t="16543" x="2328863" y="2073275"/>
          <p14:tracePt t="16548" x="2309813" y="2082800"/>
          <p14:tracePt t="16550" x="2282825" y="2090738"/>
          <p14:tracePt t="16555" x="2265363" y="2100263"/>
          <p14:tracePt t="16559" x="2228850" y="2109788"/>
          <p14:tracePt t="16564" x="2200275" y="2127250"/>
          <p14:tracePt t="16567" x="2173288" y="2136775"/>
          <p14:tracePt t="16571" x="2136775" y="2146300"/>
          <p14:tracePt t="16575" x="2109788" y="2155825"/>
          <p14:tracePt t="16581" x="2082800" y="2173288"/>
          <p14:tracePt t="16582" x="2046288" y="2182813"/>
          <p14:tracePt t="16587" x="2017713" y="2192338"/>
          <p14:tracePt t="16591" x="1990725" y="2200275"/>
          <p14:tracePt t="16598" x="1944688" y="2228850"/>
          <p14:tracePt t="16599" x="1917700" y="2236788"/>
          <p14:tracePt t="16602" x="1871663" y="2255838"/>
          <p14:tracePt t="16607" x="1844675" y="2282825"/>
          <p14:tracePt t="16613" x="1808163" y="2301875"/>
          <p14:tracePt t="16615" x="1762125" y="2338388"/>
          <p14:tracePt t="16619" x="1744663" y="2355850"/>
          <p14:tracePt t="16623" x="1717675" y="2374900"/>
          <p14:tracePt t="16628" x="1698625" y="2392363"/>
          <p14:tracePt t="16632" x="1681163" y="2411413"/>
          <p14:tracePt t="16634" x="1662113" y="2419350"/>
          <p14:tracePt t="16638" x="1635125" y="2438400"/>
          <p14:tracePt t="16653" x="1606550" y="2511425"/>
          <p14:tracePt t="16661" x="1606550" y="2565400"/>
          <p14:tracePt t="16664" x="1606550" y="2611438"/>
          <p14:tracePt t="16667" x="1606550" y="2647950"/>
          <p14:tracePt t="16671" x="1606550" y="2693988"/>
          <p14:tracePt t="16677" x="1606550" y="2730500"/>
          <p14:tracePt t="16681" x="1606550" y="2757488"/>
          <p14:tracePt t="16683" x="1625600" y="2803525"/>
          <p14:tracePt t="16687" x="1644650" y="2849563"/>
          <p14:tracePt t="16691" x="1662113" y="2876550"/>
          <p14:tracePt t="16696" x="1689100" y="2922588"/>
          <p14:tracePt t="16699" x="1708150" y="2940050"/>
          <p14:tracePt t="16703" x="1735138" y="2976563"/>
          <p14:tracePt t="16708" x="1754188" y="2995613"/>
          <p14:tracePt t="16712" x="1771650" y="3013075"/>
          <p14:tracePt t="16715" x="1808163" y="3032125"/>
          <p14:tracePt t="16719" x="1835150" y="3041650"/>
          <p14:tracePt t="16723" x="1871663" y="3059113"/>
          <p14:tracePt t="16729" x="1900238" y="3086100"/>
          <p14:tracePt t="16731" x="1944688" y="3105150"/>
          <p14:tracePt t="16735" x="1981200" y="3114675"/>
          <p14:tracePt t="16739" x="2027238" y="3141663"/>
          <p14:tracePt t="16743" x="2073275" y="3159125"/>
          <p14:tracePt t="16749" x="2136775" y="3187700"/>
          <p14:tracePt t="16750" x="2200275" y="3214688"/>
          <p14:tracePt t="16755" x="2265363" y="3232150"/>
          <p14:tracePt t="16759" x="2319338" y="3260725"/>
          <p14:tracePt t="16764" x="2401888" y="3287713"/>
          <p14:tracePt t="16767" x="2457450" y="3297238"/>
          <p14:tracePt t="16771" x="2538413" y="3324225"/>
          <p14:tracePt t="16775" x="2620963" y="3341688"/>
          <p14:tracePt t="16781" x="2693988" y="3351213"/>
          <p14:tracePt t="16783" x="2767013" y="3351213"/>
          <p14:tracePt t="16787" x="2859088" y="3360738"/>
          <p14:tracePt t="16791" x="2940050" y="3360738"/>
          <p14:tracePt t="16796" x="3032125" y="3360738"/>
          <p14:tracePt t="16800" x="3122613" y="3378200"/>
          <p14:tracePt t="16803" x="3214688" y="3378200"/>
          <p14:tracePt t="16807" x="3306763" y="3378200"/>
          <p14:tracePt t="16812" x="3397250" y="3378200"/>
          <p14:tracePt t="16815" x="3497263" y="3370263"/>
          <p14:tracePt t="16819" x="3589338" y="3370263"/>
          <p14:tracePt t="16822" x="3679825" y="3341688"/>
          <p14:tracePt t="16827" x="3771900" y="3333750"/>
          <p14:tracePt t="16832" x="3871913" y="3305175"/>
          <p14:tracePt t="16835" x="3971925" y="3260725"/>
          <p14:tracePt t="16838" x="4064000" y="3232150"/>
          <p14:tracePt t="16847" x="4164013" y="3205163"/>
          <p14:tracePt t="16849" x="4237038" y="3178175"/>
          <p14:tracePt t="16851" x="4338638" y="3141663"/>
          <p14:tracePt t="16855" x="4438650" y="3114675"/>
          <p14:tracePt t="16859" x="4529138" y="3086100"/>
          <p14:tracePt t="16864" x="4611688" y="3041650"/>
          <p14:tracePt t="16867" x="4694238" y="3022600"/>
          <p14:tracePt t="16871" x="4748213" y="2995613"/>
          <p14:tracePt t="16875" x="4813300" y="2968625"/>
          <p14:tracePt t="16881" x="4857750" y="2949575"/>
          <p14:tracePt t="16883" x="4903788" y="2922588"/>
          <p14:tracePt t="16887" x="4922838" y="2903538"/>
          <p14:tracePt t="16891" x="4959350" y="2894013"/>
          <p14:tracePt t="16897" x="4976813" y="2886075"/>
          <p14:tracePt t="16899" x="4986338" y="2876550"/>
          <p14:tracePt t="16902" x="4986338" y="2867025"/>
          <p14:tracePt t="16907" x="4995863" y="2857500"/>
          <p14:tracePt t="16913" x="4995863" y="2849563"/>
          <p14:tracePt t="16915" x="5005388" y="2849563"/>
          <p14:tracePt t="16919" x="5005388" y="2840038"/>
          <p14:tracePt t="16923" x="5005388" y="2830513"/>
          <p14:tracePt t="16927" x="5005388" y="2820988"/>
          <p14:tracePt t="16933" x="5005388" y="2803525"/>
          <p14:tracePt t="16935" x="5005388" y="2794000"/>
          <p14:tracePt t="16943" x="5005388" y="2784475"/>
          <p14:tracePt t="16948" x="5005388" y="2776538"/>
          <p14:tracePt t="16951" x="5005388" y="2767013"/>
          <p14:tracePt t="16961" x="4995863" y="2747963"/>
          <p14:tracePt t="16971" x="4986338" y="2720975"/>
          <p14:tracePt t="16976" x="4986338" y="2711450"/>
          <p14:tracePt t="16988" x="4976813" y="2703513"/>
          <p14:tracePt t="16990" x="4976813" y="2693988"/>
          <p14:tracePt t="16996" x="4976813" y="2684463"/>
          <p14:tracePt t="17008" x="4976813" y="2674938"/>
          <p14:tracePt t="17023" x="4976813" y="2667000"/>
          <p14:tracePt t="17027" x="4976813" y="2657475"/>
          <p14:tracePt t="17035" x="4976813" y="2647950"/>
          <p14:tracePt t="17092" x="4976813" y="2638425"/>
          <p14:tracePt t="23011" x="4968875" y="2638425"/>
          <p14:tracePt t="23020" x="4959350" y="2638425"/>
          <p14:tracePt t="23024" x="4940300" y="2647950"/>
          <p14:tracePt t="23029" x="4932363" y="2647950"/>
          <p14:tracePt t="23033" x="4913313" y="2657475"/>
          <p14:tracePt t="23038" x="4895850" y="2667000"/>
          <p14:tracePt t="23043" x="4886325" y="2667000"/>
          <p14:tracePt t="23046" x="4876800" y="2667000"/>
          <p14:tracePt t="23050" x="4867275" y="2674938"/>
          <p14:tracePt t="23053" x="4857750" y="2674938"/>
          <p14:tracePt t="23058" x="4849813" y="2684463"/>
          <p14:tracePt t="23066" x="4840288" y="2684463"/>
          <p14:tracePt t="23070" x="4830763" y="2684463"/>
          <p14:tracePt t="23079" x="4830763" y="2693988"/>
          <p14:tracePt t="23082" x="4821238" y="2693988"/>
          <p14:tracePt t="23090" x="4821238" y="2703513"/>
          <p14:tracePt t="23107" x="4813300" y="2703513"/>
          <p14:tracePt t="42058" x="4803775" y="2703513"/>
          <p14:tracePt t="42060" x="4784725" y="2703513"/>
          <p14:tracePt t="42064" x="4757738" y="2703513"/>
          <p14:tracePt t="42069" x="4703763" y="2703513"/>
          <p14:tracePt t="42073" x="4630738" y="2703513"/>
          <p14:tracePt t="42076" x="4538663" y="2703513"/>
          <p14:tracePt t="42080" x="4429125" y="2703513"/>
          <p14:tracePt t="42083" x="4338638" y="2703513"/>
          <p14:tracePt t="42088" x="4210050" y="2684463"/>
          <p14:tracePt t="42092" x="4073525" y="2667000"/>
          <p14:tracePt t="42096" x="3944938" y="2657475"/>
          <p14:tracePt t="42100" x="3798888" y="2638425"/>
          <p14:tracePt t="42105" x="3689350" y="2638425"/>
          <p14:tracePt t="42107" x="3579813" y="2630488"/>
          <p14:tracePt t="42112" x="3489325" y="2630488"/>
          <p14:tracePt t="42116" x="3433763" y="2630488"/>
          <p14:tracePt t="42121" x="3351213" y="2630488"/>
          <p14:tracePt t="42124" x="3314700" y="2630488"/>
          <p14:tracePt t="42128" x="3270250" y="2630488"/>
          <p14:tracePt t="42132" x="3251200" y="2630488"/>
          <p14:tracePt t="42138" x="3241675" y="2630488"/>
          <p14:tracePt t="42139" x="3224213" y="2630488"/>
          <p14:tracePt t="42210" x="3214688" y="2630488"/>
          <p14:tracePt t="42234" x="3205163" y="2630488"/>
          <p14:tracePt t="42246" x="3195638" y="2638425"/>
          <p14:tracePt t="42254" x="3187700" y="2638425"/>
          <p14:tracePt t="42260" x="3178175" y="2638425"/>
          <p14:tracePt t="42270" x="3168650" y="2638425"/>
          <p14:tracePt t="42317" x="3168650" y="2647950"/>
          <p14:tracePt t="42322" x="3168650" y="2657475"/>
          <p14:tracePt t="42325" x="3168650" y="2674938"/>
          <p14:tracePt t="42328" x="3168650" y="2693988"/>
          <p14:tracePt t="42332" x="3168650" y="2703513"/>
          <p14:tracePt t="42337" x="3168650" y="2720975"/>
          <p14:tracePt t="42340" x="3168650" y="2740025"/>
          <p14:tracePt t="42348" x="3168650" y="2747963"/>
          <p14:tracePt t="42354" x="3168650" y="2757488"/>
          <p14:tracePt t="42356" x="3168650" y="2767013"/>
          <p14:tracePt t="42360" x="3168650" y="2776538"/>
          <p14:tracePt t="42364" x="3168650" y="2794000"/>
          <p14:tracePt t="42370" x="3168650" y="2803525"/>
          <p14:tracePt t="42372" x="3168650" y="2813050"/>
          <p14:tracePt t="42376" x="3168650" y="2820988"/>
          <p14:tracePt t="42381" x="3178175" y="2840038"/>
          <p14:tracePt t="42391" x="3187700" y="2876550"/>
          <p14:tracePt t="42395" x="3195638" y="2903538"/>
          <p14:tracePt t="42400" x="3205163" y="2922588"/>
          <p14:tracePt t="42405" x="3214688" y="2930525"/>
          <p14:tracePt t="42408" x="3214688" y="2940050"/>
          <p14:tracePt t="42412" x="3214688" y="2949575"/>
          <p14:tracePt t="42417" x="3224213" y="2959100"/>
          <p14:tracePt t="42423" x="3224213" y="2968625"/>
          <p14:tracePt t="42424" x="3232150" y="2976563"/>
          <p14:tracePt t="42428" x="3232150" y="2986088"/>
          <p14:tracePt t="42437" x="3241675" y="2995613"/>
          <p14:tracePt t="42457" x="3241675" y="3005138"/>
          <p14:tracePt t="42470" x="3241675" y="3013075"/>
          <p14:tracePt t="42483" x="3241675" y="3022600"/>
          <p14:tracePt t="42493" x="3241675" y="3032125"/>
          <p14:tracePt t="42538" x="3241675" y="3041650"/>
          <p14:tracePt t="42544" x="3232150" y="3041650"/>
          <p14:tracePt t="42548" x="3224213" y="3049588"/>
          <p14:tracePt t="42554" x="3205163" y="3049588"/>
          <p14:tracePt t="42556" x="3195638" y="3049588"/>
          <p14:tracePt t="42560" x="3187700" y="3049588"/>
          <p14:tracePt t="42564" x="3168650" y="3049588"/>
          <p14:tracePt t="42569" x="3151188" y="3049588"/>
          <p14:tracePt t="42572" x="3122613" y="3049588"/>
          <p14:tracePt t="42575" x="3105150" y="3049588"/>
          <p14:tracePt t="42580" x="3086100" y="3049588"/>
          <p14:tracePt t="42583" x="3049588" y="3059113"/>
          <p14:tracePt t="42588" x="3022600" y="3059113"/>
          <p14:tracePt t="42592" x="2995613" y="3059113"/>
          <p14:tracePt t="42596" x="2968625" y="3059113"/>
          <p14:tracePt t="42600" x="2940050" y="3059113"/>
          <p14:tracePt t="42605" x="2903538" y="3059113"/>
          <p14:tracePt t="42608" x="2876550" y="3059113"/>
          <p14:tracePt t="42612" x="2849563" y="3059113"/>
          <p14:tracePt t="42617" x="2822575" y="3041650"/>
          <p14:tracePt t="42621" x="2786063" y="3041650"/>
          <p14:tracePt t="42624" x="2757488" y="3032125"/>
          <p14:tracePt t="42628" x="2740025" y="3022600"/>
          <p14:tracePt t="42632" x="2703513" y="3022600"/>
          <p14:tracePt t="42637" x="2667000" y="3013075"/>
          <p14:tracePt t="42640" x="2640013" y="3013075"/>
          <p14:tracePt t="42644" x="2611438" y="3005138"/>
          <p14:tracePt t="42648" x="2584450" y="3005138"/>
          <p14:tracePt t="42653" x="2538413" y="3005138"/>
          <p14:tracePt t="42656" x="2511425" y="2995613"/>
          <p14:tracePt t="42660" x="2484438" y="2995613"/>
          <p14:tracePt t="42663" x="2438400" y="2995613"/>
          <p14:tracePt t="42670" x="2411413" y="2986088"/>
          <p14:tracePt t="42672" x="2365375" y="2986088"/>
          <p14:tracePt t="42676" x="2338388" y="2986088"/>
          <p14:tracePt t="42680" x="2309813" y="2976563"/>
          <p14:tracePt t="42683" x="2265363" y="2976563"/>
          <p14:tracePt t="42689" x="2236788" y="2976563"/>
          <p14:tracePt t="42692" x="2192338" y="2968625"/>
          <p14:tracePt t="42696" x="2155825" y="2949575"/>
          <p14:tracePt t="42701" x="2127250" y="2940050"/>
          <p14:tracePt t="42705" x="2082800" y="2930525"/>
          <p14:tracePt t="42708" x="2036763" y="2930525"/>
          <p14:tracePt t="42712" x="2009775" y="2922588"/>
          <p14:tracePt t="42723" x="1954213" y="2913063"/>
          <p14:tracePt t="42729" x="1900238" y="2894013"/>
          <p14:tracePt t="42734" x="1871663" y="2894013"/>
          <p14:tracePt t="42737" x="1844675" y="2886075"/>
          <p14:tracePt t="42740" x="1817688" y="2886075"/>
          <p14:tracePt t="42743" x="1798638" y="2876550"/>
          <p14:tracePt t="42748" x="1762125" y="2876550"/>
          <p14:tracePt t="42753" x="1744663" y="2876550"/>
          <p14:tracePt t="42756" x="1735138" y="2876550"/>
          <p14:tracePt t="42760" x="1717675" y="2876550"/>
          <p14:tracePt t="42764" x="1698625" y="2876550"/>
          <p14:tracePt t="42769" x="1681163" y="2876550"/>
          <p14:tracePt t="42773" x="1662113" y="2867025"/>
          <p14:tracePt t="42776" x="1635125" y="2867025"/>
          <p14:tracePt t="42780" x="1616075" y="2867025"/>
          <p14:tracePt t="42784" x="1598613" y="2867025"/>
          <p14:tracePt t="42788" x="1579563" y="2867025"/>
          <p14:tracePt t="42792" x="1562100" y="2867025"/>
          <p14:tracePt t="42796" x="1552575" y="2867025"/>
          <p14:tracePt t="42801" x="1533525" y="2867025"/>
          <p14:tracePt t="42805" x="1516063" y="2867025"/>
          <p14:tracePt t="42808" x="1506538" y="2857500"/>
          <p14:tracePt t="42812" x="1497013" y="2857500"/>
          <p14:tracePt t="42817" x="1489075" y="2857500"/>
          <p14:tracePt t="42821" x="1470025" y="2849563"/>
          <p14:tracePt t="42824" x="1460500" y="2849563"/>
          <p14:tracePt t="42828" x="1443038" y="2849563"/>
          <p14:tracePt t="42832" x="1433513" y="2840038"/>
          <p14:tracePt t="42838" x="1423988" y="2840038"/>
          <p14:tracePt t="42840" x="1423988" y="2830513"/>
          <p14:tracePt t="42844" x="1406525" y="2830513"/>
          <p14:tracePt t="42848" x="1397000" y="2830513"/>
          <p14:tracePt t="42854" x="1387475" y="2820988"/>
          <p14:tracePt t="42856" x="1379538" y="2820988"/>
          <p14:tracePt t="42864" x="1370013" y="2813050"/>
          <p14:tracePt t="42872" x="1360488" y="2803525"/>
          <p14:tracePt t="42880" x="1350963" y="2794000"/>
          <p14:tracePt t="42884" x="1343025" y="2784475"/>
          <p14:tracePt t="42888" x="1333500" y="2776538"/>
          <p14:tracePt t="42896" x="1323975" y="2767013"/>
          <p14:tracePt t="42900" x="1314450" y="2767013"/>
          <p14:tracePt t="42905" x="1314450" y="2757488"/>
          <p14:tracePt t="42908" x="1306513" y="2747963"/>
          <p14:tracePt t="42912" x="1296988" y="2740025"/>
          <p14:tracePt t="42918" x="1287463" y="2730500"/>
          <p14:tracePt t="42921" x="1277938" y="2730500"/>
          <p14:tracePt t="42924" x="1270000" y="2720975"/>
          <p14:tracePt t="42928" x="1260475" y="2711450"/>
          <p14:tracePt t="42938" x="1250950" y="2703513"/>
          <p14:tracePt t="42940" x="1241425" y="2693988"/>
          <p14:tracePt t="42944" x="1233488" y="2674938"/>
          <p14:tracePt t="42948" x="1233488" y="2667000"/>
          <p14:tracePt t="42954" x="1233488" y="2657475"/>
          <p14:tracePt t="42956" x="1223963" y="2647950"/>
          <p14:tracePt t="42966" x="1223963" y="2630488"/>
          <p14:tracePt t="42978" x="1223963" y="2593975"/>
          <p14:tracePt t="42985" x="1223963" y="2574925"/>
          <p14:tracePt t="42989" x="1223963" y="2557463"/>
          <p14:tracePt t="42993" x="1223963" y="2520950"/>
          <p14:tracePt t="42995" x="1223963" y="2501900"/>
          <p14:tracePt t="42999" x="1233488" y="2484438"/>
          <p14:tracePt t="43004" x="1250950" y="2465388"/>
          <p14:tracePt t="43008" x="1260475" y="2447925"/>
          <p14:tracePt t="43012" x="1287463" y="2419350"/>
          <p14:tracePt t="43018" x="1306513" y="2401888"/>
          <p14:tracePt t="43021" x="1314450" y="2382838"/>
          <p14:tracePt t="43024" x="1333500" y="2346325"/>
          <p14:tracePt t="43027" x="1350963" y="2328863"/>
          <p14:tracePt t="43032" x="1379538" y="2309813"/>
          <p14:tracePt t="43037" x="1406525" y="2292350"/>
          <p14:tracePt t="43040" x="1433513" y="2273300"/>
          <p14:tracePt t="43044" x="1460500" y="2246313"/>
          <p14:tracePt t="43048" x="1497013" y="2228850"/>
          <p14:tracePt t="43054" x="1533525" y="2209800"/>
          <p14:tracePt t="43056" x="1570038" y="2200275"/>
          <p14:tracePt t="43059" x="1616075" y="2173288"/>
          <p14:tracePt t="43064" x="1652588" y="2163763"/>
          <p14:tracePt t="43071" x="1698625" y="2155825"/>
          <p14:tracePt t="43072" x="1725613" y="2146300"/>
          <p14:tracePt t="43076" x="1771650" y="2136775"/>
          <p14:tracePt t="43080" x="1798638" y="2127250"/>
          <p14:tracePt t="43086" x="1844675" y="2109788"/>
          <p14:tracePt t="43088" x="1871663" y="2109788"/>
          <p14:tracePt t="43091" x="1908175" y="2100263"/>
          <p14:tracePt t="43096" x="1944688" y="2090738"/>
          <p14:tracePt t="43100" x="1973263" y="2090738"/>
          <p14:tracePt t="43104" x="1990725" y="2082800"/>
          <p14:tracePt t="43107" x="2017713" y="2082800"/>
          <p14:tracePt t="43112" x="2046288" y="2082800"/>
          <p14:tracePt t="43118" x="2063750" y="2082800"/>
          <p14:tracePt t="43120" x="2090738" y="2082800"/>
          <p14:tracePt t="43123" x="2127250" y="2082800"/>
          <p14:tracePt t="43128" x="2155825" y="2082800"/>
          <p14:tracePt t="43132" x="2192338" y="2082800"/>
          <p14:tracePt t="43137" x="2228850" y="2100263"/>
          <p14:tracePt t="43140" x="2273300" y="2136775"/>
          <p14:tracePt t="43144" x="2301875" y="2155825"/>
          <p14:tracePt t="43148" x="2346325" y="2192338"/>
          <p14:tracePt t="43153" x="2382838" y="2228850"/>
          <p14:tracePt t="43156" x="2428875" y="2265363"/>
          <p14:tracePt t="43160" x="2474913" y="2292350"/>
          <p14:tracePt t="43164" x="2501900" y="2328863"/>
          <p14:tracePt t="43169" x="2538413" y="2346325"/>
          <p14:tracePt t="43172" x="2566988" y="2382838"/>
          <p14:tracePt t="43176" x="2584450" y="2401888"/>
          <p14:tracePt t="43180" x="2620963" y="2419350"/>
          <p14:tracePt t="43186" x="2640013" y="2428875"/>
          <p14:tracePt t="43188" x="2657475" y="2447925"/>
          <p14:tracePt t="43192" x="2676525" y="2465388"/>
          <p14:tracePt t="43196" x="2693988" y="2484438"/>
          <p14:tracePt t="43200" x="2713038" y="2511425"/>
          <p14:tracePt t="43204" x="2720975" y="2511425"/>
          <p14:tracePt t="43207" x="2740025" y="2528888"/>
          <p14:tracePt t="43212" x="2749550" y="2538413"/>
          <p14:tracePt t="43218" x="2757488" y="2557463"/>
          <p14:tracePt t="43223" x="2767013" y="2565400"/>
          <p14:tracePt t="43224" x="2776538" y="2584450"/>
          <p14:tracePt t="43228" x="2786063" y="2601913"/>
          <p14:tracePt t="43232" x="2794000" y="2620963"/>
          <p14:tracePt t="43238" x="2803525" y="2638425"/>
          <p14:tracePt t="43240" x="2803525" y="2657475"/>
          <p14:tracePt t="43244" x="2813050" y="2674938"/>
          <p14:tracePt t="43248" x="2813050" y="2693988"/>
          <p14:tracePt t="43254" x="2822575" y="2720975"/>
          <p14:tracePt t="43256" x="2822575" y="2740025"/>
          <p14:tracePt t="43260" x="2822575" y="2757488"/>
          <p14:tracePt t="43264" x="2822575" y="2784475"/>
          <p14:tracePt t="43270" x="2822575" y="2803525"/>
          <p14:tracePt t="43272" x="2830513" y="2830513"/>
          <p14:tracePt t="43275" x="2830513" y="2849563"/>
          <p14:tracePt t="43280" x="2830513" y="2867025"/>
          <p14:tracePt t="43285" x="2830513" y="2894013"/>
          <p14:tracePt t="43289" x="2830513" y="2913063"/>
          <p14:tracePt t="43292" x="2830513" y="2930525"/>
          <p14:tracePt t="43296" x="2830513" y="2949575"/>
          <p14:tracePt t="43300" x="2830513" y="2968625"/>
          <p14:tracePt t="43305" x="2830513" y="2986088"/>
          <p14:tracePt t="43308" x="2830513" y="3013075"/>
          <p14:tracePt t="43312" x="2830513" y="3032125"/>
          <p14:tracePt t="43317" x="2830513" y="3059113"/>
          <p14:tracePt t="43321" x="2830513" y="3105150"/>
          <p14:tracePt t="43324" x="2840038" y="3141663"/>
          <p14:tracePt t="43328" x="2840038" y="3187700"/>
          <p14:tracePt t="43332" x="2849563" y="3214688"/>
          <p14:tracePt t="43337" x="2849563" y="3241675"/>
          <p14:tracePt t="43340" x="2859088" y="3278188"/>
          <p14:tracePt t="43345" x="2859088" y="3305175"/>
          <p14:tracePt t="43351" x="2859088" y="3333750"/>
          <p14:tracePt t="43362" x="2867025" y="3414713"/>
          <p14:tracePt t="43368" x="2867025" y="3433763"/>
          <p14:tracePt t="43372" x="2867025" y="3451225"/>
          <p14:tracePt t="43376" x="2859088" y="3460750"/>
          <p14:tracePt t="43379" x="2849563" y="3470275"/>
          <p14:tracePt t="43384" x="2840038" y="3479800"/>
          <p14:tracePt t="43388" x="2830513" y="3487738"/>
          <p14:tracePt t="43392" x="2813050" y="3497263"/>
          <p14:tracePt t="43396" x="2803525" y="3497263"/>
          <p14:tracePt t="43404" x="2794000" y="3497263"/>
          <p14:tracePt t="43408" x="2786063" y="3497263"/>
          <p14:tracePt t="43412" x="2776538" y="3497263"/>
          <p14:tracePt t="43418" x="2767013" y="3497263"/>
          <p14:tracePt t="43420" x="2749550" y="3497263"/>
          <p14:tracePt t="43424" x="2740025" y="3497263"/>
          <p14:tracePt t="43428" x="2730500" y="3487738"/>
          <p14:tracePt t="43432" x="2693988" y="3470275"/>
          <p14:tracePt t="43437" x="2676525" y="3451225"/>
          <p14:tracePt t="43440" x="2647950" y="3433763"/>
          <p14:tracePt t="43444" x="2620963" y="3406775"/>
          <p14:tracePt t="43448" x="2603500" y="3387725"/>
          <p14:tracePt t="43453" x="2574925" y="3360738"/>
          <p14:tracePt t="43456" x="2557463" y="3341688"/>
          <p14:tracePt t="43460" x="2520950" y="3314700"/>
          <p14:tracePt t="43464" x="2493963" y="3278188"/>
          <p14:tracePt t="43469" x="2457450" y="3251200"/>
          <p14:tracePt t="43472" x="2428875" y="3214688"/>
          <p14:tracePt t="43476" x="2411413" y="3195638"/>
          <p14:tracePt t="43480" x="2392363" y="3168650"/>
          <p14:tracePt t="43487" x="2365375" y="3151188"/>
          <p14:tracePt t="43489" x="2346325" y="3114675"/>
          <p14:tracePt t="43492" x="2328863" y="3095625"/>
          <p14:tracePt t="43496" x="2309813" y="3078163"/>
          <p14:tracePt t="43501" x="2292350" y="3059113"/>
          <p14:tracePt t="43504" x="2273300" y="3041650"/>
          <p14:tracePt t="43507" x="2265363" y="3032125"/>
          <p14:tracePt t="43512" x="2255838" y="3013075"/>
          <p14:tracePt t="43517" x="2246313" y="3005138"/>
          <p14:tracePt t="43521" x="2236788" y="2995613"/>
          <p14:tracePt t="43528" x="2228850" y="2995613"/>
          <p14:tracePt t="43532" x="2228850" y="2986088"/>
          <p14:tracePt t="43538" x="2219325" y="2986088"/>
          <p14:tracePt t="43540" x="2219325" y="2976563"/>
          <p14:tracePt t="43548" x="2219325" y="2968625"/>
          <p14:tracePt t="43556" x="2219325" y="2959100"/>
          <p14:tracePt t="43560" x="2219325" y="2949575"/>
          <p14:tracePt t="43564" x="2219325" y="2940050"/>
          <p14:tracePt t="43572" x="2219325" y="2930525"/>
          <p14:tracePt t="43576" x="2228850" y="2913063"/>
          <p14:tracePt t="43580" x="2236788" y="2894013"/>
          <p14:tracePt t="43585" x="2246313" y="2876550"/>
          <p14:tracePt t="43588" x="2265363" y="2857500"/>
          <p14:tracePt t="43592" x="2273300" y="2840038"/>
          <p14:tracePt t="43596" x="2301875" y="2820988"/>
          <p14:tracePt t="43599" x="2319338" y="2803525"/>
          <p14:tracePt t="43604" x="2338388" y="2794000"/>
          <p14:tracePt t="43608" x="2346325" y="2784475"/>
          <p14:tracePt t="43612" x="2355850" y="2784475"/>
          <p14:tracePt t="43618" x="2374900" y="2784475"/>
          <p14:tracePt t="43621" x="2392363" y="2776538"/>
          <p14:tracePt t="43624" x="2411413" y="2757488"/>
          <p14:tracePt t="43630" x="2428875" y="2757488"/>
          <p14:tracePt t="43634" x="2447925" y="2747963"/>
          <p14:tracePt t="43641" x="2465388" y="2747963"/>
          <p14:tracePt t="43644" x="2474913" y="2747963"/>
          <p14:tracePt t="43647" x="2484438" y="2747963"/>
          <p14:tracePt t="43653" x="2493963" y="2747963"/>
          <p14:tracePt t="43656" x="2501900" y="2747963"/>
          <p14:tracePt t="43664" x="2511425" y="2747963"/>
          <p14:tracePt t="43676" x="2520950" y="2747963"/>
          <p14:tracePt t="43686" x="2530475" y="2747963"/>
          <p14:tracePt t="43696" x="2538413" y="2747963"/>
          <p14:tracePt t="43705" x="2547938" y="2747963"/>
          <p14:tracePt t="43712" x="2557463" y="2747963"/>
          <p14:tracePt t="43896" x="2566988" y="2747963"/>
          <p14:tracePt t="43900" x="2574925" y="2747963"/>
          <p14:tracePt t="43919" x="2603500" y="2747963"/>
          <p14:tracePt t="43928" x="2611438" y="2747963"/>
          <p14:tracePt t="43939" x="2620963" y="2740025"/>
          <p14:tracePt t="43941" x="2630488" y="2740025"/>
          <p14:tracePt t="43948" x="2647950" y="2730500"/>
          <p14:tracePt t="43956" x="2657475" y="2730500"/>
          <p14:tracePt t="43960" x="2667000" y="2720975"/>
          <p14:tracePt t="43972" x="2676525" y="2720975"/>
          <p14:tracePt t="43981" x="2684463" y="2720975"/>
          <p14:tracePt t="43985" x="2693988" y="2711450"/>
          <p14:tracePt t="43988" x="2703513" y="2711450"/>
          <p14:tracePt t="43996" x="2713038" y="2711450"/>
          <p14:tracePt t="44056" x="2720975" y="2711450"/>
          <p14:tracePt t="44075" x="2720975" y="2720975"/>
          <p14:tracePt t="44088" x="2720975" y="2730500"/>
          <p14:tracePt t="44097" x="2713038" y="2740025"/>
          <p14:tracePt t="44104" x="2703513" y="2740025"/>
          <p14:tracePt t="44109" x="2693988" y="2740025"/>
          <p14:tracePt t="44113" x="2684463" y="2740025"/>
          <p14:tracePt t="44121" x="2676525" y="2740025"/>
          <p14:tracePt t="44129" x="2667000" y="2740025"/>
          <p14:tracePt t="44137" x="2657475" y="2740025"/>
          <p14:tracePt t="44137" x="2647950" y="2740025"/>
          <p14:tracePt t="44147" x="2640013" y="2740025"/>
          <p14:tracePt t="44156" x="2630488" y="2730500"/>
          <p14:tracePt t="44160" x="2620963" y="2730500"/>
          <p14:tracePt t="44165" x="2611438" y="2720975"/>
          <p14:tracePt t="44173" x="2603500" y="2711450"/>
          <p14:tracePt t="44177" x="2593975" y="2703513"/>
          <p14:tracePt t="44181" x="2584450" y="2703513"/>
          <p14:tracePt t="44187" x="2584450" y="2693988"/>
          <p14:tracePt t="44189" x="2574925" y="2693988"/>
          <p14:tracePt t="44197" x="2566988" y="2684463"/>
          <p14:tracePt t="44203" x="2557463" y="2674938"/>
          <p14:tracePt t="44205" x="2557463" y="2667000"/>
          <p14:tracePt t="44209" x="2547938" y="2657475"/>
          <p14:tracePt t="44213" x="2538413" y="2647950"/>
          <p14:tracePt t="44218" x="2538413" y="2638425"/>
          <p14:tracePt t="44221" x="2530475" y="2638425"/>
          <p14:tracePt t="44225" x="2520950" y="2630488"/>
          <p14:tracePt t="44229" x="2520950" y="2620963"/>
          <p14:tracePt t="44233" x="2520950" y="2611438"/>
          <p14:tracePt t="44238" x="2511425" y="2593975"/>
          <p14:tracePt t="44241" x="2501900" y="2584450"/>
          <p14:tracePt t="44245" x="2493963" y="2565400"/>
          <p14:tracePt t="44254" x="2484438" y="2557463"/>
          <p14:tracePt t="44257" x="2484438" y="2547938"/>
          <p14:tracePt t="44261" x="2474913" y="2528888"/>
          <p14:tracePt t="44265" x="2474913" y="2520950"/>
          <p14:tracePt t="44270" x="2465388" y="2511425"/>
          <p14:tracePt t="44273" x="2457450" y="2492375"/>
          <p14:tracePt t="44281" x="2447925" y="2484438"/>
          <p14:tracePt t="44286" x="2447925" y="2474913"/>
          <p14:tracePt t="44288" x="2447925" y="2465388"/>
          <p14:tracePt t="44293" x="2447925" y="2455863"/>
          <p14:tracePt t="44297" x="2447925" y="2447925"/>
          <p14:tracePt t="44303" x="2447925" y="2438400"/>
          <p14:tracePt t="44309" x="2438400" y="2428875"/>
          <p14:tracePt t="44313" x="2438400" y="2419350"/>
          <p14:tracePt t="44318" x="2438400" y="2411413"/>
          <p14:tracePt t="44321" x="2438400" y="2392363"/>
          <p14:tracePt t="44325" x="2438400" y="2382838"/>
          <p14:tracePt t="44329" x="2438400" y="2374900"/>
          <p14:tracePt t="44338" x="2438400" y="2365375"/>
          <p14:tracePt t="44345" x="2438400" y="2355850"/>
          <p14:tracePt t="44349" x="2438400" y="2346325"/>
          <p14:tracePt t="44354" x="2438400" y="2338388"/>
          <p14:tracePt t="44361" x="2438400" y="2328863"/>
          <p14:tracePt t="44371" x="2447925" y="2328863"/>
          <p14:tracePt t="44373" x="2447925" y="2319338"/>
          <p14:tracePt t="44376" x="2457450" y="2309813"/>
          <p14:tracePt t="44384" x="2465388" y="2301875"/>
          <p14:tracePt t="44391" x="2474913" y="2292350"/>
          <p14:tracePt t="44394" x="2484438" y="2282825"/>
          <p14:tracePt t="44397" x="2493963" y="2282825"/>
          <p14:tracePt t="44404" x="2493963" y="2273300"/>
          <p14:tracePt t="44409" x="2501900" y="2273300"/>
          <p14:tracePt t="44413" x="2511425" y="2273300"/>
          <p14:tracePt t="44423" x="2520950" y="2273300"/>
          <p14:tracePt t="44430" x="2538413" y="2273300"/>
          <p14:tracePt t="44442" x="2547938" y="2273300"/>
          <p14:tracePt t="44445" x="2557463" y="2273300"/>
          <p14:tracePt t="44454" x="2566988" y="2273300"/>
          <p14:tracePt t="44457" x="2574925" y="2282825"/>
          <p14:tracePt t="44466" x="2584450" y="2292350"/>
          <p14:tracePt t="44470" x="2593975" y="2301875"/>
          <p14:tracePt t="44473" x="2593975" y="2309813"/>
          <p14:tracePt t="44477" x="2603500" y="2319338"/>
          <p14:tracePt t="44481" x="2611438" y="2319338"/>
          <p14:tracePt t="44486" x="2620963" y="2328863"/>
          <p14:tracePt t="44489" x="2620963" y="2338388"/>
          <p14:tracePt t="44493" x="2630488" y="2346325"/>
          <p14:tracePt t="44496" x="2630488" y="2355850"/>
          <p14:tracePt t="44502" x="2640013" y="2365375"/>
          <p14:tracePt t="44509" x="2640013" y="2374900"/>
          <p14:tracePt t="44513" x="2647950" y="2382838"/>
          <p14:tracePt t="44518" x="2647950" y="2392363"/>
          <p14:tracePt t="44521" x="2647950" y="2401888"/>
          <p14:tracePt t="44525" x="2647950" y="2411413"/>
          <p14:tracePt t="44529" x="2657475" y="2428875"/>
          <p14:tracePt t="44538" x="2657475" y="2438400"/>
          <p14:tracePt t="44541" x="2657475" y="2455863"/>
          <p14:tracePt t="44545" x="2657475" y="2474913"/>
          <p14:tracePt t="44550" x="2657475" y="2484438"/>
          <p14:tracePt t="44554" x="2657475" y="2492375"/>
          <p14:tracePt t="44561" x="2657475" y="2501900"/>
          <p14:tracePt t="44570" x="2657475" y="2511425"/>
          <p14:tracePt t="44573" x="2657475" y="2520950"/>
          <p14:tracePt t="44587" x="2657475" y="2528888"/>
          <p14:tracePt t="44603" x="2657475" y="2538413"/>
          <p14:tracePt t="44609" x="2657475" y="2547938"/>
          <p14:tracePt t="44613" x="2657475" y="2557463"/>
          <p14:tracePt t="44619" x="2647950" y="2557463"/>
          <p14:tracePt t="44621" x="2640013" y="2557463"/>
          <p14:tracePt t="44624" x="2630488" y="2557463"/>
          <p14:tracePt t="44629" x="2620963" y="2565400"/>
          <p14:tracePt t="44633" x="2611438" y="2574925"/>
          <p14:tracePt t="44641" x="2603500" y="2584450"/>
          <p14:tracePt t="44645" x="2593975" y="2584450"/>
          <p14:tracePt t="44651" x="2584450" y="2584450"/>
          <p14:tracePt t="44653" x="2566988" y="2593975"/>
          <p14:tracePt t="44656" x="2557463" y="2593975"/>
          <p14:tracePt t="44661" x="2557463" y="2601913"/>
          <p14:tracePt t="44665" x="2547938" y="2601913"/>
          <p14:tracePt t="44673" x="2547938" y="2611438"/>
          <p14:tracePt t="44681" x="2538413" y="2611438"/>
          <p14:tracePt t="44686" x="2530475" y="2611438"/>
          <p14:tracePt t="44692" x="2530475" y="2620963"/>
          <p14:tracePt t="44697" x="2520950" y="2620963"/>
          <p14:tracePt t="44773" x="2511425" y="2620963"/>
          <p14:tracePt t="44786" x="2501900" y="2620963"/>
          <p14:tracePt t="44798" x="2493963" y="2620963"/>
          <p14:tracePt t="44813" x="2484438" y="2611438"/>
          <p14:tracePt t="44817" x="2474913" y="2601913"/>
          <p14:tracePt t="44823" x="2465388" y="2593975"/>
          <p14:tracePt t="44824" x="2465388" y="2584450"/>
          <p14:tracePt t="44829" x="2457450" y="2574925"/>
          <p14:tracePt t="44838" x="2457450" y="2565400"/>
          <p14:tracePt t="44841" x="2447925" y="2557463"/>
          <p14:tracePt t="44845" x="2447925" y="2547938"/>
          <p14:tracePt t="44856" x="2447925" y="2528888"/>
          <p14:tracePt t="44860" x="2447925" y="2520950"/>
          <p14:tracePt t="44866" x="2447925" y="2501900"/>
          <p14:tracePt t="44871" x="2447925" y="2492375"/>
          <p14:tracePt t="44873" x="2447925" y="2474913"/>
          <p14:tracePt t="44877" x="2447925" y="2465388"/>
          <p14:tracePt t="44881" x="2447925" y="2455863"/>
          <p14:tracePt t="44889" x="2447925" y="2438400"/>
          <p14:tracePt t="44893" x="2447925" y="2428875"/>
          <p14:tracePt t="44897" x="2447925" y="2411413"/>
          <p14:tracePt t="44903" x="2447925" y="2392363"/>
          <p14:tracePt t="44905" x="2447925" y="2382838"/>
          <p14:tracePt t="44909" x="2457450" y="2355850"/>
          <p14:tracePt t="44913" x="2465388" y="2338388"/>
          <p14:tracePt t="44916" x="2474913" y="2319338"/>
          <p14:tracePt t="44923" x="2484438" y="2301875"/>
          <p14:tracePt t="44925" x="2493963" y="2292350"/>
          <p14:tracePt t="44928" x="2501900" y="2273300"/>
          <p14:tracePt t="44935" x="2511425" y="2273300"/>
          <p14:tracePt t="44937" x="2530475" y="2265363"/>
          <p14:tracePt t="44941" x="2538413" y="2246313"/>
          <p14:tracePt t="44947" x="2547938" y="2236788"/>
          <p14:tracePt t="44956" x="2566988" y="2219325"/>
          <p14:tracePt t="44966" x="2603500" y="2209800"/>
          <p14:tracePt t="44971" x="2620963" y="2200275"/>
          <p14:tracePt t="44974" x="2640013" y="2200275"/>
          <p14:tracePt t="44977" x="2647950" y="2192338"/>
          <p14:tracePt t="44981" x="2657475" y="2192338"/>
          <p14:tracePt t="44988" x="2667000" y="2192338"/>
          <p14:tracePt t="44994" x="2684463" y="2192338"/>
          <p14:tracePt t="44997" x="2693988" y="2192338"/>
          <p14:tracePt t="45003" x="2703513" y="2192338"/>
          <p14:tracePt t="45005" x="2713038" y="2192338"/>
          <p14:tracePt t="45013" x="2720975" y="2192338"/>
          <p14:tracePt t="45018" x="2740025" y="2192338"/>
          <p14:tracePt t="45021" x="2749550" y="2192338"/>
          <p14:tracePt t="45024" x="2757488" y="2200275"/>
          <p14:tracePt t="45029" x="2767013" y="2200275"/>
          <p14:tracePt t="45033" x="2767013" y="2209800"/>
          <p14:tracePt t="45037" x="2776538" y="2219325"/>
          <p14:tracePt t="45041" x="2794000" y="2228850"/>
          <p14:tracePt t="45045" x="2803525" y="2228850"/>
          <p14:tracePt t="45051" x="2813050" y="2236788"/>
          <p14:tracePt t="45053" x="2822575" y="2246313"/>
          <p14:tracePt t="45057" x="2830513" y="2255838"/>
          <p14:tracePt t="45060" x="2849563" y="2273300"/>
          <p14:tracePt t="45072" x="2859088" y="2292350"/>
          <p14:tracePt t="45080" x="2876550" y="2301875"/>
          <p14:tracePt t="45088" x="2895600" y="2319338"/>
          <p14:tracePt t="45093" x="2903538" y="2338388"/>
          <p14:tracePt t="45097" x="2903538" y="2346325"/>
          <p14:tracePt t="45105" x="2913063" y="2355850"/>
          <p14:tracePt t="45109" x="2913063" y="2365375"/>
          <p14:tracePt t="45113" x="2913063" y="2374900"/>
          <p14:tracePt t="45118" x="2922588" y="2382838"/>
          <p14:tracePt t="45121" x="2922588" y="2401888"/>
          <p14:tracePt t="45125" x="2932113" y="2411413"/>
          <p14:tracePt t="45135" x="2932113" y="2428875"/>
          <p14:tracePt t="45137" x="2940050" y="2438400"/>
          <p14:tracePt t="45141" x="2940050" y="2447925"/>
          <p14:tracePt t="45145" x="2940050" y="2455863"/>
          <p14:tracePt t="45149" x="2949575" y="2455863"/>
          <p14:tracePt t="45153" x="2949575" y="2465388"/>
          <p14:tracePt t="45161" x="2949575" y="2474913"/>
          <p14:tracePt t="45167" x="2949575" y="2484438"/>
          <p14:tracePt t="45170" x="2949575" y="2492375"/>
          <p14:tracePt t="45173" x="2949575" y="2501900"/>
          <p14:tracePt t="45177" x="2949575" y="2511425"/>
          <p14:tracePt t="45187" x="2949575" y="2520950"/>
          <p14:tracePt t="45198" x="2949575" y="2528888"/>
          <p14:tracePt t="45210" x="2949575" y="2538413"/>
          <p14:tracePt t="45221" x="2949575" y="2547938"/>
          <p14:tracePt t="45344" x="2949575" y="2557463"/>
          <p14:tracePt t="45355" x="2968625" y="2574925"/>
          <p14:tracePt t="45362" x="2995613" y="2584450"/>
          <p14:tracePt t="45366" x="3005138" y="2584450"/>
          <p14:tracePt t="45370" x="3022600" y="2593975"/>
          <p14:tracePt t="45373" x="3022600" y="2601913"/>
          <p14:tracePt t="45377" x="3041650" y="2601913"/>
          <p14:tracePt t="45381" x="3049588" y="2611438"/>
          <p14:tracePt t="45386" x="3068638" y="2611438"/>
          <p14:tracePt t="45389" x="3078163" y="2611438"/>
          <p14:tracePt t="45393" x="3095625" y="2620963"/>
          <p14:tracePt t="45397" x="3114675" y="2620963"/>
          <p14:tracePt t="45402" x="3132138" y="2630488"/>
          <p14:tracePt t="45405" x="3151188" y="2630488"/>
          <p14:tracePt t="45409" x="3168650" y="2638425"/>
          <p14:tracePt t="45413" x="3187700" y="2638425"/>
          <p14:tracePt t="45419" x="3187700" y="2647950"/>
          <p14:tracePt t="45421" x="3205163" y="2647950"/>
          <p14:tracePt t="45425" x="3214688" y="2657475"/>
          <p14:tracePt t="45429" x="3224213" y="2657475"/>
          <p14:tracePt t="45434" x="3241675" y="2667000"/>
          <p14:tracePt t="45437" x="3251200" y="2674938"/>
          <p14:tracePt t="45441" x="3270250" y="2674938"/>
          <p14:tracePt t="45445" x="3270250" y="2684463"/>
          <p14:tracePt t="45451" x="3278188" y="2693988"/>
          <p14:tracePt t="45453" x="3297238" y="2703513"/>
          <p14:tracePt t="45456" x="3306763" y="2711450"/>
          <p14:tracePt t="45460" x="3324225" y="2720975"/>
          <p14:tracePt t="45465" x="3343275" y="2730500"/>
          <p14:tracePt t="45470" x="3351213" y="2740025"/>
          <p14:tracePt t="45473" x="3360738" y="2747963"/>
          <p14:tracePt t="45478" x="3370263" y="2757488"/>
          <p14:tracePt t="45483" x="3379788" y="2757488"/>
          <p14:tracePt t="45491" x="3397250" y="2776538"/>
          <p14:tracePt t="45499" x="3406775" y="2784475"/>
          <p14:tracePt t="45504" x="3416300" y="2794000"/>
          <p14:tracePt t="45509" x="3424238" y="2803525"/>
          <p14:tracePt t="45512" x="3424238" y="2813050"/>
          <p14:tracePt t="45525" x="3433763" y="2813050"/>
          <p14:tracePt t="45537" x="3433763" y="2820988"/>
          <p14:tracePt t="45551" x="3433763" y="2830513"/>
          <p14:tracePt t="45557" x="3424238" y="2840038"/>
          <p14:tracePt t="45561" x="3416300" y="2840038"/>
          <p14:tracePt t="45566" x="3397250" y="2840038"/>
          <p14:tracePt t="45570" x="3387725" y="2840038"/>
          <p14:tracePt t="45573" x="3379788" y="2840038"/>
          <p14:tracePt t="45581" x="3370263" y="2840038"/>
          <p14:tracePt t="45861" x="3360738" y="2840038"/>
          <p14:tracePt t="45868" x="3360738" y="2849563"/>
          <p14:tracePt t="45878" x="3360738" y="2857500"/>
          <p14:tracePt t="45893" x="3370263" y="2857500"/>
          <p14:tracePt t="45910" x="3379788" y="2867025"/>
          <p14:tracePt t="45945" x="3387725" y="2867025"/>
          <p14:tracePt t="45954" x="3397250" y="2867025"/>
          <p14:tracePt t="45957" x="3406775" y="2867025"/>
          <p14:tracePt t="45961" x="3416300" y="2867025"/>
          <p14:tracePt t="45966" x="3424238" y="2867025"/>
          <p14:tracePt t="45970" x="3433763" y="2867025"/>
          <p14:tracePt t="45973" x="3443288" y="2867025"/>
          <p14:tracePt t="45977" x="3452813" y="2867025"/>
          <p14:tracePt t="45981" x="3460750" y="2867025"/>
          <p14:tracePt t="45986" x="3470275" y="2867025"/>
          <p14:tracePt t="45988" x="3479800" y="2867025"/>
          <p14:tracePt t="46001" x="3489325" y="2867025"/>
          <p14:tracePt t="46004" x="3497263" y="2867025"/>
          <p14:tracePt t="46010" x="3506788" y="2867025"/>
          <p14:tracePt t="46020" x="3516313" y="2876550"/>
          <p14:tracePt t="46042" x="3525838" y="2876550"/>
          <p14:tracePt t="46051" x="3533775" y="2876550"/>
          <p14:tracePt t="46062" x="3543300" y="2876550"/>
          <p14:tracePt t="46078" x="3552825" y="2876550"/>
          <p14:tracePt t="56549" x="3533775" y="2876550"/>
          <p14:tracePt t="56561" x="3497263" y="2886075"/>
          <p14:tracePt t="56570" x="3460750" y="2894013"/>
          <p14:tracePt t="56575" x="3433763" y="2903538"/>
          <p14:tracePt t="56580" x="3416300" y="2903538"/>
          <p14:tracePt t="56583" x="3406775" y="2913063"/>
          <p14:tracePt t="56587" x="3387725" y="2913063"/>
          <p14:tracePt t="56596" x="3379788" y="2913063"/>
          <p14:tracePt t="56603" x="3370263" y="2922588"/>
          <p14:tracePt t="56611" x="3360738" y="2922588"/>
          <p14:tracePt t="56619" x="3351213" y="2922588"/>
          <p14:tracePt t="56632" x="3343275" y="2922588"/>
          <p14:tracePt t="56648" x="3333750" y="2922588"/>
          <p14:tracePt t="56675" x="3324225" y="2922588"/>
          <p14:tracePt t="56685" x="3314700" y="2922588"/>
          <p14:tracePt t="56691" x="3314700" y="2930525"/>
          <p14:tracePt t="56695" x="3306763" y="2930525"/>
          <p14:tracePt t="56707" x="3297238" y="2930525"/>
          <p14:tracePt t="56716" x="3287713" y="2930525"/>
          <p14:tracePt t="56719" x="3278188" y="2930525"/>
          <p14:tracePt t="56735" x="3270250" y="2930525"/>
          <p14:tracePt t="56739" x="3260725" y="2930525"/>
          <p14:tracePt t="56743" x="3251200" y="2930525"/>
          <p14:tracePt t="56751" x="3241675" y="2930525"/>
          <p14:tracePt t="56759" x="3232150" y="2930525"/>
          <p14:tracePt t="56775" x="3224213" y="2930525"/>
          <p14:tracePt t="56783" x="3214688" y="2930525"/>
          <p14:tracePt t="56787" x="3205163" y="2930525"/>
          <p14:tracePt t="56791" x="3195638" y="2930525"/>
          <p14:tracePt t="56796" x="3187700" y="2930525"/>
          <p14:tracePt t="56799" x="3178175" y="2940050"/>
          <p14:tracePt t="56813" x="3168650" y="2940050"/>
          <p14:tracePt t="56816" x="3159125" y="2940050"/>
          <p14:tracePt t="56818" x="3151188" y="2940050"/>
          <p14:tracePt t="56823" x="3141663" y="2940050"/>
          <p14:tracePt t="56826" x="3132138" y="2940050"/>
          <p14:tracePt t="56832" x="3122613" y="2949575"/>
          <p14:tracePt t="56871" x="3114675" y="2949575"/>
          <p14:tracePt t="56883" x="3105150" y="2949575"/>
          <p14:tracePt t="56896" x="3095625" y="2959100"/>
          <p14:tracePt t="56900" x="3086100" y="2959100"/>
          <p14:tracePt t="56907" x="3078163" y="2959100"/>
          <p14:tracePt t="56918" x="3068638" y="2959100"/>
          <p14:tracePt t="56933" x="3059113" y="2959100"/>
          <p14:tracePt t="56939" x="3049588" y="2959100"/>
          <p14:tracePt t="56949" x="3041650" y="2959100"/>
          <p14:tracePt t="56960" x="3032125" y="2959100"/>
          <p14:tracePt t="56967" x="3022600" y="2959100"/>
          <p14:tracePt t="56975" x="3013075" y="2959100"/>
          <p14:tracePt t="56987" x="3005138" y="2959100"/>
          <p14:tracePt t="56997" x="3005138" y="2968625"/>
          <p14:tracePt t="57003" x="2995613" y="2968625"/>
          <p14:tracePt t="57018" x="2986088" y="2968625"/>
          <p14:tracePt t="57033" x="2976563" y="2968625"/>
          <p14:tracePt t="57042" x="2968625" y="2968625"/>
          <p14:tracePt t="57056" x="2959100" y="2968625"/>
          <p14:tracePt t="57060" x="2949575" y="2968625"/>
          <p14:tracePt t="57068" x="2940050" y="2968625"/>
          <p14:tracePt t="57072" x="2932113" y="2968625"/>
          <p14:tracePt t="57081" x="2922588" y="2968625"/>
          <p14:tracePt t="57088" x="2913063" y="2968625"/>
          <p14:tracePt t="57112" x="2903538" y="2968625"/>
          <p14:tracePt t="57124" x="2895600" y="2968625"/>
          <p14:tracePt t="57133" x="2886075" y="2968625"/>
          <p14:tracePt t="57136" x="2876550" y="2968625"/>
          <p14:tracePt t="57139" x="2867025" y="2968625"/>
          <p14:tracePt t="57143" x="2867025" y="2976563"/>
          <p14:tracePt t="57148" x="2859088" y="2976563"/>
          <p14:tracePt t="57159" x="2849563" y="2976563"/>
          <p14:tracePt t="57165" x="2840038" y="2976563"/>
          <p14:tracePt t="57171" x="2830513" y="2976563"/>
          <p14:tracePt t="57180" x="2822575" y="2976563"/>
          <p14:tracePt t="57187" x="2813050" y="2976563"/>
          <p14:tracePt t="57195" x="2803525" y="2976563"/>
          <p14:tracePt t="57213" x="2794000" y="2976563"/>
          <p14:tracePt t="57219" x="2786063" y="2976563"/>
          <p14:tracePt t="57223" x="2776538" y="2976563"/>
          <p14:tracePt t="57227" x="2767013" y="2976563"/>
          <p14:tracePt t="57232" x="2757488" y="2976563"/>
          <p14:tracePt t="57235" x="2749550" y="2976563"/>
          <p14:tracePt t="57243" x="2740025" y="2976563"/>
          <p14:tracePt t="57249" x="2730500" y="2976563"/>
          <p14:tracePt t="57250" x="2720975" y="2976563"/>
          <p14:tracePt t="57254" x="2713038" y="2976563"/>
          <p14:tracePt t="57259" x="2703513" y="2976563"/>
          <p14:tracePt t="57264" x="2693988" y="2976563"/>
          <p14:tracePt t="57276" x="2684463" y="2976563"/>
          <p14:tracePt t="57287" x="2676525" y="2976563"/>
          <p14:tracePt t="57307" x="2667000" y="2976563"/>
          <p14:tracePt t="57319" x="2657475" y="2976563"/>
          <p14:tracePt t="57323" x="2647950" y="2976563"/>
          <p14:tracePt t="57335" x="2640013" y="2976563"/>
          <p14:tracePt t="57344" x="2630488" y="2976563"/>
          <p14:tracePt t="57351" x="2620963" y="2976563"/>
          <p14:tracePt t="57365" x="2611438" y="2976563"/>
          <p14:tracePt t="57383" x="2603500" y="2976563"/>
          <p14:tracePt t="57391" x="2593975" y="2976563"/>
          <p14:tracePt t="57407" x="2584450" y="2976563"/>
          <p14:tracePt t="57411" x="2574925" y="2968625"/>
          <p14:tracePt t="57416" x="2566988" y="2968625"/>
          <p14:tracePt t="57419" x="2547938" y="2968625"/>
          <p14:tracePt t="57423" x="2538413" y="2959100"/>
          <p14:tracePt t="57428" x="2530475" y="2959100"/>
          <p14:tracePt t="57435" x="2520950" y="2949575"/>
          <p14:tracePt t="57439" x="2501900" y="2949575"/>
          <p14:tracePt t="57442" x="2493963" y="2949575"/>
          <p14:tracePt t="57451" x="2484438" y="2949575"/>
          <p14:tracePt t="57455" x="2474913" y="2940050"/>
          <p14:tracePt t="57465" x="2465388" y="2930525"/>
          <p14:tracePt t="57467" x="2457450" y="2930525"/>
          <p14:tracePt t="57476" x="2447925" y="2922588"/>
          <p14:tracePt t="57487" x="2438400" y="2913063"/>
          <p14:tracePt t="57499" x="2428875" y="2903538"/>
          <p14:tracePt t="57513" x="2419350" y="2894013"/>
          <p14:tracePt t="57534" x="2419350" y="2886075"/>
          <p14:tracePt t="57541" x="2411413" y="2876550"/>
          <p14:tracePt t="57550" x="2411413" y="2867025"/>
          <p14:tracePt t="57556" x="2411413" y="2857500"/>
          <p14:tracePt t="57560" x="2411413" y="2849563"/>
          <p14:tracePt t="57563" x="2401888" y="2849563"/>
          <p14:tracePt t="57571" x="2401888" y="2840038"/>
          <p14:tracePt t="57575" x="2401888" y="2830513"/>
          <p14:tracePt t="57583" x="2401888" y="2820988"/>
          <p14:tracePt t="57591" x="2401888" y="2813050"/>
          <p14:tracePt t="57594" x="2401888" y="2803525"/>
          <p14:tracePt t="57602" x="2401888" y="2794000"/>
          <p14:tracePt t="57616" x="2401888" y="2784475"/>
          <p14:tracePt t="57627" x="2401888" y="2767013"/>
          <p14:tracePt t="57633" x="2401888" y="2757488"/>
          <p14:tracePt t="57636" x="2401888" y="2747963"/>
          <p14:tracePt t="57639" x="2411413" y="2747963"/>
          <p14:tracePt t="57643" x="2411413" y="2740025"/>
          <p14:tracePt t="57651" x="2419350" y="2730500"/>
          <p14:tracePt t="57655" x="2428875" y="2720975"/>
          <p14:tracePt t="57659" x="2438400" y="2711450"/>
          <p14:tracePt t="57666" x="2447925" y="2703513"/>
          <p14:tracePt t="57667" x="2457450" y="2703513"/>
          <p14:tracePt t="57670" x="2474913" y="2693988"/>
          <p14:tracePt t="57674" x="2493963" y="2684463"/>
          <p14:tracePt t="57684" x="2530475" y="2667000"/>
          <p14:tracePt t="57687" x="2547938" y="2667000"/>
          <p14:tracePt t="57691" x="2566988" y="2667000"/>
          <p14:tracePt t="57696" x="2574925" y="2667000"/>
          <p14:tracePt t="57700" x="2603500" y="2657475"/>
          <p14:tracePt t="57707" x="2620963" y="2657475"/>
          <p14:tracePt t="57711" x="2630488" y="2657475"/>
          <p14:tracePt t="57715" x="2647950" y="2657475"/>
          <p14:tracePt t="57719" x="2657475" y="2657475"/>
          <p14:tracePt t="57722" x="2667000" y="2657475"/>
          <p14:tracePt t="57732" x="2676525" y="2647950"/>
          <p14:tracePt t="57734" x="2684463" y="2647950"/>
          <p14:tracePt t="57738" x="2693988" y="2647950"/>
          <p14:tracePt t="57742" x="2703513" y="2647950"/>
          <p14:tracePt t="57748" x="2713038" y="2647950"/>
          <p14:tracePt t="57754" x="2720975" y="2647950"/>
          <p14:tracePt t="57770" x="2730500" y="2647950"/>
          <p14:tracePt t="57780" x="2740025" y="2647950"/>
          <p14:tracePt t="57787" x="2749550" y="2657475"/>
          <p14:tracePt t="57795" x="2757488" y="2667000"/>
          <p14:tracePt t="57803" x="2767013" y="2674938"/>
          <p14:tracePt t="57806" x="2776538" y="2684463"/>
          <p14:tracePt t="57819" x="2786063" y="2693988"/>
          <p14:tracePt t="57823" x="2794000" y="2703513"/>
          <p14:tracePt t="57832" x="2803525" y="2711450"/>
          <p14:tracePt t="57839" x="2813050" y="2720975"/>
          <p14:tracePt t="57851" x="2822575" y="2730500"/>
          <p14:tracePt t="57852" x="2822575" y="2740025"/>
          <p14:tracePt t="57859" x="2830513" y="2740025"/>
          <p14:tracePt t="57867" x="2840038" y="2747963"/>
          <p14:tracePt t="57881" x="2849563" y="2757488"/>
          <p14:tracePt t="57900" x="2859088" y="2767013"/>
          <p14:tracePt t="57924" x="2859088" y="2776538"/>
          <p14:tracePt t="57933" x="2859088" y="2784475"/>
          <p14:tracePt t="57949" x="2859088" y="2794000"/>
          <p14:tracePt t="57956" x="2859088" y="2803525"/>
          <p14:tracePt t="57961" x="2859088" y="2813050"/>
          <p14:tracePt t="57968" x="2859088" y="2820988"/>
          <p14:tracePt t="57972" x="2859088" y="2830513"/>
          <p14:tracePt t="57981" x="2859088" y="2840038"/>
          <p14:tracePt t="57984" x="2849563" y="2840038"/>
          <p14:tracePt t="57994" x="2849563" y="2849563"/>
          <p14:tracePt t="58007" x="2840038" y="2867025"/>
          <p14:tracePt t="58014" x="2830513" y="2876550"/>
          <p14:tracePt t="58020" x="2830513" y="2894013"/>
          <p14:tracePt t="58027" x="2830513" y="2903538"/>
          <p14:tracePt t="58033" x="2830513" y="2913063"/>
          <p14:tracePt t="58036" x="2830513" y="2922588"/>
          <p14:tracePt t="58040" x="2830513" y="2930525"/>
          <p14:tracePt t="58048" x="2830513" y="2940050"/>
          <p14:tracePt t="58052" x="2830513" y="2949575"/>
          <p14:tracePt t="58065" x="2830513" y="2959100"/>
          <p14:tracePt t="58068" x="2830513" y="2968625"/>
          <p14:tracePt t="58072" x="2822575" y="2976563"/>
          <p14:tracePt t="58082" x="2822575" y="2986088"/>
          <p14:tracePt t="58083" x="2813050" y="2995613"/>
          <p14:tracePt t="58090" x="2813050" y="3005138"/>
          <p14:tracePt t="58102" x="2803525" y="3005138"/>
          <p14:tracePt t="58107" x="2803525" y="3013075"/>
          <p14:tracePt t="58115" x="2794000" y="3022600"/>
          <p14:tracePt t="58124" x="2786063" y="3032125"/>
          <p14:tracePt t="58136" x="2786063" y="3041650"/>
          <p14:tracePt t="58146" x="2786063" y="3049588"/>
          <p14:tracePt t="58149" x="2776538" y="3049588"/>
          <p14:tracePt t="58152" x="2767013" y="3049588"/>
          <p14:tracePt t="58155" x="2767013" y="3059113"/>
          <p14:tracePt t="58164" x="2757488" y="3059113"/>
          <p14:tracePt t="58181" x="2740025" y="3078163"/>
          <p14:tracePt t="58190" x="2730500" y="3086100"/>
          <p14:tracePt t="58196" x="2713038" y="3086100"/>
          <p14:tracePt t="58204" x="2693988" y="3086100"/>
          <p14:tracePt t="58208" x="2693988" y="3095625"/>
          <p14:tracePt t="58213" x="2684463" y="3095625"/>
          <p14:tracePt t="58222" x="2676525" y="3095625"/>
          <p14:tracePt t="58247" x="2667000" y="3095625"/>
          <p14:tracePt t="58255" x="2657475" y="3095625"/>
          <p14:tracePt t="58261" x="2640013" y="3095625"/>
          <p14:tracePt t="58268" x="2611438" y="3095625"/>
          <p14:tracePt t="58279" x="2603500" y="3095625"/>
          <p14:tracePt t="58288" x="2566988" y="3095625"/>
          <p14:tracePt t="58292" x="2557463" y="3095625"/>
          <p14:tracePt t="58297" x="2547938" y="3095625"/>
          <p14:tracePt t="58299" x="2538413" y="3095625"/>
          <p14:tracePt t="58304" x="2530475" y="3095625"/>
          <p14:tracePt t="58308" x="2520950" y="3095625"/>
          <p14:tracePt t="58314" x="2511425" y="3105150"/>
          <p14:tracePt t="58315" x="2501900" y="3105150"/>
          <p14:tracePt t="58319" x="2493963" y="3105150"/>
          <p14:tracePt t="58329" x="2484438" y="3105150"/>
          <p14:tracePt t="58332" x="2474913" y="3105150"/>
          <p14:tracePt t="58336" x="2465388" y="3105150"/>
          <p14:tracePt t="58340" x="2457450" y="3105150"/>
          <p14:tracePt t="58348" x="2447925" y="3105150"/>
          <p14:tracePt t="58352" x="2438400" y="3105150"/>
          <p14:tracePt t="58356" x="2428875" y="3105150"/>
          <p14:tracePt t="58367" x="2401888" y="3105150"/>
          <p14:tracePt t="58373" x="2374900" y="3105150"/>
          <p14:tracePt t="58380" x="2355850" y="3105150"/>
          <p14:tracePt t="58384" x="2346325" y="3095625"/>
          <p14:tracePt t="58387" x="2328863" y="3095625"/>
          <p14:tracePt t="58391" x="2319338" y="3095625"/>
          <p14:tracePt t="58398" x="2309813" y="3086100"/>
          <p14:tracePt t="58400" x="2292350" y="3086100"/>
          <p14:tracePt t="58410" x="2273300" y="3086100"/>
          <p14:tracePt t="58421" x="2228850" y="3078163"/>
          <p14:tracePt t="58426" x="2219325" y="3078163"/>
          <p14:tracePt t="58434" x="2200275" y="3078163"/>
          <p14:tracePt t="58436" x="2182813" y="3078163"/>
          <p14:tracePt t="58440" x="2163763" y="3078163"/>
          <p14:tracePt t="58443" x="2155825" y="3078163"/>
          <p14:tracePt t="58449" x="2136775" y="3078163"/>
          <p14:tracePt t="58452" x="2119313" y="3068638"/>
          <p14:tracePt t="58456" x="2100263" y="3068638"/>
          <p14:tracePt t="58462" x="2082800" y="3068638"/>
          <p14:tracePt t="58466" x="2063750" y="3068638"/>
          <p14:tracePt t="58474" x="2046288" y="3059113"/>
          <p14:tracePt t="58482" x="2009775" y="3059113"/>
          <p14:tracePt t="58486" x="1990725" y="3049588"/>
          <p14:tracePt t="58489" x="1981200" y="3049588"/>
          <p14:tracePt t="58492" x="1963738" y="3049588"/>
          <p14:tracePt t="58497" x="1954213" y="3049588"/>
          <p14:tracePt t="58500" x="1936750" y="3049588"/>
          <p14:tracePt t="58508" x="1917700" y="3049588"/>
          <p14:tracePt t="58514" x="1908175" y="3049588"/>
          <p14:tracePt t="58516" x="1890713" y="3049588"/>
          <p14:tracePt t="58524" x="1871663" y="3049588"/>
          <p14:tracePt t="58529" x="1854200" y="3049588"/>
          <p14:tracePt t="58536" x="1817688" y="3041650"/>
          <p14:tracePt t="58539" x="1798638" y="3041650"/>
          <p14:tracePt t="58546" x="1781175" y="3041650"/>
          <p14:tracePt t="58548" x="1762125" y="3041650"/>
          <p14:tracePt t="58552" x="1744663" y="3041650"/>
          <p14:tracePt t="58556" x="1725613" y="3041650"/>
          <p14:tracePt t="58562" x="1708150" y="3041650"/>
          <p14:tracePt t="58565" x="1689100" y="3041650"/>
          <p14:tracePt t="58568" x="1671638" y="3041650"/>
          <p14:tracePt t="58571" x="1652588" y="3041650"/>
          <p14:tracePt t="58576" x="1635125" y="3032125"/>
          <p14:tracePt t="58581" x="1616075" y="3032125"/>
          <p14:tracePt t="58584" x="1598613" y="3032125"/>
          <p14:tracePt t="58588" x="1579563" y="3022600"/>
          <p14:tracePt t="58597" x="1562100" y="3022600"/>
          <p14:tracePt t="58600" x="1552575" y="3022600"/>
          <p14:tracePt t="58604" x="1533525" y="3013075"/>
          <p14:tracePt t="58608" x="1525588" y="3013075"/>
          <p14:tracePt t="58614" x="1516063" y="3013075"/>
          <p14:tracePt t="58616" x="1497013" y="3013075"/>
          <p14:tracePt t="58624" x="1489075" y="3005138"/>
          <p14:tracePt t="58627" x="1479550" y="3005138"/>
          <p14:tracePt t="58632" x="1470025" y="3005138"/>
          <p14:tracePt t="58636" x="1460500" y="3005138"/>
          <p14:tracePt t="58640" x="1452563" y="3005138"/>
          <p14:tracePt t="58644" x="1443038" y="3005138"/>
          <p14:tracePt t="58648" x="1433513" y="3005138"/>
          <p14:tracePt t="58652" x="1423988" y="3005138"/>
          <p14:tracePt t="58661" x="1416050" y="3005138"/>
          <p14:tracePt t="58666" x="1406525" y="3005138"/>
          <p14:tracePt t="58668" x="1406525" y="2995613"/>
          <p14:tracePt t="58672" x="1397000" y="2995613"/>
          <p14:tracePt t="58681" x="1387475" y="2995613"/>
          <p14:tracePt t="58721" x="1379538" y="2995613"/>
          <p14:tracePt t="58729" x="1370013" y="2995613"/>
          <p14:tracePt t="58761" x="1360488" y="2995613"/>
          <p14:tracePt t="58766" x="1360488" y="2986088"/>
          <p14:tracePt t="58768" x="1350963" y="2986088"/>
          <p14:tracePt t="58778" x="1343025" y="2986088"/>
          <p14:tracePt t="58840" x="1350963" y="2986088"/>
          <p14:tracePt t="58844" x="1360488" y="2995613"/>
          <p14:tracePt t="58848" x="1370013" y="3005138"/>
          <p14:tracePt t="58851" x="1379538" y="3013075"/>
          <p14:tracePt t="58856" x="1379538" y="3022600"/>
          <p14:tracePt t="58861" x="1397000" y="3032125"/>
          <p14:tracePt t="58866" x="1406525" y="3032125"/>
          <p14:tracePt t="58868" x="1423988" y="3041650"/>
          <p14:tracePt t="58871" x="1443038" y="3041650"/>
          <p14:tracePt t="58876" x="1452563" y="3049588"/>
          <p14:tracePt t="58882" x="1470025" y="3049588"/>
          <p14:tracePt t="58883" x="1489075" y="3059113"/>
          <p14:tracePt t="58887" x="1506538" y="3059113"/>
          <p14:tracePt t="58897" x="1525588" y="3068638"/>
          <p14:tracePt t="58900" x="1543050" y="3068638"/>
          <p14:tracePt t="58904" x="1552575" y="3068638"/>
          <p14:tracePt t="58908" x="1562100" y="3068638"/>
          <p14:tracePt t="58912" x="1570038" y="3068638"/>
          <p14:tracePt t="58922" x="1579563" y="3068638"/>
          <p14:tracePt t="59074" x="1562100" y="3068638"/>
          <p14:tracePt t="59081" x="1543050" y="3068638"/>
          <p14:tracePt t="59085" x="1525588" y="3068638"/>
          <p14:tracePt t="59089" x="1525588" y="3059113"/>
          <p14:tracePt t="59092" x="1506538" y="3059113"/>
          <p14:tracePt t="59099" x="1497013" y="3059113"/>
          <p14:tracePt t="59101" x="1479550" y="3059113"/>
          <p14:tracePt t="59104" x="1460500" y="3059113"/>
          <p14:tracePt t="59108" x="1452563" y="3059113"/>
          <p14:tracePt t="59114" x="1433513" y="3059113"/>
          <p14:tracePt t="59116" x="1423988" y="3059113"/>
          <p14:tracePt t="59120" x="1406525" y="3059113"/>
          <p14:tracePt t="59123" x="1387475" y="3059113"/>
          <p14:tracePt t="59129" x="1379538" y="3049588"/>
          <p14:tracePt t="59132" x="1360488" y="3049588"/>
          <p14:tracePt t="59135" x="1350963" y="3049588"/>
          <p14:tracePt t="59139" x="1333500" y="3049588"/>
          <p14:tracePt t="59148" x="1323975" y="3049588"/>
          <p14:tracePt t="59156" x="1314450" y="3049588"/>
          <p14:tracePt t="59424" x="1306513" y="3041650"/>
          <p14:tracePt t="59435" x="1306513" y="3032125"/>
          <p14:tracePt t="59447" x="1306513" y="3022600"/>
          <p14:tracePt t="59455" x="1314450" y="3013075"/>
          <p14:tracePt t="59466" x="1323975" y="3013075"/>
          <p14:tracePt t="59481" x="1333500" y="3005138"/>
          <p14:tracePt t="59485" x="1343025" y="3005138"/>
          <p14:tracePt t="59487" x="1350963" y="3005138"/>
          <p14:tracePt t="59492" x="1360488" y="2995613"/>
          <p14:tracePt t="59498" x="1379538" y="2995613"/>
          <p14:tracePt t="59500" x="1379538" y="2986088"/>
          <p14:tracePt t="59504" x="1387475" y="2986088"/>
          <p14:tracePt t="59507" x="1406525" y="2986088"/>
          <p14:tracePt t="59514" x="1416050" y="2976563"/>
          <p14:tracePt t="59516" x="1433513" y="2976563"/>
          <p14:tracePt t="59519" x="1452563" y="2968625"/>
          <p14:tracePt t="59526" x="1460500" y="2968625"/>
          <p14:tracePt t="59536" x="1497013" y="2949575"/>
          <p14:tracePt t="59540" x="1506538" y="2949575"/>
          <p14:tracePt t="59548" x="1516063" y="2949575"/>
          <p14:tracePt t="60081" x="1525588" y="2949575"/>
          <p14:tracePt t="60085" x="1533525" y="2940050"/>
          <p14:tracePt t="60089" x="1552575" y="2940050"/>
          <p14:tracePt t="60094" x="1562100" y="2940050"/>
          <p14:tracePt t="60098" x="1598613" y="2930525"/>
          <p14:tracePt t="60100" x="1625600" y="2930525"/>
          <p14:tracePt t="60105" x="1671638" y="2922588"/>
          <p14:tracePt t="60109" x="1725613" y="2913063"/>
          <p14:tracePt t="60115" x="1790700" y="2903538"/>
          <p14:tracePt t="60116" x="1863725" y="2876550"/>
          <p14:tracePt t="60120" x="1963738" y="2849563"/>
          <p14:tracePt t="60125" x="2090738" y="2803525"/>
          <p14:tracePt t="60131" x="2265363" y="2757488"/>
          <p14:tracePt t="60132" x="2428875" y="2711450"/>
          <p14:tracePt t="60136" x="2593975" y="2667000"/>
          <p14:tracePt t="60141" x="2776538" y="2620963"/>
          <p14:tracePt t="60146" x="2986088" y="2584450"/>
          <p14:tracePt t="60149" x="3205163" y="2538413"/>
          <p14:tracePt t="60153" x="3460750" y="2484438"/>
          <p14:tracePt t="60157" x="3744913" y="2428875"/>
          <p14:tracePt t="60162" x="3990975" y="2392363"/>
          <p14:tracePt t="60165" x="4283075" y="2328863"/>
          <p14:tracePt t="60169" x="4538663" y="2273300"/>
          <p14:tracePt t="60173" x="4821238" y="2219325"/>
          <p14:tracePt t="60179" x="5086350" y="2146300"/>
          <p14:tracePt t="60182" x="5378450" y="2090738"/>
          <p14:tracePt t="60184" x="5643563" y="2009775"/>
          <p14:tracePt t="60188" x="5899150" y="1935163"/>
          <p14:tracePt t="60195" x="6127750" y="1862138"/>
          <p14:tracePt t="60198" x="6402388" y="1771650"/>
          <p14:tracePt t="60200" x="6667500" y="1671638"/>
          <p14:tracePt t="60205" x="6940550" y="1579563"/>
          <p14:tracePt t="60208" x="7205663" y="1506538"/>
          <p14:tracePt t="60215" x="7434263" y="1416050"/>
          <p14:tracePt t="60217" x="7662863" y="1343025"/>
          <p14:tracePt t="60221" x="7862888" y="1260475"/>
          <p14:tracePt t="60224" x="8064500" y="1196975"/>
          <p14:tracePt t="60230" x="8210550" y="1131888"/>
          <p14:tracePt t="60233" x="8366125" y="1058863"/>
          <p14:tracePt t="60237" x="8493125" y="1014413"/>
          <p14:tracePt t="60241" x="8612188" y="949325"/>
          <p14:tracePt t="60247" x="8731250" y="922338"/>
          <p14:tracePt t="60249" x="8821738" y="885825"/>
          <p14:tracePt t="60253" x="8904288" y="858838"/>
          <p14:tracePt t="60257" x="8986838" y="812800"/>
          <p14:tracePt t="60263" x="9032875" y="793750"/>
          <p14:tracePt t="60265" x="9077325" y="757238"/>
          <p14:tracePt t="60269" x="9105900" y="749300"/>
          <p14:tracePt t="60273" x="9123363" y="730250"/>
          <p14:tracePt t="60277" x="9150350" y="712788"/>
          <p14:tracePt t="60281" x="9169400" y="693738"/>
          <p14:tracePt t="60285" x="9178925" y="676275"/>
          <p14:tracePt t="60289" x="9178925" y="657225"/>
          <p14:tracePt t="60293" x="9186863" y="639763"/>
          <p14:tracePt t="60298" x="9186863" y="630238"/>
          <p14:tracePt t="60301" x="9186863" y="611188"/>
          <p14:tracePt t="60305" x="9196388" y="593725"/>
          <p14:tracePt t="60312" x="9196388" y="574675"/>
          <p14:tracePt t="60314" x="9196388" y="557213"/>
          <p14:tracePt t="60316" x="9196388" y="547688"/>
          <p14:tracePt t="60321" x="9196388" y="530225"/>
          <p14:tracePt t="60330" x="9196388" y="511175"/>
          <p14:tracePt t="60333" x="9196388" y="501650"/>
          <p14:tracePt t="60337" x="9196388" y="493713"/>
          <p14:tracePt t="60341" x="9196388" y="474663"/>
          <p14:tracePt t="60346" x="9196388" y="465138"/>
          <p14:tracePt t="60349" x="9196388" y="457200"/>
          <p14:tracePt t="60359" x="9196388" y="447675"/>
          <p14:tracePt t="60368" x="9196388" y="420688"/>
          <p14:tracePt t="60374" x="9196388" y="401638"/>
          <p14:tracePt t="60382" x="9205913" y="392113"/>
          <p14:tracePt t="60387" x="9205913" y="384175"/>
          <p14:tracePt t="60389" x="9205913" y="374650"/>
          <p14:tracePt t="60397" x="9205913" y="365125"/>
          <p14:tracePt t="60412" x="9215438" y="365125"/>
          <p14:tracePt t="60442" x="9186863" y="365125"/>
          <p14:tracePt t="60449" x="9105900" y="365125"/>
          <p14:tracePt t="60452" x="9050338" y="365125"/>
          <p14:tracePt t="60457" x="8967788" y="384175"/>
          <p14:tracePt t="60462" x="8877300" y="392113"/>
          <p14:tracePt t="60465" x="8785225" y="392113"/>
          <p14:tracePt t="60469" x="8694738" y="392113"/>
          <p14:tracePt t="60473" x="8593138" y="411163"/>
          <p14:tracePt t="60477" x="8483600" y="411163"/>
          <p14:tracePt t="60481" x="8374063" y="411163"/>
          <p14:tracePt t="60487" x="8247063" y="411163"/>
          <p14:tracePt t="60494" x="7954963" y="411163"/>
          <p14:tracePt t="60504" x="7597775" y="411163"/>
          <p14:tracePt t="60510" x="7215188" y="401638"/>
          <p14:tracePt t="60515" x="7013575" y="401638"/>
          <p14:tracePt t="60517" x="6831013" y="401638"/>
          <p14:tracePt t="60520" x="6648450" y="384175"/>
          <p14:tracePt t="60525" x="6475413" y="384175"/>
          <p14:tracePt t="60530" x="6310313" y="384175"/>
          <p14:tracePt t="60533" x="6146800" y="374650"/>
          <p14:tracePt t="60536" x="5981700" y="374650"/>
          <p14:tracePt t="60541" x="5818188" y="355600"/>
          <p14:tracePt t="60546" x="5670550" y="355600"/>
          <p14:tracePt t="60549" x="5543550" y="355600"/>
          <p14:tracePt t="60553" x="5414963" y="355600"/>
          <p14:tracePt t="60557" x="5287963" y="355600"/>
          <p14:tracePt t="60563" x="5141913" y="338138"/>
          <p14:tracePt t="60565" x="5013325" y="338138"/>
          <p14:tracePt t="60569" x="4886325" y="338138"/>
          <p14:tracePt t="60573" x="4757738" y="338138"/>
          <p14:tracePt t="60577" x="4648200" y="338138"/>
          <p14:tracePt t="60581" x="4538663" y="338138"/>
          <p14:tracePt t="60585" x="4429125" y="338138"/>
          <p14:tracePt t="60589" x="4319588" y="338138"/>
          <p14:tracePt t="60594" x="4219575" y="338138"/>
          <p14:tracePt t="60597" x="4146550" y="338138"/>
          <p14:tracePt t="60601" x="4054475" y="328613"/>
          <p14:tracePt t="60605" x="3963988" y="328613"/>
          <p14:tracePt t="60610" x="3881438" y="319088"/>
          <p14:tracePt t="60614" x="3789363" y="301625"/>
          <p14:tracePt t="60617" x="3735388" y="292100"/>
          <p14:tracePt t="60621" x="3671888" y="292100"/>
          <p14:tracePt t="60625" x="3616325" y="282575"/>
          <p14:tracePt t="60630" x="3570288" y="282575"/>
          <p14:tracePt t="60633" x="3516313" y="265113"/>
          <p14:tracePt t="60637" x="3479800" y="255588"/>
          <p14:tracePt t="60641" x="3433763" y="255588"/>
          <p14:tracePt t="60647" x="3397250" y="246063"/>
          <p14:tracePt t="60649" x="3351213" y="246063"/>
          <p14:tracePt t="60653" x="3324225" y="246063"/>
          <p14:tracePt t="60659" x="3297238" y="238125"/>
          <p14:tracePt t="60670" x="3195638" y="238125"/>
          <p14:tracePt t="60675" x="3151188" y="228600"/>
          <p14:tracePt t="60687" x="3041650" y="219075"/>
          <p14:tracePt t="60688" x="2995613" y="201613"/>
          <p14:tracePt t="60693" x="2959100" y="201613"/>
          <p14:tracePt t="60698" x="2913063" y="192088"/>
          <p14:tracePt t="60701" x="2876550" y="192088"/>
          <p14:tracePt t="60705" x="2830513" y="182563"/>
          <p14:tracePt t="60710" x="2794000" y="182563"/>
          <p14:tracePt t="60714" x="2757488" y="182563"/>
          <p14:tracePt t="60717" x="2720975" y="173038"/>
          <p14:tracePt t="60720" x="2657475" y="165100"/>
          <p14:tracePt t="60725" x="2620963" y="155575"/>
          <p14:tracePt t="60730" x="2574925" y="136525"/>
          <p14:tracePt t="60733" x="2511425" y="128588"/>
          <p14:tracePt t="60737" x="2457450" y="119063"/>
          <p14:tracePt t="60741" x="2392363" y="100013"/>
          <p14:tracePt t="60746" x="2319338" y="92075"/>
          <p14:tracePt t="60749" x="2265363" y="82550"/>
          <p14:tracePt t="60753" x="2200275" y="63500"/>
          <p14:tracePt t="60757" x="2127250" y="55563"/>
          <p14:tracePt t="60763" x="2046288" y="46038"/>
          <p14:tracePt t="60765" x="1954213" y="26988"/>
          <p14:tracePt t="60769" x="1871663" y="19050"/>
          <p14:tracePt t="60773" x="1781175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0BBA2D-4B0C-4616-BA6B-BD2D0608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A4B264-450B-409A-A0D2-BBA6F135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12563-EADA-46F2-AE1B-478A2FD7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A5D11BEA-DB3D-43AA-A755-02E9C7AB1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2" cy="48877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en-US" altLang="ko-KR"/>
              <a:t>Fixed-point Optimization</a:t>
            </a:r>
            <a:r>
              <a:rPr lang="en-US" altLang="ko-KR">
                <a:cs typeface="Arial"/>
              </a:rPr>
              <a:t> / </a:t>
            </a:r>
            <a:r>
              <a:rPr lang="en-US" altLang="ko-KR"/>
              <a:t>Mathematical Approximation</a:t>
            </a:r>
            <a:endParaRPr lang="en-US" altLang="ko-KR">
              <a:cs typeface="Arial"/>
            </a:endParaRPr>
          </a:p>
          <a:p>
            <a:pPr marL="969962" lvl="1" indent="-514350">
              <a:buAutoNum type="alphaUcParenBoth"/>
            </a:pPr>
            <a:r>
              <a:rPr lang="en-US" altLang="ko-KR"/>
              <a:t>Mathematical Approximation</a:t>
            </a:r>
          </a:p>
          <a:p>
            <a:pPr marL="969962" lvl="1" indent="-514350">
              <a:buAutoNum type="alphaUcParenBoth"/>
            </a:pPr>
            <a:r>
              <a:rPr lang="en-US" altLang="ko-KR"/>
              <a:t>Fixed-point optimization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/>
              <a:t>Input/Output and Parameters : Dynamic 8-bit fixed-point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/>
              <a:t>Some accumulation adders : 16-bit fixed-point</a:t>
            </a:r>
          </a:p>
          <a:p>
            <a:pPr marL="455612" lvl="1" indent="0">
              <a:buNone/>
            </a:pPr>
            <a:endParaRPr lang="en-US" altLang="ko-KR">
              <a:cs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63253"/>
              </p:ext>
            </p:extLst>
          </p:nvPr>
        </p:nvGraphicFramePr>
        <p:xfrm>
          <a:off x="1995024" y="3974667"/>
          <a:ext cx="8197832" cy="11681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0173">
                  <a:extLst>
                    <a:ext uri="{9D8B030D-6E8A-4147-A177-3AD203B41FA5}">
                      <a16:colId xmlns:a16="http://schemas.microsoft.com/office/drawing/2014/main" val="3524467229"/>
                    </a:ext>
                  </a:extLst>
                </a:gridCol>
                <a:gridCol w="1828741">
                  <a:extLst>
                    <a:ext uri="{9D8B030D-6E8A-4147-A177-3AD203B41FA5}">
                      <a16:colId xmlns:a16="http://schemas.microsoft.com/office/drawing/2014/main" val="2633896437"/>
                    </a:ext>
                  </a:extLst>
                </a:gridCol>
                <a:gridCol w="2049459">
                  <a:extLst>
                    <a:ext uri="{9D8B030D-6E8A-4147-A177-3AD203B41FA5}">
                      <a16:colId xmlns:a16="http://schemas.microsoft.com/office/drawing/2014/main" val="3032070249"/>
                    </a:ext>
                  </a:extLst>
                </a:gridCol>
                <a:gridCol w="2049459">
                  <a:extLst>
                    <a:ext uri="{9D8B030D-6E8A-4147-A177-3AD203B41FA5}">
                      <a16:colId xmlns:a16="http://schemas.microsoft.com/office/drawing/2014/main" val="239802912"/>
                    </a:ext>
                  </a:extLst>
                </a:gridCol>
              </a:tblGrid>
              <a:tr h="377362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Original</a:t>
                      </a:r>
                      <a:r>
                        <a:rPr lang="en-US" altLang="ko-KR" sz="1600" baseline="0"/>
                        <a:t> model</a:t>
                      </a:r>
                    </a:p>
                    <a:p>
                      <a:pPr algn="ctr" latinLnBrk="1"/>
                      <a:r>
                        <a:rPr lang="en-US" altLang="ko-KR" sz="1600" baseline="0"/>
                        <a:t>(FP32)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 + B accuracy</a:t>
                      </a:r>
                    </a:p>
                    <a:p>
                      <a:pPr algn="ctr" latinLnBrk="1"/>
                      <a:r>
                        <a:rPr lang="en-US" altLang="ko-KR" sz="1600"/>
                        <a:t>(FxP)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Accuracy loss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397899"/>
                  </a:ext>
                </a:extLst>
              </a:tr>
              <a:tr h="58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MNIST accuracy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99.1%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97.01%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2.1%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127701"/>
                  </a:ext>
                </a:extLst>
              </a:tr>
            </a:tbl>
          </a:graphicData>
        </a:graphic>
      </p:graphicFrame>
      <p:sp>
        <p:nvSpPr>
          <p:cNvPr id="11" name="제목 5">
            <a:extLst>
              <a:ext uri="{FF2B5EF4-FFF2-40B4-BE49-F238E27FC236}">
                <a16:creationId xmlns:a16="http://schemas.microsoft.com/office/drawing/2014/main" id="{D6F16A4E-9766-4C54-8BA6-691C4D34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en-US" altLang="ko-KR" sz="4000">
                <a:cs typeface="Arial"/>
              </a:rPr>
              <a:t>Proposed System: </a:t>
            </a:r>
            <a:r>
              <a:rPr lang="en-US" altLang="ko-KR" sz="4000"/>
              <a:t>Optimization of Inference Flow</a:t>
            </a:r>
            <a:endParaRPr lang="ko-KR" altLang="en-US" sz="400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6DFAB1B-9C51-4682-88D9-BEA5513B0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0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1"/>
    </mc:Choice>
    <mc:Fallback xmlns="">
      <p:transition spd="slow" advTm="30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05" x="1095375" y="812800"/>
          <p14:tracePt t="14413" x="1131888" y="776288"/>
          <p14:tracePt t="14420" x="1233488" y="749300"/>
          <p14:tracePt t="14424" x="1277938" y="739775"/>
          <p14:tracePt t="14428" x="1314450" y="739775"/>
          <p14:tracePt t="14431" x="1370013" y="739775"/>
          <p14:tracePt t="14434" x="1406525" y="757238"/>
          <p14:tracePt t="14440" x="1452563" y="793750"/>
          <p14:tracePt t="14443" x="1479550" y="822325"/>
          <p14:tracePt t="14447" x="1516063" y="866775"/>
          <p14:tracePt t="14451" x="1570038" y="939800"/>
          <p14:tracePt t="14455" x="1606550" y="1014413"/>
          <p14:tracePt t="14458" x="1652588" y="1077913"/>
          <p14:tracePt t="14463" x="1689100" y="1160463"/>
          <p14:tracePt t="14467" x="1725613" y="1204913"/>
          <p14:tracePt t="14471" x="1762125" y="1260475"/>
          <p14:tracePt t="14474" x="1790700" y="1287463"/>
          <p14:tracePt t="14480" x="1817688" y="1323975"/>
          <p14:tracePt t="14485" x="1844675" y="1350963"/>
          <p14:tracePt t="14493" x="1871663" y="1416050"/>
          <p14:tracePt t="14498" x="1871663" y="1443038"/>
          <p14:tracePt t="14498" x="1881188" y="1479550"/>
          <p14:tracePt t="14505" x="1881188" y="1516063"/>
          <p14:tracePt t="14507" x="1900238" y="1543050"/>
          <p14:tracePt t="14511" x="1908175" y="1570038"/>
          <p14:tracePt t="14515" x="1917700" y="1589088"/>
          <p14:tracePt t="14522" x="1927225" y="1606550"/>
          <p14:tracePt t="14524" x="1936750" y="1616075"/>
          <p14:tracePt t="14526" x="1944688" y="1635125"/>
          <p14:tracePt t="14531" x="1973263" y="1643063"/>
          <p14:tracePt t="14537" x="1990725" y="1679575"/>
          <p14:tracePt t="14540" x="2017713" y="1698625"/>
          <p14:tracePt t="14543" x="2082800" y="1744663"/>
          <p14:tracePt t="14547" x="2127250" y="1808163"/>
          <p14:tracePt t="14552" x="2200275" y="1881188"/>
          <p14:tracePt t="14557" x="2273300" y="1963738"/>
          <p14:tracePt t="14558" x="2355850" y="2046288"/>
          <p14:tracePt t="14563" x="2419350" y="2127250"/>
          <p14:tracePt t="14567" x="2493963" y="2209800"/>
          <p14:tracePt t="14573" x="2547938" y="2301875"/>
          <p14:tracePt t="14575" x="2603500" y="2365375"/>
          <p14:tracePt t="14579" x="2657475" y="2428875"/>
          <p14:tracePt t="14582" x="2703513" y="2492375"/>
          <p14:tracePt t="14590" x="2740025" y="2538413"/>
          <p14:tracePt t="14592" x="2776538" y="2574925"/>
          <p14:tracePt t="14594" x="2803525" y="2601913"/>
          <p14:tracePt t="14598" x="2813050" y="2638425"/>
          <p14:tracePt t="14605" x="2840038" y="2657475"/>
          <p14:tracePt t="14607" x="2849563" y="2674938"/>
          <p14:tracePt t="14611" x="2849563" y="2693988"/>
          <p14:tracePt t="14617" x="2849563" y="2703513"/>
          <p14:tracePt t="14708" x="2840038" y="2711450"/>
          <p14:tracePt t="14711" x="2822575" y="2720975"/>
          <p14:tracePt t="14715" x="2786063" y="2720975"/>
          <p14:tracePt t="14720" x="2749550" y="2740025"/>
          <p14:tracePt t="14723" x="2720975" y="2747963"/>
          <p14:tracePt t="14727" x="2676525" y="2757488"/>
          <p14:tracePt t="14731" x="2647950" y="2767013"/>
          <p14:tracePt t="14737" x="2611438" y="2767013"/>
          <p14:tracePt t="14739" x="2584450" y="2776538"/>
          <p14:tracePt t="14743" x="2557463" y="2784475"/>
          <p14:tracePt t="14747" x="2538413" y="2784475"/>
          <p14:tracePt t="14752" x="2520950" y="2784475"/>
          <p14:tracePt t="14755" x="2501900" y="2794000"/>
          <p14:tracePt t="14759" x="2493963" y="2794000"/>
          <p14:tracePt t="14762" x="2474913" y="2803525"/>
          <p14:tracePt t="14767" x="2457450" y="2813050"/>
          <p14:tracePt t="14773" x="2438400" y="2820988"/>
          <p14:tracePt t="14775" x="2419350" y="2830513"/>
          <p14:tracePt t="14779" x="2401888" y="2849563"/>
          <p14:tracePt t="14782" x="2374900" y="2867025"/>
          <p14:tracePt t="14788" x="2355850" y="2876550"/>
          <p14:tracePt t="14791" x="2328863" y="2903538"/>
          <p14:tracePt t="14795" x="2309813" y="2922588"/>
          <p14:tracePt t="14799" x="2292350" y="2940050"/>
          <p14:tracePt t="14805" x="2265363" y="2959100"/>
          <p14:tracePt t="14807" x="2246313" y="2976563"/>
          <p14:tracePt t="14811" x="2228850" y="2986088"/>
          <p14:tracePt t="14814" x="2200275" y="3005138"/>
          <p14:tracePt t="14821" x="2182813" y="3013075"/>
          <p14:tracePt t="14823" x="2163763" y="3022600"/>
          <p14:tracePt t="14826" x="2155825" y="3022600"/>
          <p14:tracePt t="14831" x="2146300" y="3032125"/>
          <p14:tracePt t="14836" x="2136775" y="3032125"/>
          <p14:tracePt t="14839" x="2127250" y="3032125"/>
          <p14:tracePt t="14842" x="2119313" y="3041650"/>
          <p14:tracePt t="14847" x="2100263" y="3041650"/>
          <p14:tracePt t="14856" x="2090738" y="3041650"/>
          <p14:tracePt t="14869" x="2082800" y="3041650"/>
          <p14:tracePt t="14980" x="2073275" y="3041650"/>
          <p14:tracePt t="15005" x="2082800" y="3041650"/>
          <p14:tracePt t="15011" x="2090738" y="3041650"/>
          <p14:tracePt t="15015" x="2100263" y="3041650"/>
          <p14:tracePt t="15021" x="2109788" y="3041650"/>
          <p14:tracePt t="15023" x="2119313" y="3041650"/>
          <p14:tracePt t="15027" x="2127250" y="3041650"/>
          <p14:tracePt t="15030" x="2136775" y="3041650"/>
          <p14:tracePt t="15035" x="2155825" y="3041650"/>
          <p14:tracePt t="15039" x="2173288" y="3041650"/>
          <p14:tracePt t="15043" x="2192338" y="3041650"/>
          <p14:tracePt t="15047" x="2228850" y="3049588"/>
          <p14:tracePt t="15052" x="2246313" y="3049588"/>
          <p14:tracePt t="15055" x="2273300" y="3059113"/>
          <p14:tracePt t="15059" x="2301875" y="3059113"/>
          <p14:tracePt t="15063" x="2346325" y="3068638"/>
          <p14:tracePt t="15069" x="2374900" y="3068638"/>
          <p14:tracePt t="15072" x="2411413" y="3068638"/>
          <p14:tracePt t="15075" x="2457450" y="3078163"/>
          <p14:tracePt t="15079" x="2511425" y="3078163"/>
          <p14:tracePt t="15083" x="2557463" y="3078163"/>
          <p14:tracePt t="15088" x="2611438" y="3078163"/>
          <p14:tracePt t="15091" x="2647950" y="3078163"/>
          <p14:tracePt t="15094" x="2703513" y="3078163"/>
          <p14:tracePt t="15099" x="2749550" y="3078163"/>
          <p14:tracePt t="15104" x="2786063" y="3078163"/>
          <p14:tracePt t="15107" x="2840038" y="3078163"/>
          <p14:tracePt t="15111" x="2886075" y="3078163"/>
          <p14:tracePt t="15115" x="2922588" y="3078163"/>
          <p14:tracePt t="15120" x="2959100" y="3078163"/>
          <p14:tracePt t="15123" x="3013075" y="3078163"/>
          <p14:tracePt t="15127" x="3059113" y="3078163"/>
          <p14:tracePt t="15131" x="3095625" y="3078163"/>
          <p14:tracePt t="15135" x="3151188" y="3078163"/>
          <p14:tracePt t="15139" x="3195638" y="3078163"/>
          <p14:tracePt t="15143" x="3251200" y="3078163"/>
          <p14:tracePt t="15147" x="3287713" y="3078163"/>
          <p14:tracePt t="15150" x="3343275" y="3078163"/>
          <p14:tracePt t="15156" x="3406775" y="3078163"/>
          <p14:tracePt t="15159" x="3443288" y="3078163"/>
          <p14:tracePt t="15163" x="3497263" y="3078163"/>
          <p14:tracePt t="15167" x="3533775" y="3078163"/>
          <p14:tracePt t="15172" x="3598863" y="3078163"/>
          <p14:tracePt t="15175" x="3635375" y="3078163"/>
          <p14:tracePt t="15179" x="3689350" y="3078163"/>
          <p14:tracePt t="15183" x="3744913" y="3078163"/>
          <p14:tracePt t="15188" x="3789363" y="3078163"/>
          <p14:tracePt t="15191" x="3844925" y="3078163"/>
          <p14:tracePt t="15195" x="3881438" y="3078163"/>
          <p14:tracePt t="15199" x="3927475" y="3078163"/>
          <p14:tracePt t="15204" x="3981450" y="3078163"/>
          <p14:tracePt t="15207" x="4017963" y="3078163"/>
          <p14:tracePt t="15211" x="4073525" y="3078163"/>
          <p14:tracePt t="15215" x="4119563" y="3078163"/>
          <p14:tracePt t="15220" x="4173538" y="3078163"/>
          <p14:tracePt t="15223" x="4210050" y="3078163"/>
          <p14:tracePt t="15227" x="4256088" y="3078163"/>
          <p14:tracePt t="15231" x="4283075" y="3078163"/>
          <p14:tracePt t="15235" x="4319588" y="3078163"/>
          <p14:tracePt t="15239" x="4356100" y="3078163"/>
          <p14:tracePt t="15243" x="4383088" y="3078163"/>
          <p14:tracePt t="15246" x="4419600" y="3068638"/>
          <p14:tracePt t="15251" x="4456113" y="3068638"/>
          <p14:tracePt t="15255" x="4492625" y="3068638"/>
          <p14:tracePt t="15258" x="4521200" y="3068638"/>
          <p14:tracePt t="15263" x="4548188" y="3068638"/>
          <p14:tracePt t="15269" x="4594225" y="3068638"/>
          <p14:tracePt t="15272" x="4621213" y="3059113"/>
          <p14:tracePt t="15275" x="4648200" y="3059113"/>
          <p14:tracePt t="15279" x="4684713" y="3059113"/>
          <p14:tracePt t="15282" x="4721225" y="3059113"/>
          <p14:tracePt t="15289" x="4767263" y="3059113"/>
          <p14:tracePt t="15291" x="4803775" y="3041650"/>
          <p14:tracePt t="15296" x="4849813" y="3041650"/>
          <p14:tracePt t="15301" x="4886325" y="3041650"/>
          <p14:tracePt t="15309" x="4968875" y="3022600"/>
          <p14:tracePt t="15314" x="5013325" y="3022600"/>
          <p14:tracePt t="15319" x="5114925" y="3013075"/>
          <p14:tracePt t="15324" x="5151438" y="3013075"/>
          <p14:tracePt t="15326" x="5205413" y="3013075"/>
          <p14:tracePt t="15331" x="5251450" y="3013075"/>
          <p14:tracePt t="15335" x="5305425" y="3005138"/>
          <p14:tracePt t="15339" x="5341938" y="3005138"/>
          <p14:tracePt t="15342" x="5387975" y="3005138"/>
          <p14:tracePt t="15346" x="5414963" y="3005138"/>
          <p14:tracePt t="15351" x="5443538" y="3005138"/>
          <p14:tracePt t="15355" x="5470525" y="3005138"/>
          <p14:tracePt t="15359" x="5507038" y="3005138"/>
          <p14:tracePt t="15363" x="5524500" y="3005138"/>
          <p14:tracePt t="15368" x="5534025" y="3005138"/>
          <p14:tracePt t="15372" x="5570538" y="3005138"/>
          <p14:tracePt t="15374" x="5589588" y="3005138"/>
          <p14:tracePt t="15381" x="5597525" y="3005138"/>
          <p14:tracePt t="15386" x="5634038" y="3005138"/>
          <p14:tracePt t="15391" x="5680075" y="3005138"/>
          <p14:tracePt t="15395" x="5699125" y="3005138"/>
          <p14:tracePt t="15399" x="5726113" y="3005138"/>
          <p14:tracePt t="15404" x="5753100" y="3005138"/>
          <p14:tracePt t="15407" x="5781675" y="3005138"/>
          <p14:tracePt t="15411" x="5818188" y="2995613"/>
          <p14:tracePt t="15415" x="5845175" y="2995613"/>
          <p14:tracePt t="15421" x="5872163" y="2995613"/>
          <p14:tracePt t="15423" x="5918200" y="2986088"/>
          <p14:tracePt t="15427" x="5945188" y="2986088"/>
          <p14:tracePt t="15430" x="5981700" y="2986088"/>
          <p14:tracePt t="15436" x="6027738" y="2986088"/>
          <p14:tracePt t="15439" x="6064250" y="2986088"/>
          <p14:tracePt t="15443" x="6110288" y="2986088"/>
          <p14:tracePt t="15447" x="6146800" y="2986088"/>
          <p14:tracePt t="15450" x="6191250" y="2986088"/>
          <p14:tracePt t="15455" x="6227763" y="2986088"/>
          <p14:tracePt t="15460" x="6273800" y="2986088"/>
          <p14:tracePt t="15463" x="6310313" y="2986088"/>
          <p14:tracePt t="15469" x="6356350" y="2986088"/>
          <p14:tracePt t="15472" x="6392863" y="2986088"/>
          <p14:tracePt t="15475" x="6438900" y="2986088"/>
          <p14:tracePt t="15480" x="6475413" y="2986088"/>
          <p14:tracePt t="15486" x="6502400" y="2986088"/>
          <p14:tracePt t="15495" x="6630988" y="2986088"/>
          <p14:tracePt t="15498" x="6667500" y="2986088"/>
          <p14:tracePt t="15505" x="6704013" y="2986088"/>
          <p14:tracePt t="15507" x="6740525" y="2986088"/>
          <p14:tracePt t="15511" x="6767513" y="2986088"/>
          <p14:tracePt t="15515" x="6813550" y="2986088"/>
          <p14:tracePt t="15521" x="6840538" y="2986088"/>
          <p14:tracePt t="15524" x="6886575" y="2986088"/>
          <p14:tracePt t="15527" x="6923088" y="2986088"/>
          <p14:tracePt t="15531" x="6959600" y="2986088"/>
          <p14:tracePt t="15536" x="7013575" y="2986088"/>
          <p14:tracePt t="15539" x="7059613" y="2986088"/>
          <p14:tracePt t="15542" x="7096125" y="2986088"/>
          <p14:tracePt t="15547" x="7132638" y="2986088"/>
          <p14:tracePt t="15551" x="7169150" y="2986088"/>
          <p14:tracePt t="15555" x="7196138" y="2986088"/>
          <p14:tracePt t="15559" x="7232650" y="2986088"/>
          <p14:tracePt t="15562" x="7259638" y="2986088"/>
          <p14:tracePt t="15567" x="7288213" y="2986088"/>
          <p14:tracePt t="15572" x="7305675" y="2986088"/>
          <p14:tracePt t="15575" x="7324725" y="2986088"/>
          <p14:tracePt t="15579" x="7351713" y="2986088"/>
          <p14:tracePt t="15583" x="7370763" y="2995613"/>
          <p14:tracePt t="15588" x="7388225" y="2995613"/>
          <p14:tracePt t="15591" x="7407275" y="2995613"/>
          <p14:tracePt t="15594" x="7424738" y="2995613"/>
          <p14:tracePt t="15599" x="7443788" y="2995613"/>
          <p14:tracePt t="15605" x="7461250" y="2995613"/>
          <p14:tracePt t="15607" x="7480300" y="2995613"/>
          <p14:tracePt t="15611" x="7488238" y="2995613"/>
          <p14:tracePt t="15615" x="7524750" y="2995613"/>
          <p14:tracePt t="15620" x="7543800" y="2995613"/>
          <p14:tracePt t="15622" x="7570788" y="2995613"/>
          <p14:tracePt t="15627" x="7597775" y="2995613"/>
          <p14:tracePt t="15631" x="7634288" y="2995613"/>
          <p14:tracePt t="15636" x="7670800" y="2995613"/>
          <p14:tracePt t="15639" x="7707313" y="2995613"/>
          <p14:tracePt t="15643" x="7753350" y="2995613"/>
          <p14:tracePt t="15647" x="7789863" y="2995613"/>
          <p14:tracePt t="15653" x="7835900" y="2995613"/>
          <p14:tracePt t="15656" x="7872413" y="2995613"/>
          <p14:tracePt t="15660" x="7926388" y="2995613"/>
          <p14:tracePt t="15664" x="7972425" y="2995613"/>
          <p14:tracePt t="15669" x="8008938" y="3005138"/>
          <p14:tracePt t="15672" x="8054975" y="3013075"/>
          <p14:tracePt t="15676" x="8091488" y="3013075"/>
          <p14:tracePt t="15680" x="8128000" y="3013075"/>
          <p14:tracePt t="15683" x="8154988" y="3022600"/>
          <p14:tracePt t="15688" x="8183563" y="3022600"/>
          <p14:tracePt t="15691" x="8210550" y="3022600"/>
          <p14:tracePt t="15696" x="8228013" y="3032125"/>
          <p14:tracePt t="15700" x="8256588" y="3032125"/>
          <p14:tracePt t="15705" x="8274050" y="3032125"/>
          <p14:tracePt t="15707" x="8310563" y="3032125"/>
          <p14:tracePt t="15712" x="8329613" y="3032125"/>
          <p14:tracePt t="15716" x="8356600" y="3032125"/>
          <p14:tracePt t="15722" x="8374063" y="3032125"/>
          <p14:tracePt t="15724" x="8402638" y="3032125"/>
          <p14:tracePt t="15728" x="8429625" y="3032125"/>
          <p14:tracePt t="15732" x="8447088" y="3032125"/>
          <p14:tracePt t="15738" x="8475663" y="3032125"/>
          <p14:tracePt t="15740" x="8502650" y="3032125"/>
          <p14:tracePt t="15744" x="8520113" y="3032125"/>
          <p14:tracePt t="15748" x="8548688" y="3032125"/>
          <p14:tracePt t="15753" x="8566150" y="3032125"/>
          <p14:tracePt t="15756" x="8585200" y="3032125"/>
          <p14:tracePt t="15760" x="8593138" y="3032125"/>
          <p14:tracePt t="15764" x="8612188" y="3032125"/>
          <p14:tracePt t="15768" x="8621713" y="3032125"/>
          <p14:tracePt t="15773" x="8629650" y="3032125"/>
          <p14:tracePt t="15776" x="8639175" y="3032125"/>
          <p14:tracePt t="15786" x="8648700" y="3032125"/>
          <p14:tracePt t="15788" x="8658225" y="3032125"/>
          <p14:tracePt t="15806" x="8666163" y="3032125"/>
          <p14:tracePt t="15839" x="8675688" y="3032125"/>
          <p14:tracePt t="15849" x="8712200" y="3032125"/>
          <p14:tracePt t="15854" x="8731250" y="3032125"/>
          <p14:tracePt t="15856" x="8767763" y="3032125"/>
          <p14:tracePt t="15860" x="8775700" y="3032125"/>
          <p14:tracePt t="15864" x="8812213" y="3032125"/>
          <p14:tracePt t="15869" x="8840788" y="3032125"/>
          <p14:tracePt t="15872" x="8877300" y="3032125"/>
          <p14:tracePt t="15876" x="8913813" y="3032125"/>
          <p14:tracePt t="15886" x="8967788" y="3032125"/>
          <p14:tracePt t="15889" x="8996363" y="3032125"/>
          <p14:tracePt t="15891" x="9040813" y="3022600"/>
          <p14:tracePt t="15895" x="9069388" y="3022600"/>
          <p14:tracePt t="15902" x="9113838" y="3013075"/>
          <p14:tracePt t="15907" x="9142413" y="3013075"/>
          <p14:tracePt t="15908" x="9178925" y="3013075"/>
          <p14:tracePt t="15912" x="9215438" y="3013075"/>
          <p14:tracePt t="15916" x="9242425" y="3013075"/>
          <p14:tracePt t="15921" x="9269413" y="3013075"/>
          <p14:tracePt t="15923" x="9296400" y="3005138"/>
          <p14:tracePt t="15927" x="9324975" y="3005138"/>
          <p14:tracePt t="15932" x="9342438" y="3005138"/>
          <p14:tracePt t="15937" x="9361488" y="3005138"/>
          <p14:tracePt t="15940" x="9369425" y="3005138"/>
          <p14:tracePt t="15944" x="9388475" y="3005138"/>
          <p14:tracePt t="15948" x="9398000" y="3005138"/>
          <p14:tracePt t="15954" x="9405938" y="3005138"/>
          <p14:tracePt t="15956" x="9415463" y="3005138"/>
          <p14:tracePt t="15975" x="9424988" y="3005138"/>
          <p14:tracePt t="16247" x="9415463" y="2995613"/>
          <p14:tracePt t="16258" x="9369425" y="2976563"/>
          <p14:tracePt t="16265" x="9342438" y="2959100"/>
          <p14:tracePt t="16271" x="9332913" y="2959100"/>
          <p14:tracePt t="16293" x="9332913" y="2949575"/>
          <p14:tracePt t="16307" x="9342438" y="2940050"/>
          <p14:tracePt t="16310" x="9351963" y="2940050"/>
          <p14:tracePt t="16313" x="9361488" y="2940050"/>
          <p14:tracePt t="16316" x="9361488" y="2930525"/>
          <p14:tracePt t="16321" x="9369425" y="2930525"/>
          <p14:tracePt t="16324" x="9388475" y="2930525"/>
          <p14:tracePt t="16328" x="9398000" y="2930525"/>
          <p14:tracePt t="16332" x="9405938" y="2930525"/>
          <p14:tracePt t="16337" x="9415463" y="2930525"/>
          <p14:tracePt t="16349" x="9424988" y="2930525"/>
          <p14:tracePt t="16385" x="9434513" y="2930525"/>
          <p14:tracePt t="16392" x="9442450" y="2930525"/>
          <p14:tracePt t="16396" x="9442450" y="2922588"/>
          <p14:tracePt t="16402" x="9451975" y="2922588"/>
          <p14:tracePt t="16408" x="9461500" y="2922588"/>
          <p14:tracePt t="16422" x="9471025" y="2922588"/>
          <p14:tracePt t="19933" x="9478963" y="2922588"/>
          <p14:tracePt t="19940" x="9498013" y="2940050"/>
          <p14:tracePt t="19947" x="9507538" y="2968625"/>
          <p14:tracePt t="19954" x="9507538" y="3005138"/>
          <p14:tracePt t="19958" x="9507538" y="3013075"/>
          <p14:tracePt t="19961" x="9507538" y="3041650"/>
          <p14:tracePt t="19967" x="9488488" y="3068638"/>
          <p14:tracePt t="19971" x="9461500" y="3095625"/>
          <p14:tracePt t="19974" x="9442450" y="3114675"/>
          <p14:tracePt t="19977" x="9415463" y="3151188"/>
          <p14:tracePt t="19983" x="9398000" y="3168650"/>
          <p14:tracePt t="19987" x="9378950" y="3187700"/>
          <p14:tracePt t="19990" x="9342438" y="3224213"/>
          <p14:tracePt t="19994" x="9315450" y="3241675"/>
          <p14:tracePt t="19998" x="9278938" y="3251200"/>
          <p14:tracePt t="20004" x="9251950" y="3268663"/>
          <p14:tracePt t="20005" x="9223375" y="3287713"/>
          <p14:tracePt t="20010" x="9178925" y="3314700"/>
          <p14:tracePt t="20014" x="9132888" y="3324225"/>
          <p14:tracePt t="20019" x="9086850" y="3341688"/>
          <p14:tracePt t="20022" x="9032875" y="3370263"/>
          <p14:tracePt t="20026" x="8967788" y="3378200"/>
          <p14:tracePt t="20030" x="8885238" y="3406775"/>
          <p14:tracePt t="20036" x="8812213" y="3433763"/>
          <p14:tracePt t="20038" x="8712200" y="3451225"/>
          <p14:tracePt t="20042" x="8621713" y="3479800"/>
          <p14:tracePt t="20046" x="8520113" y="3506788"/>
          <p14:tracePt t="20052" x="8410575" y="3533775"/>
          <p14:tracePt t="20054" x="8320088" y="3543300"/>
          <p14:tracePt t="20058" x="8183563" y="3560763"/>
          <p14:tracePt t="20062" x="8054975" y="3570288"/>
          <p14:tracePt t="20065" x="7945438" y="3589338"/>
          <p14:tracePt t="20071" x="7816850" y="3589338"/>
          <p14:tracePt t="20074" x="7707313" y="3589338"/>
          <p14:tracePt t="20078" x="7580313" y="3606800"/>
          <p14:tracePt t="20083" x="7451725" y="3606800"/>
          <p14:tracePt t="20086" x="7324725" y="3606800"/>
          <p14:tracePt t="20091" x="7215188" y="3606800"/>
          <p14:tracePt t="20093" x="7086600" y="3606800"/>
          <p14:tracePt t="20098" x="6959600" y="3606800"/>
          <p14:tracePt t="20102" x="6850063" y="3606800"/>
          <p14:tracePt t="20105" x="6740525" y="3606800"/>
          <p14:tracePt t="20110" x="6630988" y="3606800"/>
          <p14:tracePt t="20113" x="6529388" y="3597275"/>
          <p14:tracePt t="20119" x="6438900" y="3597275"/>
          <p14:tracePt t="20123" x="6365875" y="3589338"/>
          <p14:tracePt t="20125" x="6292850" y="3570288"/>
          <p14:tracePt t="20130" x="6210300" y="3560763"/>
          <p14:tracePt t="20135" x="6154738" y="3560763"/>
          <p14:tracePt t="20138" x="6081713" y="3543300"/>
          <p14:tracePt t="20142" x="6000750" y="3524250"/>
          <p14:tracePt t="20146" x="5935663" y="3506788"/>
          <p14:tracePt t="20152" x="5881688" y="3487738"/>
          <p14:tracePt t="20154" x="5818188" y="3470275"/>
          <p14:tracePt t="20158" x="5762625" y="3460750"/>
          <p14:tracePt t="20162" x="5716588" y="3433763"/>
          <p14:tracePt t="20166" x="5653088" y="3424238"/>
          <p14:tracePt t="20170" x="5607050" y="3414713"/>
          <p14:tracePt t="20173" x="5580063" y="3397250"/>
          <p14:tracePt t="20177" x="5534025" y="3387725"/>
          <p14:tracePt t="20182" x="5497513" y="3370263"/>
          <p14:tracePt t="20187" x="5470525" y="3360738"/>
          <p14:tracePt t="20190" x="5424488" y="3351213"/>
          <p14:tracePt t="20194" x="5397500" y="3341688"/>
          <p14:tracePt t="20198" x="5351463" y="3333750"/>
          <p14:tracePt t="20204" x="5324475" y="3324225"/>
          <p14:tracePt t="20205" x="5278438" y="3314700"/>
          <p14:tracePt t="20211" x="5241925" y="3314700"/>
          <p14:tracePt t="20215" x="5205413" y="3305175"/>
          <p14:tracePt t="20224" x="5122863" y="3305175"/>
          <p14:tracePt t="20228" x="5086350" y="3305175"/>
          <p14:tracePt t="20230" x="5032375" y="3305175"/>
          <p14:tracePt t="20235" x="4976813" y="3305175"/>
          <p14:tracePt t="20238" x="4922838" y="3305175"/>
          <p14:tracePt t="20242" x="4840288" y="3305175"/>
          <p14:tracePt t="20246" x="4784725" y="3305175"/>
          <p14:tracePt t="20251" x="4711700" y="3305175"/>
          <p14:tracePt t="20254" x="4638675" y="3305175"/>
          <p14:tracePt t="20258" x="4565650" y="3305175"/>
          <p14:tracePt t="20262" x="4484688" y="3305175"/>
          <p14:tracePt t="20265" x="4392613" y="3305175"/>
          <p14:tracePt t="20270" x="4319588" y="3305175"/>
          <p14:tracePt t="20274" x="4246563" y="3305175"/>
          <p14:tracePt t="20278" x="4173538" y="3305175"/>
          <p14:tracePt t="20283" x="4100513" y="3305175"/>
          <p14:tracePt t="20286" x="4044950" y="3305175"/>
          <p14:tracePt t="20290" x="3963988" y="3305175"/>
          <p14:tracePt t="20294" x="3890963" y="3305175"/>
          <p14:tracePt t="20298" x="3817938" y="3305175"/>
          <p14:tracePt t="20303" x="3762375" y="3305175"/>
          <p14:tracePt t="20306" x="3698875" y="3305175"/>
          <p14:tracePt t="20310" x="3625850" y="3305175"/>
          <p14:tracePt t="20314" x="3570288" y="3305175"/>
          <p14:tracePt t="20320" x="3516313" y="3305175"/>
          <p14:tracePt t="20322" x="3460750" y="3305175"/>
          <p14:tracePt t="20326" x="3406775" y="3305175"/>
          <p14:tracePt t="20330" x="3343275" y="3305175"/>
          <p14:tracePt t="20335" x="3287713" y="3305175"/>
          <p14:tracePt t="20338" x="3251200" y="3305175"/>
          <p14:tracePt t="20342" x="3195638" y="3305175"/>
          <p14:tracePt t="20346" x="3151188" y="3305175"/>
          <p14:tracePt t="20351" x="3114675" y="3305175"/>
          <p14:tracePt t="20354" x="3068638" y="3305175"/>
          <p14:tracePt t="20358" x="3032125" y="3305175"/>
          <p14:tracePt t="20362" x="2986088" y="3305175"/>
          <p14:tracePt t="20367" x="2949575" y="3305175"/>
          <p14:tracePt t="20370" x="2903538" y="3305175"/>
          <p14:tracePt t="20374" x="2867025" y="3305175"/>
          <p14:tracePt t="20378" x="2822575" y="3305175"/>
          <p14:tracePt t="20383" x="2786063" y="3314700"/>
          <p14:tracePt t="20387" x="2749550" y="3314700"/>
          <p14:tracePt t="20390" x="2713038" y="3324225"/>
          <p14:tracePt t="20394" x="2684463" y="3324225"/>
          <p14:tracePt t="20398" x="2647950" y="3333750"/>
          <p14:tracePt t="20403" x="2611438" y="3333750"/>
          <p14:tracePt t="20406" x="2584450" y="3341688"/>
          <p14:tracePt t="20410" x="2547938" y="3341688"/>
          <p14:tracePt t="20414" x="2520950" y="3351213"/>
          <p14:tracePt t="20419" x="2493963" y="3360738"/>
          <p14:tracePt t="20422" x="2465388" y="3370263"/>
          <p14:tracePt t="20426" x="2419350" y="3387725"/>
          <p14:tracePt t="20430" x="2392363" y="3406775"/>
          <p14:tracePt t="20436" x="2346325" y="3414713"/>
          <p14:tracePt t="20438" x="2319338" y="3424238"/>
          <p14:tracePt t="20442" x="2273300" y="3433763"/>
          <p14:tracePt t="20446" x="2246313" y="3443288"/>
          <p14:tracePt t="20452" x="2200275" y="3451225"/>
          <p14:tracePt t="20454" x="2173288" y="3470275"/>
          <p14:tracePt t="20458" x="2155825" y="3479800"/>
          <p14:tracePt t="20462" x="2127250" y="3479800"/>
          <p14:tracePt t="20465" x="2090738" y="3479800"/>
          <p14:tracePt t="20470" x="2073275" y="3487738"/>
          <p14:tracePt t="20474" x="2046288" y="3487738"/>
          <p14:tracePt t="20478" x="2027238" y="3497263"/>
          <p14:tracePt t="20483" x="2000250" y="3497263"/>
          <p14:tracePt t="20487" x="1981200" y="3506788"/>
          <p14:tracePt t="20490" x="1954213" y="3516313"/>
          <p14:tracePt t="20494" x="1936750" y="3524250"/>
          <p14:tracePt t="20499" x="1917700" y="3524250"/>
          <p14:tracePt t="20503" x="1900238" y="3533775"/>
          <p14:tracePt t="20505" x="1863725" y="3543300"/>
          <p14:tracePt t="20510" x="1844675" y="3543300"/>
          <p14:tracePt t="20514" x="1827213" y="3552825"/>
          <p14:tracePt t="20519" x="1798638" y="3560763"/>
          <p14:tracePt t="20522" x="1781175" y="3560763"/>
          <p14:tracePt t="20526" x="1754188" y="3570288"/>
          <p14:tracePt t="20530" x="1735138" y="3579813"/>
          <p14:tracePt t="20535" x="1698625" y="3589338"/>
          <p14:tracePt t="20538" x="1681163" y="3597275"/>
          <p14:tracePt t="20541" x="1662113" y="3597275"/>
          <p14:tracePt t="20546" x="1644650" y="3606800"/>
          <p14:tracePt t="20552" x="1625600" y="3606800"/>
          <p14:tracePt t="20554" x="1616075" y="3606800"/>
          <p14:tracePt t="20558" x="1606550" y="3616325"/>
          <p14:tracePt t="20561" x="1598613" y="3616325"/>
          <p14:tracePt t="20568" x="1589088" y="3616325"/>
          <p14:tracePt t="20570" x="1579563" y="3616325"/>
          <p14:tracePt t="20574" x="1579563" y="3625850"/>
          <p14:tracePt t="20626" x="1589088" y="3625850"/>
          <p14:tracePt t="20630" x="1598613" y="3625850"/>
          <p14:tracePt t="20636" x="1606550" y="3625850"/>
          <p14:tracePt t="20642" x="1616075" y="3625850"/>
          <p14:tracePt t="20646" x="1625600" y="3625850"/>
          <p14:tracePt t="20652" x="1644650" y="3625850"/>
          <p14:tracePt t="20654" x="1652588" y="3625850"/>
          <p14:tracePt t="20658" x="1662113" y="3625850"/>
          <p14:tracePt t="20662" x="1671638" y="3625850"/>
          <p14:tracePt t="20667" x="1689100" y="3625850"/>
          <p14:tracePt t="20670" x="1708150" y="3625850"/>
          <p14:tracePt t="20674" x="1725613" y="3625850"/>
          <p14:tracePt t="20678" x="1754188" y="3625850"/>
          <p14:tracePt t="20683" x="1771650" y="3625850"/>
          <p14:tracePt t="20687" x="1808163" y="3625850"/>
          <p14:tracePt t="20690" x="1835150" y="3625850"/>
          <p14:tracePt t="20694" x="1871663" y="3625850"/>
          <p14:tracePt t="20698" x="1900238" y="3625850"/>
          <p14:tracePt t="20703" x="1944688" y="3625850"/>
          <p14:tracePt t="20706" x="1981200" y="3625850"/>
          <p14:tracePt t="20710" x="2036763" y="3625850"/>
          <p14:tracePt t="20714" x="2082800" y="3625850"/>
          <p14:tracePt t="20720" x="2136775" y="3625850"/>
          <p14:tracePt t="20723" x="2173288" y="3625850"/>
          <p14:tracePt t="20726" x="2228850" y="3625850"/>
          <p14:tracePt t="20730" x="2292350" y="3625850"/>
          <p14:tracePt t="20736" x="2346325" y="3625850"/>
          <p14:tracePt t="20738" x="2401888" y="3625850"/>
          <p14:tracePt t="20742" x="2457450" y="3625850"/>
          <p14:tracePt t="20746" x="2511425" y="3625850"/>
          <p14:tracePt t="20753" x="2566988" y="3625850"/>
          <p14:tracePt t="20756" x="2647950" y="3625850"/>
          <p14:tracePt t="20759" x="2703513" y="3625850"/>
          <p14:tracePt t="20762" x="2740025" y="3625850"/>
          <p14:tracePt t="20767" x="2803525" y="3625850"/>
          <p14:tracePt t="20770" x="2859088" y="3643313"/>
          <p14:tracePt t="20774" x="2922588" y="3652838"/>
          <p14:tracePt t="20778" x="2976563" y="3662363"/>
          <p14:tracePt t="20784" x="3041650" y="3679825"/>
          <p14:tracePt t="20786" x="3078163" y="3679825"/>
          <p14:tracePt t="20789" x="3132138" y="3689350"/>
          <p14:tracePt t="20794" x="3178175" y="3698875"/>
          <p14:tracePt t="20798" x="3232150" y="3706813"/>
          <p14:tracePt t="20803" x="3278188" y="3706813"/>
          <p14:tracePt t="20806" x="3333750" y="3716338"/>
          <p14:tracePt t="20810" x="3387725" y="3716338"/>
          <p14:tracePt t="20814" x="3433763" y="3716338"/>
          <p14:tracePt t="20820" x="3489325" y="3735388"/>
          <p14:tracePt t="20822" x="3543300" y="3735388"/>
          <p14:tracePt t="20826" x="3589338" y="3735388"/>
          <p14:tracePt t="20829" x="3643313" y="3735388"/>
          <p14:tracePt t="20836" x="3698875" y="3735388"/>
          <p14:tracePt t="20838" x="3752850" y="3743325"/>
          <p14:tracePt t="20842" x="3808413" y="3743325"/>
          <p14:tracePt t="20846" x="3871913" y="3743325"/>
          <p14:tracePt t="20852" x="3927475" y="3743325"/>
          <p14:tracePt t="20854" x="3981450" y="3743325"/>
          <p14:tracePt t="20857" x="4027488" y="3752850"/>
          <p14:tracePt t="20861" x="4083050" y="3752850"/>
          <p14:tracePt t="20867" x="4119563" y="3762375"/>
          <p14:tracePt t="20870" x="4183063" y="3762375"/>
          <p14:tracePt t="20874" x="4237038" y="3779838"/>
          <p14:tracePt t="20877" x="4283075" y="3779838"/>
          <p14:tracePt t="20884" x="4338638" y="3789363"/>
          <p14:tracePt t="20886" x="4375150" y="3789363"/>
          <p14:tracePt t="20890" x="4419600" y="3798888"/>
          <p14:tracePt t="20902" x="4521200" y="3798888"/>
          <p14:tracePt t="20904" x="4575175" y="3798888"/>
          <p14:tracePt t="20906" x="4630738" y="3798888"/>
          <p14:tracePt t="20910" x="4667250" y="3798888"/>
          <p14:tracePt t="20914" x="4711700" y="3798888"/>
          <p14:tracePt t="20920" x="4748213" y="3798888"/>
          <p14:tracePt t="20923" x="4794250" y="3798888"/>
          <p14:tracePt t="20925" x="4830763" y="3798888"/>
          <p14:tracePt t="20929" x="4876800" y="3798888"/>
          <p14:tracePt t="20936" x="4913313" y="3798888"/>
          <p14:tracePt t="20938" x="4959350" y="3798888"/>
          <p14:tracePt t="20942" x="4995863" y="3798888"/>
          <p14:tracePt t="20947" x="5041900" y="3808413"/>
          <p14:tracePt t="20951" x="5068888" y="3816350"/>
          <p14:tracePt t="20954" x="5114925" y="3825875"/>
          <p14:tracePt t="20958" x="5141913" y="3844925"/>
          <p14:tracePt t="20963" x="5187950" y="3852863"/>
          <p14:tracePt t="20972" x="5241925" y="3862388"/>
          <p14:tracePt t="20980" x="5314950" y="3871913"/>
          <p14:tracePt t="20982" x="5351463" y="3871913"/>
          <p14:tracePt t="20987" x="5397500" y="3881438"/>
          <p14:tracePt t="20989" x="5424488" y="3881438"/>
          <p14:tracePt t="20994" x="5451475" y="3881438"/>
          <p14:tracePt t="20998" x="5497513" y="3889375"/>
          <p14:tracePt t="21003" x="5524500" y="3889375"/>
          <p14:tracePt t="21005" x="5570538" y="3889375"/>
          <p14:tracePt t="21010" x="5607050" y="3889375"/>
          <p14:tracePt t="21014" x="5634038" y="3889375"/>
          <p14:tracePt t="21020" x="5680075" y="3889375"/>
          <p14:tracePt t="21022" x="5708650" y="3889375"/>
          <p14:tracePt t="21025" x="5745163" y="3889375"/>
          <p14:tracePt t="21030" x="5781675" y="3889375"/>
          <p14:tracePt t="21036" x="5808663" y="3889375"/>
          <p14:tracePt t="21037" x="5835650" y="3889375"/>
          <p14:tracePt t="21044" x="5854700" y="3889375"/>
          <p14:tracePt t="21051" x="5899150" y="3889375"/>
          <p14:tracePt t="21059" x="5945188" y="3889375"/>
          <p14:tracePt t="21062" x="5954713" y="3889375"/>
          <p14:tracePt t="21065" x="5972175" y="3889375"/>
          <p14:tracePt t="21070" x="5981700" y="3889375"/>
          <p14:tracePt t="21074" x="5991225" y="3889375"/>
          <p14:tracePt t="21078" x="6000750" y="3889375"/>
          <p14:tracePt t="21082" x="6008688" y="3889375"/>
          <p14:tracePt t="21086" x="6027738" y="3889375"/>
          <p14:tracePt t="21090" x="6037263" y="3889375"/>
          <p14:tracePt t="21094" x="6054725" y="3889375"/>
          <p14:tracePt t="21098" x="6073775" y="3889375"/>
          <p14:tracePt t="21102" x="6091238" y="3889375"/>
          <p14:tracePt t="21106" x="6118225" y="3889375"/>
          <p14:tracePt t="21110" x="6137275" y="3889375"/>
          <p14:tracePt t="21114" x="6164263" y="3889375"/>
          <p14:tracePt t="21119" x="6183313" y="3881438"/>
          <p14:tracePt t="21121" x="6210300" y="3881438"/>
          <p14:tracePt t="21126" x="6227763" y="3871913"/>
          <p14:tracePt t="21130" x="6264275" y="3871913"/>
          <p14:tracePt t="21135" x="6292850" y="3871913"/>
          <p14:tracePt t="21138" x="6319838" y="3871913"/>
          <p14:tracePt t="21141" x="6346825" y="3871913"/>
          <p14:tracePt t="21147" x="6373813" y="3871913"/>
          <p14:tracePt t="21157" x="6438900" y="3871913"/>
          <p14:tracePt t="21161" x="6465888" y="3871913"/>
          <p14:tracePt t="21167" x="6521450" y="3871913"/>
          <p14:tracePt t="21174" x="6584950" y="3871913"/>
          <p14:tracePt t="21178" x="6611938" y="3862388"/>
          <p14:tracePt t="21181" x="6630988" y="3862388"/>
          <p14:tracePt t="21188" x="6657975" y="3862388"/>
          <p14:tracePt t="21192" x="6684963" y="3862388"/>
          <p14:tracePt t="21195" x="6704013" y="3852863"/>
          <p14:tracePt t="21198" x="6740525" y="3852863"/>
          <p14:tracePt t="21203" x="6767513" y="3852863"/>
          <p14:tracePt t="21206" x="6794500" y="3844925"/>
          <p14:tracePt t="21210" x="6821488" y="3835400"/>
          <p14:tracePt t="21215" x="6840538" y="3835400"/>
          <p14:tracePt t="21219" x="6877050" y="3825875"/>
          <p14:tracePt t="21221" x="6904038" y="3816350"/>
          <p14:tracePt t="21225" x="6931025" y="3816350"/>
          <p14:tracePt t="21229" x="6959600" y="3798888"/>
          <p14:tracePt t="21236" x="6977063" y="3798888"/>
          <p14:tracePt t="21238" x="6996113" y="3798888"/>
          <p14:tracePt t="21241" x="7013575" y="3798888"/>
          <p14:tracePt t="21246" x="7032625" y="3798888"/>
          <p14:tracePt t="21253" x="7040563" y="3798888"/>
          <p14:tracePt t="21255" x="7059613" y="3798888"/>
          <p14:tracePt t="21257" x="7069138" y="3798888"/>
          <p14:tracePt t="21262" x="7077075" y="3798888"/>
          <p14:tracePt t="21270" x="7086600" y="3798888"/>
          <p14:tracePt t="21278" x="7096125" y="3798888"/>
          <p14:tracePt t="21288" x="7105650" y="3798888"/>
          <p14:tracePt t="21290" x="7113588" y="3798888"/>
          <p14:tracePt t="21300" x="7123113" y="3798888"/>
          <p14:tracePt t="21306" x="7142163" y="3798888"/>
          <p14:tracePt t="21310" x="7150100" y="3798888"/>
          <p14:tracePt t="21314" x="7169150" y="3798888"/>
          <p14:tracePt t="21320" x="7186613" y="3798888"/>
          <p14:tracePt t="21322" x="7205663" y="3798888"/>
          <p14:tracePt t="21326" x="7223125" y="3798888"/>
          <p14:tracePt t="21329" x="7242175" y="3798888"/>
          <p14:tracePt t="21336" x="7259638" y="3798888"/>
          <p14:tracePt t="21337" x="7288213" y="3779838"/>
          <p14:tracePt t="21342" x="7315200" y="3779838"/>
          <p14:tracePt t="21346" x="7342188" y="3779838"/>
          <p14:tracePt t="21351" x="7388225" y="3771900"/>
          <p14:tracePt t="21354" x="7424738" y="3771900"/>
          <p14:tracePt t="21358" x="7470775" y="3771900"/>
          <p14:tracePt t="21362" x="7507288" y="3771900"/>
          <p14:tracePt t="21369" x="7570788" y="3762375"/>
          <p14:tracePt t="21371" x="7607300" y="3762375"/>
          <p14:tracePt t="21374" x="7653338" y="3752850"/>
          <p14:tracePt t="21378" x="7707313" y="3752850"/>
          <p14:tracePt t="21383" x="7743825" y="3752850"/>
          <p14:tracePt t="21386" x="7789863" y="3752850"/>
          <p14:tracePt t="21389" x="7816850" y="3752850"/>
          <p14:tracePt t="21394" x="7853363" y="3752850"/>
          <p14:tracePt t="21398" x="7899400" y="3752850"/>
          <p14:tracePt t="21403" x="7935913" y="3752850"/>
          <p14:tracePt t="21406" x="7981950" y="3752850"/>
          <p14:tracePt t="21410" x="8008938" y="3752850"/>
          <p14:tracePt t="21415" x="8035925" y="3752850"/>
          <p14:tracePt t="21420" x="8054975" y="3752850"/>
          <p14:tracePt t="21422" x="8072438" y="3752850"/>
          <p14:tracePt t="21425" x="8091488" y="3752850"/>
          <p14:tracePt t="21429" x="8101013" y="3752850"/>
          <p14:tracePt t="21436" x="8108950" y="3752850"/>
          <p14:tracePt t="21441" x="8118475" y="3752850"/>
          <p14:tracePt t="21623" x="8118475" y="3762375"/>
          <p14:tracePt t="21680" x="8118475" y="3771900"/>
          <p14:tracePt t="21688" x="8108950" y="3771900"/>
          <p14:tracePt t="21692" x="8108950" y="3779838"/>
          <p14:tracePt t="21699" x="8101013" y="3789363"/>
          <p14:tracePt t="21704" x="8101013" y="3798888"/>
          <p14:tracePt t="21707" x="8091488" y="3798888"/>
          <p14:tracePt t="21719" x="8081963" y="3808413"/>
          <p14:tracePt t="21723" x="8072438" y="3808413"/>
          <p14:tracePt t="21727" x="8072438" y="3816350"/>
          <p14:tracePt t="21734" x="8064500" y="3816350"/>
          <p14:tracePt t="25591" x="8054975" y="3816350"/>
          <p14:tracePt t="25598" x="8035925" y="3816350"/>
          <p14:tracePt t="25605" x="7972425" y="3825875"/>
          <p14:tracePt t="25609" x="7926388" y="3825875"/>
          <p14:tracePt t="25614" x="7889875" y="3835400"/>
          <p14:tracePt t="25619" x="7835900" y="3835400"/>
          <p14:tracePt t="25621" x="7753350" y="3844925"/>
          <p14:tracePt t="25624" x="7699375" y="3844925"/>
          <p14:tracePt t="25629" x="7607300" y="3862388"/>
          <p14:tracePt t="25634" x="7524750" y="3871913"/>
          <p14:tracePt t="25637" x="7451725" y="3881438"/>
          <p14:tracePt t="25641" x="7351713" y="3908425"/>
          <p14:tracePt t="25645" x="7278688" y="3927475"/>
          <p14:tracePt t="25651" x="7196138" y="3935413"/>
          <p14:tracePt t="25653" x="7123113" y="3963988"/>
          <p14:tracePt t="25657" x="7077075" y="3971925"/>
          <p14:tracePt t="25661" x="7040563" y="3981450"/>
          <p14:tracePt t="25666" x="7004050" y="3981450"/>
          <p14:tracePt t="25669" x="6986588" y="3990975"/>
          <p14:tracePt t="25673" x="6967538" y="3990975"/>
          <p14:tracePt t="25685" x="6959600" y="4000500"/>
          <p14:tracePt t="25808" x="6950075" y="4000500"/>
          <p14:tracePt t="25819" x="6940550" y="4000500"/>
          <p14:tracePt t="25832" x="6931025" y="4008438"/>
          <p14:tracePt t="25839" x="6913563" y="4008438"/>
          <p14:tracePt t="25850" x="6904038" y="4008438"/>
          <p14:tracePt t="25857" x="6894513" y="4008438"/>
          <p14:tracePt t="25867" x="6886575" y="4008438"/>
          <p14:tracePt t="25873" x="6877050" y="4008438"/>
          <p14:tracePt t="25885" x="6867525" y="4008438"/>
          <p14:tracePt t="25900" x="6858000" y="4008438"/>
          <p14:tracePt t="25905" x="6850063" y="4008438"/>
          <p14:tracePt t="25914" x="6840538" y="4008438"/>
          <p14:tracePt t="25921" x="6831013" y="4008438"/>
          <p14:tracePt t="25925" x="6821488" y="4008438"/>
          <p14:tracePt t="25934" x="6813550" y="4008438"/>
          <p14:tracePt t="25937" x="6804025" y="4008438"/>
          <p14:tracePt t="25948" x="6794500" y="4008438"/>
          <p14:tracePt t="25957" x="6777038" y="4000500"/>
          <p14:tracePt t="25964" x="6767513" y="4000500"/>
          <p14:tracePt t="25973" x="6748463" y="3990975"/>
          <p14:tracePt t="25985" x="6731000" y="3981450"/>
          <p14:tracePt t="25989" x="6721475" y="3981450"/>
          <p14:tracePt t="26004" x="6711950" y="3981450"/>
          <p14:tracePt t="26008" x="6704013" y="3981450"/>
          <p14:tracePt t="26027" x="6694488" y="3981450"/>
          <p14:tracePt t="26036" x="6684963" y="3981450"/>
          <p14:tracePt t="26042" x="6675438" y="3981450"/>
          <p14:tracePt t="26062" x="6667500" y="3981450"/>
          <p14:tracePt t="26134" x="6657975" y="3981450"/>
          <p14:tracePt t="26146" x="6648450" y="3981450"/>
          <p14:tracePt t="26154" x="6638925" y="3981450"/>
          <p14:tracePt t="26161" x="6630988" y="3981450"/>
          <p14:tracePt t="26169" x="6621463" y="3981450"/>
          <p14:tracePt t="26182" x="6611938" y="3981450"/>
          <p14:tracePt t="26194" x="6602413" y="3981450"/>
          <p14:tracePt t="26206" x="6594475" y="3981450"/>
          <p14:tracePt t="26214" x="6584950" y="3971925"/>
          <p14:tracePt t="26221" x="6575425" y="3971925"/>
          <p14:tracePt t="26225" x="6565900" y="3963988"/>
          <p14:tracePt t="26230" x="6557963" y="3963988"/>
          <p14:tracePt t="26237" x="6548438" y="3963988"/>
          <p14:tracePt t="26241" x="6538913" y="3963988"/>
          <p14:tracePt t="26245" x="6538913" y="3954463"/>
          <p14:tracePt t="26267" x="6529388" y="3954463"/>
          <p14:tracePt t="26285" x="6521450" y="3954463"/>
          <p14:tracePt t="26297" x="6511925" y="3954463"/>
          <p14:tracePt t="26305" x="6502400" y="3954463"/>
          <p14:tracePt t="26314" x="6492875" y="3954463"/>
          <p14:tracePt t="26321" x="6483350" y="3954463"/>
          <p14:tracePt t="26334" x="6475413" y="3954463"/>
          <p14:tracePt t="26346" x="6465888" y="3954463"/>
          <p14:tracePt t="26350" x="6465888" y="3944938"/>
          <p14:tracePt t="26352" x="6456363" y="3944938"/>
          <p14:tracePt t="26384" x="6446838" y="3944938"/>
          <p14:tracePt t="26392" x="6438900" y="3944938"/>
          <p14:tracePt t="26398" x="6429375" y="3944938"/>
          <p14:tracePt t="26410" x="6419850" y="3944938"/>
          <p14:tracePt t="26414" x="6410325" y="3944938"/>
          <p14:tracePt t="26419" x="6402388" y="3944938"/>
          <p14:tracePt t="26421" x="6392863" y="3944938"/>
          <p14:tracePt t="26425" x="6383338" y="3944938"/>
          <p14:tracePt t="26438" x="6373813" y="3944938"/>
          <p14:tracePt t="26446" x="6365875" y="3944938"/>
          <p14:tracePt t="26453" x="6356350" y="3944938"/>
          <p14:tracePt t="26457" x="6346825" y="3944938"/>
          <p14:tracePt t="26467" x="6337300" y="3944938"/>
          <p14:tracePt t="26473" x="6329363" y="3935413"/>
          <p14:tracePt t="26485" x="6319838" y="3935413"/>
          <p14:tracePt t="26501" x="6310313" y="3935413"/>
          <p14:tracePt t="26505" x="6300788" y="3935413"/>
          <p14:tracePt t="26518" x="6292850" y="3935413"/>
          <p14:tracePt t="26525" x="6283325" y="3935413"/>
          <p14:tracePt t="26531" x="6273800" y="3927475"/>
          <p14:tracePt t="26537" x="6264275" y="3927475"/>
          <p14:tracePt t="26541" x="6256338" y="3927475"/>
          <p14:tracePt t="26545" x="6246813" y="3927475"/>
          <p14:tracePt t="26550" x="6237288" y="3927475"/>
          <p14:tracePt t="26553" x="6227763" y="3927475"/>
          <p14:tracePt t="26557" x="6219825" y="3927475"/>
          <p14:tracePt t="26567" x="6210300" y="3927475"/>
          <p14:tracePt t="26569" x="6191250" y="3927475"/>
          <p14:tracePt t="26573" x="6183313" y="3927475"/>
          <p14:tracePt t="26577" x="6173788" y="3917950"/>
          <p14:tracePt t="26582" x="6154738" y="3917950"/>
          <p14:tracePt t="26589" x="6137275" y="3908425"/>
          <p14:tracePt t="26593" x="6127750" y="3908425"/>
          <p14:tracePt t="26598" x="6110288" y="3908425"/>
          <p14:tracePt t="26601" x="6100763" y="3908425"/>
          <p14:tracePt t="26605" x="6081713" y="3898900"/>
          <p14:tracePt t="26609" x="6064250" y="3898900"/>
          <p14:tracePt t="26613" x="6064250" y="3889375"/>
          <p14:tracePt t="26617" x="6045200" y="3889375"/>
          <p14:tracePt t="26621" x="6037263" y="3889375"/>
          <p14:tracePt t="26625" x="6018213" y="3889375"/>
          <p14:tracePt t="26629" x="6008688" y="3889375"/>
          <p14:tracePt t="26634" x="5991225" y="3889375"/>
          <p14:tracePt t="26637" x="5972175" y="3889375"/>
          <p14:tracePt t="26641" x="5954713" y="3881438"/>
          <p14:tracePt t="26645" x="5935663" y="3881438"/>
          <p14:tracePt t="26653" x="5918200" y="3881438"/>
          <p14:tracePt t="26657" x="5899150" y="3881438"/>
          <p14:tracePt t="26661" x="5881688" y="3881438"/>
          <p14:tracePt t="26667" x="5854700" y="3881438"/>
          <p14:tracePt t="26669" x="5835650" y="3881438"/>
          <p14:tracePt t="26673" x="5818188" y="3881438"/>
          <p14:tracePt t="26677" x="5789613" y="3881438"/>
          <p14:tracePt t="26684" x="5772150" y="3881438"/>
          <p14:tracePt t="26685" x="5753100" y="3881438"/>
          <p14:tracePt t="26689" x="5726113" y="3881438"/>
          <p14:tracePt t="26693" x="5689600" y="3881438"/>
          <p14:tracePt t="26698" x="5662613" y="3881438"/>
          <p14:tracePt t="26701" x="5626100" y="3881438"/>
          <p14:tracePt t="26705" x="5580063" y="3898900"/>
          <p14:tracePt t="26709" x="5543550" y="3898900"/>
          <p14:tracePt t="26714" x="5480050" y="3908425"/>
          <p14:tracePt t="26718" x="5424488" y="3908425"/>
          <p14:tracePt t="26720" x="5370513" y="3917950"/>
          <p14:tracePt t="26725" x="5297488" y="3917950"/>
          <p14:tracePt t="26736" x="5141913" y="3935413"/>
          <p14:tracePt t="26744" x="4995863" y="3935413"/>
          <p14:tracePt t="26747" x="4913313" y="3944938"/>
          <p14:tracePt t="26750" x="4857750" y="3971925"/>
          <p14:tracePt t="26753" x="4794250" y="3990975"/>
          <p14:tracePt t="26756" x="4711700" y="4017963"/>
          <p14:tracePt t="26761" x="4648200" y="4054475"/>
          <p14:tracePt t="26767" x="4565650" y="4100513"/>
          <p14:tracePt t="26768" x="4484688" y="4154488"/>
          <p14:tracePt t="26772" x="4402138" y="4191000"/>
          <p14:tracePt t="26777" x="4319588" y="4246563"/>
          <p14:tracePt t="26783" x="4237038" y="4300538"/>
          <p14:tracePt t="26786" x="4137025" y="4365625"/>
          <p14:tracePt t="26789" x="4054475" y="4419600"/>
          <p14:tracePt t="26793" x="3971925" y="4475163"/>
          <p14:tracePt t="26797" x="3881438" y="4529138"/>
          <p14:tracePt t="26801" x="3798888" y="4565650"/>
          <p14:tracePt t="26805" x="3716338" y="4611688"/>
          <p14:tracePt t="26809" x="3635375" y="4665663"/>
          <p14:tracePt t="26812" x="3552825" y="4702175"/>
          <p14:tracePt t="26817" x="3489325" y="4738688"/>
          <p14:tracePt t="26820" x="3406775" y="4784725"/>
          <p14:tracePt t="26825" x="3343275" y="4821238"/>
          <p14:tracePt t="26829" x="3278188" y="4857750"/>
          <p14:tracePt t="26834" x="3214688" y="4894263"/>
          <p14:tracePt t="26837" x="3151188" y="4940300"/>
          <p14:tracePt t="26841" x="3086100" y="4959350"/>
          <p14:tracePt t="26845" x="3041650" y="4986338"/>
          <p14:tracePt t="26851" x="2986088" y="5003800"/>
          <p14:tracePt t="26853" x="2940050" y="5032375"/>
          <p14:tracePt t="26856" x="2895600" y="5049838"/>
          <p14:tracePt t="26861" x="2859088" y="5076825"/>
          <p14:tracePt t="26869" x="2776538" y="5105400"/>
          <p14:tracePt t="26872" x="2740025" y="5113338"/>
          <p14:tracePt t="26877" x="2703513" y="5141913"/>
          <p14:tracePt t="26883" x="2657475" y="5149850"/>
          <p14:tracePt t="26885" x="2611438" y="5159375"/>
          <p14:tracePt t="26903" x="2493963" y="5186363"/>
          <p14:tracePt t="26905" x="2465388" y="5186363"/>
          <p14:tracePt t="26908" x="2447925" y="5195888"/>
          <p14:tracePt t="26913" x="2428875" y="5195888"/>
          <p14:tracePt t="26919" x="2411413" y="5195888"/>
          <p14:tracePt t="26921" x="2392363" y="5195888"/>
          <p14:tracePt t="26925" x="2382838" y="5195888"/>
          <p14:tracePt t="26938" x="2365375" y="5195888"/>
          <p14:tracePt t="26945" x="2346325" y="5195888"/>
          <p14:tracePt t="26951" x="2338388" y="5195888"/>
          <p14:tracePt t="26953" x="2328863" y="5186363"/>
          <p14:tracePt t="26966" x="2319338" y="5168900"/>
          <p14:tracePt t="26974" x="2319338" y="5149850"/>
          <p14:tracePt t="26977" x="2309813" y="5149850"/>
          <p14:tracePt t="26983" x="2301875" y="5132388"/>
          <p14:tracePt t="26985" x="2292350" y="5122863"/>
          <p14:tracePt t="26988" x="2282825" y="5113338"/>
          <p14:tracePt t="26993" x="2282825" y="5105400"/>
          <p14:tracePt t="26997" x="2273300" y="5086350"/>
          <p14:tracePt t="27001" x="2265363" y="5076825"/>
          <p14:tracePt t="27005" x="2255838" y="5068888"/>
          <p14:tracePt t="27009" x="2246313" y="5040313"/>
          <p14:tracePt t="27012" x="2228850" y="5022850"/>
          <p14:tracePt t="27017" x="2219325" y="5003800"/>
          <p14:tracePt t="27021" x="2200275" y="4995863"/>
          <p14:tracePt t="27025" x="2192338" y="4976813"/>
          <p14:tracePt t="27035" x="2163763" y="4949825"/>
          <p14:tracePt t="27046" x="2119313" y="4903788"/>
          <p14:tracePt t="27052" x="2082800" y="4867275"/>
          <p14:tracePt t="27055" x="2046288" y="4830763"/>
          <p14:tracePt t="27058" x="2017713" y="4811713"/>
          <p14:tracePt t="27060" x="2000250" y="4784725"/>
          <p14:tracePt t="27066" x="1963738" y="4757738"/>
          <p14:tracePt t="27069" x="1936750" y="4738688"/>
          <p14:tracePt t="27073" x="1917700" y="4721225"/>
          <p14:tracePt t="27077" x="1900238" y="4711700"/>
          <p14:tracePt t="27083" x="1863725" y="4702175"/>
          <p14:tracePt t="27085" x="1844675" y="4694238"/>
          <p14:tracePt t="27089" x="1817688" y="4684713"/>
          <p14:tracePt t="27093" x="1781175" y="4684713"/>
          <p14:tracePt t="27099" x="1744663" y="4684713"/>
          <p14:tracePt t="27101" x="1708150" y="4684713"/>
          <p14:tracePt t="27104" x="1662113" y="4684713"/>
          <p14:tracePt t="27109" x="1635125" y="4684713"/>
          <p14:tracePt t="27113" x="1598613" y="4684713"/>
          <p14:tracePt t="27117" x="1570038" y="4684713"/>
          <p14:tracePt t="27121" x="1543050" y="4684713"/>
          <p14:tracePt t="27124" x="1516063" y="4694238"/>
          <p14:tracePt t="27131" x="1489075" y="4702175"/>
          <p14:tracePt t="27134" x="1470025" y="4711700"/>
          <p14:tracePt t="27137" x="1452563" y="4730750"/>
          <p14:tracePt t="27141" x="1433513" y="4738688"/>
          <p14:tracePt t="27148" x="1423988" y="4775200"/>
          <p14:tracePt t="27161" x="1379538" y="4876800"/>
          <p14:tracePt t="27168" x="1360488" y="4940300"/>
          <p14:tracePt t="27172" x="1350963" y="4959350"/>
          <p14:tracePt t="27177" x="1343025" y="4986338"/>
          <p14:tracePt t="27183" x="1343025" y="5003800"/>
          <p14:tracePt t="27185" x="1333500" y="5040313"/>
          <p14:tracePt t="27189" x="1333500" y="5059363"/>
          <p14:tracePt t="27193" x="1333500" y="5068888"/>
          <p14:tracePt t="27199" x="1333500" y="5086350"/>
          <p14:tracePt t="27201" x="1333500" y="5105400"/>
          <p14:tracePt t="27205" x="1333500" y="5122863"/>
          <p14:tracePt t="27209" x="1333500" y="5132388"/>
          <p14:tracePt t="27212" x="1343025" y="5149850"/>
          <p14:tracePt t="27217" x="1360488" y="5168900"/>
          <p14:tracePt t="27221" x="1379538" y="5186363"/>
          <p14:tracePt t="27226" x="1397000" y="5205413"/>
          <p14:tracePt t="27236" x="1452563" y="5259388"/>
          <p14:tracePt t="27239" x="1479550" y="5278438"/>
          <p14:tracePt t="27242" x="1506538" y="5287963"/>
          <p14:tracePt t="27246" x="1543050" y="5314950"/>
          <p14:tracePt t="27251" x="1570038" y="5332413"/>
          <p14:tracePt t="27252" x="1616075" y="5351463"/>
          <p14:tracePt t="27257" x="1644650" y="5360988"/>
          <p14:tracePt t="27260" x="1689100" y="5387975"/>
          <p14:tracePt t="27266" x="1735138" y="5405438"/>
          <p14:tracePt t="27269" x="1781175" y="5434013"/>
          <p14:tracePt t="27273" x="1835150" y="5441950"/>
          <p14:tracePt t="27277" x="1871663" y="5461000"/>
          <p14:tracePt t="27283" x="1908175" y="5487988"/>
          <p14:tracePt t="27285" x="1973263" y="5497513"/>
          <p14:tracePt t="27289" x="2017713" y="5507038"/>
          <p14:tracePt t="27293" x="2054225" y="5514975"/>
          <p14:tracePt t="27300" x="2119313" y="5543550"/>
          <p14:tracePt t="27300" x="2163763" y="5551488"/>
          <p14:tracePt t="27304" x="2219325" y="5561013"/>
          <p14:tracePt t="27309" x="2282825" y="5580063"/>
          <p14:tracePt t="27312" x="2355850" y="5588000"/>
          <p14:tracePt t="27317" x="2428875" y="5597525"/>
          <p14:tracePt t="27320" x="2511425" y="5597525"/>
          <p14:tracePt t="27325" x="2584450" y="5616575"/>
          <p14:tracePt t="27329" x="2676525" y="5624513"/>
          <p14:tracePt t="27334" x="2767013" y="5624513"/>
          <p14:tracePt t="27336" x="2867025" y="5643563"/>
          <p14:tracePt t="27341" x="2976563" y="5643563"/>
          <p14:tracePt t="27348" x="3105150" y="5643563"/>
          <p14:tracePt t="27359" x="3562350" y="5634038"/>
          <p14:tracePt t="27366" x="3927475" y="5588000"/>
          <p14:tracePt t="27370" x="4127500" y="5570538"/>
          <p14:tracePt t="27373" x="4329113" y="5561013"/>
          <p14:tracePt t="27376" x="4565650" y="5524500"/>
          <p14:tracePt t="27382" x="4757738" y="5507038"/>
          <p14:tracePt t="27385" x="4968875" y="5478463"/>
          <p14:tracePt t="27389" x="5168900" y="5461000"/>
          <p14:tracePt t="27393" x="5370513" y="5451475"/>
          <p14:tracePt t="27399" x="5553075" y="5434013"/>
          <p14:tracePt t="27401" x="5753100" y="5414963"/>
          <p14:tracePt t="27406" x="5935663" y="5414963"/>
          <p14:tracePt t="27412" x="6110288" y="5405438"/>
          <p14:tracePt t="27419" x="6456363" y="5387975"/>
          <p14:tracePt t="27422" x="6621463" y="5387975"/>
          <p14:tracePt t="27424" x="6784975" y="5387975"/>
          <p14:tracePt t="27431" x="6931025" y="5387975"/>
          <p14:tracePt t="27434" x="7096125" y="5387975"/>
          <p14:tracePt t="27437" x="7242175" y="5368925"/>
          <p14:tracePt t="27440" x="7388225" y="5368925"/>
          <p14:tracePt t="27445" x="7553325" y="5360988"/>
          <p14:tracePt t="27450" x="7699375" y="5360988"/>
          <p14:tracePt t="27453" x="7862888" y="5341938"/>
          <p14:tracePt t="27456" x="8027988" y="5341938"/>
          <p14:tracePt t="27460" x="8191500" y="5324475"/>
          <p14:tracePt t="27466" x="8337550" y="5314950"/>
          <p14:tracePt t="27469" x="8483600" y="5295900"/>
          <p14:tracePt t="27472" x="8612188" y="5287963"/>
          <p14:tracePt t="27476" x="8758238" y="5268913"/>
          <p14:tracePt t="27483" x="8894763" y="5251450"/>
          <p14:tracePt t="27484" x="9023350" y="5251450"/>
          <p14:tracePt t="27489" x="9150350" y="5241925"/>
          <p14:tracePt t="27493" x="9259888" y="5222875"/>
          <p14:tracePt t="27499" x="9369425" y="5222875"/>
          <p14:tracePt t="27501" x="9461500" y="5214938"/>
          <p14:tracePt t="27504" x="9551988" y="5214938"/>
          <p14:tracePt t="27509" x="9653588" y="5214938"/>
          <p14:tracePt t="27514" x="9744075" y="5214938"/>
          <p14:tracePt t="27517" x="9836150" y="5214938"/>
          <p14:tracePt t="27520" x="9926638" y="5214938"/>
          <p14:tracePt t="27524" x="9999663" y="5214938"/>
          <p14:tracePt t="27531" x="10055225" y="5214938"/>
          <p14:tracePt t="27533" x="10109200" y="5214938"/>
          <p14:tracePt t="27537" x="10174288" y="5214938"/>
          <p14:tracePt t="27541" x="10228263" y="5214938"/>
          <p14:tracePt t="27545" x="10283825" y="5214938"/>
          <p14:tracePt t="27551" x="10337800" y="5214938"/>
          <p14:tracePt t="27553" x="10383838" y="5214938"/>
          <p14:tracePt t="27557" x="10437813" y="5214938"/>
          <p14:tracePt t="27564" x="10474325" y="5205413"/>
          <p14:tracePt t="27568" x="10529888" y="5205413"/>
          <p14:tracePt t="27569" x="10575925" y="5186363"/>
          <p14:tracePt t="27572" x="10629900" y="5186363"/>
          <p14:tracePt t="27577" x="10675938" y="5178425"/>
          <p14:tracePt t="27583" x="10731500" y="5168900"/>
          <p14:tracePt t="27585" x="10795000" y="5159375"/>
          <p14:tracePt t="27588" x="10848975" y="5141913"/>
          <p14:tracePt t="27593" x="10914063" y="5132388"/>
          <p14:tracePt t="27599" x="10968038" y="5122863"/>
          <p14:tracePt t="27601" x="11050588" y="5105400"/>
          <p14:tracePt t="27604" x="11114088" y="5086350"/>
          <p14:tracePt t="27608" x="11169650" y="5068888"/>
          <p14:tracePt t="27616" x="11233150" y="5049838"/>
          <p14:tracePt t="27618" x="11287125" y="5032375"/>
          <p14:tracePt t="27621" x="11333163" y="5032375"/>
          <p14:tracePt t="27626" x="11360150" y="5022850"/>
          <p14:tracePt t="27631" x="11379200" y="5022850"/>
          <p14:tracePt t="27634" x="11398250" y="5022850"/>
          <p14:tracePt t="27637" x="11415713" y="5013325"/>
          <p14:tracePt t="27644" x="11425238" y="5013325"/>
          <p14:tracePt t="27654" x="11434763" y="5013325"/>
          <p14:tracePt t="27658" x="11442700" y="5003800"/>
          <p14:tracePt t="27694" x="11442700" y="4995863"/>
          <p14:tracePt t="27702" x="11442700" y="4986338"/>
          <p14:tracePt t="27706" x="11452225" y="4976813"/>
          <p14:tracePt t="27716" x="11452225" y="4967288"/>
          <p14:tracePt t="27718" x="11452225" y="4959350"/>
          <p14:tracePt t="27721" x="11452225" y="4940300"/>
          <p14:tracePt t="27731" x="11442700" y="4922838"/>
          <p14:tracePt t="27734" x="11442700" y="4913313"/>
          <p14:tracePt t="27738" x="11434763" y="4894263"/>
          <p14:tracePt t="27742" x="11415713" y="4876800"/>
          <p14:tracePt t="27747" x="11388725" y="4857750"/>
          <p14:tracePt t="27750" x="11369675" y="4821238"/>
          <p14:tracePt t="27754" x="11352213" y="4803775"/>
          <p14:tracePt t="27757" x="11323638" y="4775200"/>
          <p14:tracePt t="27764" x="11296650" y="4757738"/>
          <p14:tracePt t="27767" x="11269663" y="4738688"/>
          <p14:tracePt t="27769" x="11242675" y="4721225"/>
          <p14:tracePt t="27776" x="11206163" y="4702175"/>
          <p14:tracePt t="27780" x="11177588" y="4684713"/>
          <p14:tracePt t="27792" x="11077575" y="4621213"/>
          <p14:tracePt t="27798" x="10987088" y="4575175"/>
          <p14:tracePt t="27803" x="10950575" y="4556125"/>
          <p14:tracePt t="27806" x="10895013" y="4529138"/>
          <p14:tracePt t="27809" x="10848975" y="4511675"/>
          <p14:tracePt t="27816" x="10785475" y="4483100"/>
          <p14:tracePt t="27817" x="10731500" y="4456113"/>
          <p14:tracePt t="27821" x="10666413" y="4438650"/>
          <p14:tracePt t="27826" x="10585450" y="4410075"/>
          <p14:tracePt t="27832" x="10502900" y="4383088"/>
          <p14:tracePt t="27834" x="10429875" y="4365625"/>
          <p14:tracePt t="27837" x="10356850" y="4356100"/>
          <p14:tracePt t="27842" x="10274300" y="4346575"/>
          <p14:tracePt t="27845" x="10218738" y="4329113"/>
          <p14:tracePt t="27850" x="10145713" y="4329113"/>
          <p14:tracePt t="27854" x="10064750" y="4319588"/>
          <p14:tracePt t="27858" x="9972675" y="4292600"/>
          <p14:tracePt t="27862" x="9899650" y="4292600"/>
          <p14:tracePt t="27867" x="9799638" y="4273550"/>
          <p14:tracePt t="27870" x="9690100" y="4264025"/>
          <p14:tracePt t="27874" x="9598025" y="4246563"/>
          <p14:tracePt t="27877" x="9507538" y="4246563"/>
          <p14:tracePt t="27883" x="9398000" y="4246563"/>
          <p14:tracePt t="27886" x="9315450" y="4246563"/>
          <p14:tracePt t="27890" x="9223375" y="4246563"/>
          <p14:tracePt t="27899" x="9059863" y="4246563"/>
          <p14:tracePt t="27901" x="8950325" y="4237038"/>
          <p14:tracePt t="27906" x="8858250" y="4237038"/>
          <p14:tracePt t="27909" x="8748713" y="4237038"/>
          <p14:tracePt t="27914" x="8639175" y="4237038"/>
          <p14:tracePt t="27919" x="8548688" y="4237038"/>
          <p14:tracePt t="27922" x="8439150" y="4237038"/>
          <p14:tracePt t="27926" x="8337550" y="4237038"/>
          <p14:tracePt t="27931" x="8228013" y="4219575"/>
          <p14:tracePt t="27934" x="8118475" y="4210050"/>
          <p14:tracePt t="27938" x="8008938" y="4191000"/>
          <p14:tracePt t="27942" x="7881938" y="4183063"/>
          <p14:tracePt t="27947" x="7753350" y="4183063"/>
          <p14:tracePt t="27950" x="7643813" y="4183063"/>
          <p14:tracePt t="27954" x="7516813" y="4183063"/>
          <p14:tracePt t="27958" x="7388225" y="4183063"/>
          <p14:tracePt t="27962" x="7223125" y="4183063"/>
          <p14:tracePt t="27967" x="7077075" y="4183063"/>
          <p14:tracePt t="27969" x="6894513" y="4183063"/>
          <p14:tracePt t="27974" x="6711950" y="4183063"/>
          <p14:tracePt t="27978" x="6548438" y="4183063"/>
          <p14:tracePt t="27983" x="6365875" y="4183063"/>
          <p14:tracePt t="27986" x="6200775" y="4183063"/>
          <p14:tracePt t="27991" x="6045200" y="4183063"/>
          <p14:tracePt t="27996" x="5881688" y="4183063"/>
          <p14:tracePt t="28005" x="5570538" y="4183063"/>
          <p14:tracePt t="28012" x="5260975" y="4183063"/>
          <p14:tracePt t="28019" x="4968875" y="4183063"/>
          <p14:tracePt t="28022" x="4821238" y="4183063"/>
          <p14:tracePt t="28025" x="4675188" y="4183063"/>
          <p14:tracePt t="28031" x="4511675" y="4183063"/>
          <p14:tracePt t="28034" x="4346575" y="4183063"/>
          <p14:tracePt t="28038" x="4200525" y="4164013"/>
          <p14:tracePt t="28042" x="4037013" y="4164013"/>
          <p14:tracePt t="28045" x="3898900" y="4164013"/>
          <p14:tracePt t="28050" x="3744913" y="4154488"/>
          <p14:tracePt t="28054" x="3606800" y="4154488"/>
          <p14:tracePt t="28058" x="3479800" y="4154488"/>
          <p14:tracePt t="28064" x="3351213" y="4154488"/>
          <p14:tracePt t="28067" x="3224213" y="4154488"/>
          <p14:tracePt t="28069" x="3114675" y="4154488"/>
          <p14:tracePt t="28074" x="2995613" y="4154488"/>
          <p14:tracePt t="28078" x="2903538" y="4154488"/>
          <p14:tracePt t="28083" x="2813050" y="4154488"/>
          <p14:tracePt t="28086" x="2720975" y="4154488"/>
          <p14:tracePt t="28090" x="2630488" y="4154488"/>
          <p14:tracePt t="28093" x="2520950" y="4154488"/>
          <p14:tracePt t="28099" x="2428875" y="4154488"/>
          <p14:tracePt t="28102" x="2355850" y="4154488"/>
          <p14:tracePt t="28106" x="2265363" y="4154488"/>
          <p14:tracePt t="28110" x="2173288" y="4154488"/>
          <p14:tracePt t="28115" x="2082800" y="4154488"/>
          <p14:tracePt t="28118" x="2000250" y="4154488"/>
          <p14:tracePt t="28122" x="1927225" y="4154488"/>
          <p14:tracePt t="28126" x="1871663" y="4154488"/>
          <p14:tracePt t="28131" x="1817688" y="4154488"/>
          <p14:tracePt t="28133" x="1735138" y="4164013"/>
          <p14:tracePt t="28138" x="1681163" y="4164013"/>
          <p14:tracePt t="28141" x="1625600" y="4183063"/>
          <p14:tracePt t="28148" x="1579563" y="4191000"/>
          <p14:tracePt t="28150" x="1533525" y="4191000"/>
          <p14:tracePt t="28154" x="1497013" y="4200525"/>
          <p14:tracePt t="28157" x="1452563" y="4210050"/>
          <p14:tracePt t="28164" x="1406525" y="4227513"/>
          <p14:tracePt t="28167" x="1379538" y="4246563"/>
          <p14:tracePt t="28172" x="1350963" y="4256088"/>
          <p14:tracePt t="28175" x="1314450" y="4273550"/>
          <p14:tracePt t="28180" x="1287463" y="4292600"/>
          <p14:tracePt t="28188" x="1223963" y="4329113"/>
          <p14:tracePt t="28192" x="1196975" y="4346575"/>
          <p14:tracePt t="28193" x="1160463" y="4365625"/>
          <p14:tracePt t="28199" x="1131888" y="4383088"/>
          <p14:tracePt t="28202" x="1104900" y="4419600"/>
          <p14:tracePt t="28205" x="1087438" y="4438650"/>
          <p14:tracePt t="28212" x="1058863" y="4456113"/>
          <p14:tracePt t="28221" x="1022350" y="4502150"/>
          <p14:tracePt t="28225" x="1004888" y="4556125"/>
          <p14:tracePt t="28232" x="995363" y="4584700"/>
          <p14:tracePt t="28234" x="985838" y="4611688"/>
          <p14:tracePt t="28238" x="985838" y="4629150"/>
          <p14:tracePt t="28242" x="977900" y="4665663"/>
          <p14:tracePt t="28250" x="977900" y="4711700"/>
          <p14:tracePt t="28253" x="977900" y="4738688"/>
          <p14:tracePt t="28258" x="977900" y="4767263"/>
          <p14:tracePt t="28265" x="977900" y="4784725"/>
          <p14:tracePt t="28267" x="977900" y="4811713"/>
          <p14:tracePt t="28270" x="977900" y="4848225"/>
          <p14:tracePt t="28274" x="995363" y="4867275"/>
          <p14:tracePt t="28278" x="1014413" y="4894263"/>
          <p14:tracePt t="28283" x="1031875" y="4922838"/>
          <p14:tracePt t="28286" x="1050925" y="4949825"/>
          <p14:tracePt t="28290" x="1077913" y="4976813"/>
          <p14:tracePt t="28294" x="1095375" y="5003800"/>
          <p14:tracePt t="28299" x="1123950" y="5040313"/>
          <p14:tracePt t="28302" x="1160463" y="5059363"/>
          <p14:tracePt t="28306" x="1187450" y="5076825"/>
          <p14:tracePt t="28312" x="1233488" y="5113338"/>
          <p14:tracePt t="28320" x="1323975" y="5159375"/>
          <p14:tracePt t="28327" x="1452563" y="5222875"/>
          <p14:tracePt t="28331" x="1525588" y="5251450"/>
          <p14:tracePt t="28333" x="1589088" y="5259388"/>
          <p14:tracePt t="28337" x="1671638" y="5287963"/>
          <p14:tracePt t="28342" x="1762125" y="5314950"/>
          <p14:tracePt t="28346" x="1844675" y="5341938"/>
          <p14:tracePt t="28350" x="1936750" y="5368925"/>
          <p14:tracePt t="28354" x="2036763" y="5405438"/>
          <p14:tracePt t="28358" x="2136775" y="5434013"/>
          <p14:tracePt t="28362" x="2228850" y="5451475"/>
          <p14:tracePt t="28366" x="2319338" y="5478463"/>
          <p14:tracePt t="28370" x="2401888" y="5507038"/>
          <p14:tracePt t="28374" x="2501900" y="5534025"/>
          <p14:tracePt t="28378" x="2593975" y="5561013"/>
          <p14:tracePt t="28382" x="2684463" y="5570538"/>
          <p14:tracePt t="28385" x="2786063" y="5597525"/>
          <p14:tracePt t="28390" x="2876550" y="5616575"/>
          <p14:tracePt t="28394" x="2995613" y="5643563"/>
          <p14:tracePt t="28399" x="3105150" y="5670550"/>
          <p14:tracePt t="28402" x="3232150" y="5697538"/>
          <p14:tracePt t="28406" x="3351213" y="5726113"/>
          <p14:tracePt t="28410" x="3479800" y="5743575"/>
          <p14:tracePt t="28416" x="3606800" y="5753100"/>
          <p14:tracePt t="28418" x="3752850" y="5753100"/>
          <p14:tracePt t="28422" x="3898900" y="5770563"/>
          <p14:tracePt t="28426" x="4064000" y="5770563"/>
          <p14:tracePt t="28432" x="4246563" y="5770563"/>
          <p14:tracePt t="28434" x="4448175" y="5770563"/>
          <p14:tracePt t="28437" x="4648200" y="5770563"/>
          <p14:tracePt t="28441" x="4867275" y="5770563"/>
          <p14:tracePt t="28447" x="5105400" y="5762625"/>
          <p14:tracePt t="28450" x="5341938" y="5743575"/>
          <p14:tracePt t="28454" x="5580063" y="5707063"/>
          <p14:tracePt t="28458" x="5862638" y="5670550"/>
          <p14:tracePt t="28464" x="6137275" y="5653088"/>
          <p14:tracePt t="28468" x="6419850" y="5616575"/>
          <p14:tracePt t="28469" x="6657975" y="5597525"/>
          <p14:tracePt t="28473" x="6913563" y="5597525"/>
          <p14:tracePt t="28478" x="7178675" y="5597525"/>
          <p14:tracePt t="28484" x="7407275" y="5597525"/>
          <p14:tracePt t="28486" x="7670800" y="5597525"/>
          <p14:tracePt t="28489" x="7862888" y="5597525"/>
          <p14:tracePt t="28494" x="8064500" y="5597525"/>
          <p14:tracePt t="28500" x="8264525" y="5597525"/>
          <p14:tracePt t="28502" x="8429625" y="5588000"/>
          <p14:tracePt t="28505" x="8593138" y="5588000"/>
          <p14:tracePt t="28510" x="8758238" y="5588000"/>
          <p14:tracePt t="28516" x="8904288" y="5588000"/>
          <p14:tracePt t="28518" x="9050338" y="5588000"/>
          <p14:tracePt t="28522" x="9178925" y="5570538"/>
          <p14:tracePt t="28526" x="9305925" y="5570538"/>
          <p14:tracePt t="28531" x="9434513" y="5561013"/>
          <p14:tracePt t="28534" x="9544050" y="5543550"/>
          <p14:tracePt t="28538" x="9680575" y="5534025"/>
          <p14:tracePt t="28542" x="9809163" y="5497513"/>
          <p14:tracePt t="28547" x="9936163" y="5487988"/>
          <p14:tracePt t="28550" x="10064750" y="5461000"/>
          <p14:tracePt t="28554" x="10201275" y="5441950"/>
          <p14:tracePt t="28558" x="10347325" y="5414963"/>
          <p14:tracePt t="28563" x="10474325" y="5387975"/>
          <p14:tracePt t="28567" x="10593388" y="5351463"/>
          <p14:tracePt t="28569" x="10702925" y="5324475"/>
          <p14:tracePt t="28574" x="10812463" y="5295900"/>
          <p14:tracePt t="28578" x="10895013" y="5268913"/>
          <p14:tracePt t="28583" x="10977563" y="5241925"/>
          <p14:tracePt t="28586" x="11050588" y="5232400"/>
          <p14:tracePt t="28590" x="11096625" y="5214938"/>
          <p14:tracePt t="28593" x="11133138" y="5178425"/>
          <p14:tracePt t="28600" x="11150600" y="5159375"/>
          <p14:tracePt t="28601" x="11169650" y="5141913"/>
          <p14:tracePt t="28606" x="11177588" y="5122863"/>
          <p14:tracePt t="28610" x="11187113" y="5095875"/>
          <p14:tracePt t="28616" x="11187113" y="5059363"/>
          <p14:tracePt t="28618" x="11187113" y="5022850"/>
          <p14:tracePt t="28621" x="11196638" y="4976813"/>
          <p14:tracePt t="28626" x="11196638" y="4940300"/>
          <p14:tracePt t="28631" x="11196638" y="4894263"/>
          <p14:tracePt t="28634" x="11196638" y="4840288"/>
          <p14:tracePt t="28637" x="11196638" y="4784725"/>
          <p14:tracePt t="28641" x="11196638" y="4730750"/>
          <p14:tracePt t="28646" x="11187113" y="4665663"/>
          <p14:tracePt t="28650" x="11160125" y="4602163"/>
          <p14:tracePt t="28654" x="11133138" y="4538663"/>
          <p14:tracePt t="28657" x="11096625" y="4475163"/>
          <p14:tracePt t="28664" x="11041063" y="4410075"/>
          <p14:tracePt t="28666" x="11004550" y="4346575"/>
          <p14:tracePt t="28670" x="10958513" y="4300538"/>
          <p14:tracePt t="28674" x="10904538" y="4237038"/>
          <p14:tracePt t="28678" x="10858500" y="4200525"/>
          <p14:tracePt t="28684" x="10804525" y="4146550"/>
          <p14:tracePt t="28686" x="10739438" y="4110038"/>
          <p14:tracePt t="28689" x="10658475" y="4073525"/>
          <p14:tracePt t="28694" x="10575925" y="4027488"/>
          <p14:tracePt t="28701" x="10502900" y="3990975"/>
          <p14:tracePt t="28702" x="10420350" y="3944938"/>
          <p14:tracePt t="28706" x="10320338" y="3908425"/>
          <p14:tracePt t="28710" x="10237788" y="3862388"/>
          <p14:tracePt t="28716" x="10137775" y="3825875"/>
          <p14:tracePt t="28718" x="10045700" y="3798888"/>
          <p14:tracePt t="28722" x="9945688" y="3771900"/>
          <p14:tracePt t="28726" x="9836150" y="3743325"/>
          <p14:tracePt t="28732" x="9734550" y="3716338"/>
          <p14:tracePt t="28734" x="9607550" y="3679825"/>
          <p14:tracePt t="28738" x="9498013" y="3652838"/>
          <p14:tracePt t="28741" x="9361488" y="3625850"/>
          <p14:tracePt t="28748" x="9232900" y="3616325"/>
          <p14:tracePt t="28750" x="9105900" y="3579813"/>
          <p14:tracePt t="28754" x="8977313" y="3570288"/>
          <p14:tracePt t="28758" x="8840788" y="3543300"/>
          <p14:tracePt t="28762" x="8712200" y="3524250"/>
          <p14:tracePt t="28767" x="8566150" y="3497263"/>
          <p14:tracePt t="28769" x="8439150" y="3479800"/>
          <p14:tracePt t="28773" x="8293100" y="3479800"/>
          <p14:tracePt t="28780" x="8147050" y="3470275"/>
          <p14:tracePt t="28784" x="7981950" y="3470275"/>
          <p14:tracePt t="28786" x="7816850" y="3470275"/>
          <p14:tracePt t="28790" x="7653338" y="3470275"/>
          <p14:tracePt t="28794" x="7451725" y="3470275"/>
          <p14:tracePt t="28802" x="7059613" y="3470275"/>
          <p14:tracePt t="28806" x="6831013" y="3470275"/>
          <p14:tracePt t="28810" x="6630988" y="3470275"/>
          <p14:tracePt t="28816" x="6429375" y="3487738"/>
          <p14:tracePt t="28819" x="6200775" y="3524250"/>
          <p14:tracePt t="28822" x="5991225" y="3552825"/>
          <p14:tracePt t="28826" x="5753100" y="3570288"/>
          <p14:tracePt t="28833" x="5507038" y="3606800"/>
          <p14:tracePt t="28835" x="5305425" y="3625850"/>
          <p14:tracePt t="28837" x="5105400" y="3652838"/>
          <p14:tracePt t="28842" x="4903788" y="3670300"/>
          <p14:tracePt t="28848" x="4721225" y="3698875"/>
          <p14:tracePt t="28850" x="4538663" y="3716338"/>
          <p14:tracePt t="28854" x="4375150" y="3725863"/>
          <p14:tracePt t="28858" x="4192588" y="3743325"/>
          <p14:tracePt t="28863" x="4027488" y="3762375"/>
          <p14:tracePt t="28867" x="3881438" y="3771900"/>
          <p14:tracePt t="28870" x="3752850" y="3789363"/>
          <p14:tracePt t="28874" x="3616325" y="3798888"/>
          <p14:tracePt t="28879" x="3489325" y="3816350"/>
          <p14:tracePt t="28883" x="3379788" y="3835400"/>
          <p14:tracePt t="28885" x="3270250" y="3862388"/>
          <p14:tracePt t="28897" x="3059113" y="3889375"/>
          <p14:tracePt t="28903" x="2849563" y="3917950"/>
          <p14:tracePt t="28906" x="2757488" y="3927475"/>
          <p14:tracePt t="28910" x="2647950" y="3954463"/>
          <p14:tracePt t="28915" x="2547938" y="3971925"/>
          <p14:tracePt t="28919" x="2457450" y="3981450"/>
          <p14:tracePt t="28922" x="2365375" y="4000500"/>
          <p14:tracePt t="28926" x="2265363" y="4008438"/>
          <p14:tracePt t="28934" x="2109788" y="4044950"/>
          <p14:tracePt t="28937" x="2046288" y="4073525"/>
          <p14:tracePt t="28942" x="2009775" y="4081463"/>
          <p14:tracePt t="28948" x="1963738" y="4110038"/>
          <p14:tracePt t="28951" x="1917700" y="4146550"/>
          <p14:tracePt t="28954" x="1881188" y="4164013"/>
          <p14:tracePt t="28958" x="1854200" y="4183063"/>
          <p14:tracePt t="28963" x="1808163" y="4219575"/>
          <p14:tracePt t="28968" x="1781175" y="4237038"/>
          <p14:tracePt t="28969" x="1744663" y="4256088"/>
          <p14:tracePt t="28975" x="1725613" y="4273550"/>
          <p14:tracePt t="28984" x="1681163" y="4319588"/>
          <p14:tracePt t="28994" x="1616075" y="4383088"/>
          <p14:tracePt t="28998" x="1598613" y="4419600"/>
          <p14:tracePt t="29004" x="1579563" y="4446588"/>
          <p14:tracePt t="29005" x="1570038" y="4483100"/>
          <p14:tracePt t="29012" x="1543050" y="4511675"/>
          <p14:tracePt t="29020" x="1506538" y="4556125"/>
          <p14:tracePt t="29023" x="1497013" y="4575175"/>
          <p14:tracePt t="29025" x="1479550" y="4602163"/>
          <p14:tracePt t="29032" x="1470025" y="4602163"/>
          <p14:tracePt t="29033" x="1460500" y="4611688"/>
          <p14:tracePt t="29038" x="1443038" y="4621213"/>
          <p14:tracePt t="29042" x="1433513" y="4621213"/>
          <p14:tracePt t="29047" x="1423988" y="4621213"/>
          <p14:tracePt t="29050" x="1397000" y="4629150"/>
          <p14:tracePt t="29054" x="1387475" y="4629150"/>
          <p14:tracePt t="29057" x="1370013" y="4629150"/>
          <p14:tracePt t="29064" x="1333500" y="4629150"/>
          <p14:tracePt t="29066" x="1306513" y="4611688"/>
          <p14:tracePt t="29069" x="1260475" y="4592638"/>
          <p14:tracePt t="29073" x="1196975" y="4548188"/>
          <p14:tracePt t="29081" x="1114425" y="4511675"/>
          <p14:tracePt t="29083" x="1041400" y="4483100"/>
          <p14:tracePt t="29086" x="958850" y="4446588"/>
          <p14:tracePt t="29090" x="858838" y="4402138"/>
          <p14:tracePt t="29093" x="757238" y="4356100"/>
          <p14:tracePt t="29099" x="666750" y="4319588"/>
          <p14:tracePt t="29102" x="566738" y="4292600"/>
          <p14:tracePt t="29106" x="484188" y="4246563"/>
          <p14:tracePt t="29110" x="392113" y="4219575"/>
          <p14:tracePt t="29115" x="311150" y="4183063"/>
          <p14:tracePt t="29118" x="228600" y="4146550"/>
          <p14:tracePt t="29121" x="146050" y="4117975"/>
          <p14:tracePt t="29126" x="82550" y="4073525"/>
          <p14:tracePt t="29132" x="36513" y="40544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3CBA3-1DEB-4092-82FD-191D250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9F3F-DE6E-4577-9561-6D376D48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87E40-22EF-49FC-9601-F3361016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8FD3BF-2EED-44F6-9DF3-AD01AC2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600" spc="-150">
                <a:cs typeface="Arial"/>
              </a:rPr>
              <a:t>Proposed System: </a:t>
            </a:r>
            <a:r>
              <a:rPr lang="en-US" altLang="ko-KR" sz="3600" spc="-150"/>
              <a:t>Design of Accelerating Components</a:t>
            </a:r>
            <a:endParaRPr lang="en-US" altLang="ko-KR" sz="3600" spc="-150">
              <a:cs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FAF2B6-0EFC-435B-ABD3-40594439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66" y="1290578"/>
            <a:ext cx="11578282" cy="4887741"/>
          </a:xfrm>
        </p:spPr>
        <p:txBody>
          <a:bodyPr/>
          <a:lstStyle/>
          <a:p>
            <a:r>
              <a:rPr lang="en-US" altLang="ko-KR"/>
              <a:t>Convolution Core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9F2846-2454-480E-9E8B-37342248EDB5}"/>
              </a:ext>
            </a:extLst>
          </p:cNvPr>
          <p:cNvGrpSpPr/>
          <p:nvPr/>
        </p:nvGrpSpPr>
        <p:grpSpPr>
          <a:xfrm>
            <a:off x="599248" y="1552720"/>
            <a:ext cx="10993030" cy="4923353"/>
            <a:chOff x="599248" y="1552719"/>
            <a:chExt cx="10993030" cy="4923349"/>
          </a:xfrm>
        </p:grpSpPr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940A2D17-D2C8-41D7-9F21-4F40843D6EB9}"/>
                </a:ext>
              </a:extLst>
            </p:cNvPr>
            <p:cNvSpPr/>
            <p:nvPr/>
          </p:nvSpPr>
          <p:spPr>
            <a:xfrm>
              <a:off x="5148031" y="2278208"/>
              <a:ext cx="1092203" cy="1092202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3B43B9A9-9940-48EE-9907-EF2400F53349}"/>
                </a:ext>
              </a:extLst>
            </p:cNvPr>
            <p:cNvSpPr/>
            <p:nvPr/>
          </p:nvSpPr>
          <p:spPr>
            <a:xfrm>
              <a:off x="5148030" y="1552719"/>
              <a:ext cx="1092203" cy="1092202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B7259001-9D80-4CDE-B15B-FE8E71621312}"/>
                </a:ext>
              </a:extLst>
            </p:cNvPr>
            <p:cNvSpPr/>
            <p:nvPr/>
          </p:nvSpPr>
          <p:spPr>
            <a:xfrm>
              <a:off x="5148030" y="5056762"/>
              <a:ext cx="1092203" cy="1092202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DD83C544-C169-4665-8349-21DAA8432E15}"/>
                </a:ext>
              </a:extLst>
            </p:cNvPr>
            <p:cNvSpPr/>
            <p:nvPr/>
          </p:nvSpPr>
          <p:spPr>
            <a:xfrm>
              <a:off x="5148029" y="4331273"/>
              <a:ext cx="1092203" cy="1092202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1E7882F-4B48-452A-B96B-15FEFE316B09}"/>
                </a:ext>
              </a:extLst>
            </p:cNvPr>
            <p:cNvCxnSpPr>
              <a:cxnSpLocks/>
            </p:cNvCxnSpPr>
            <p:nvPr/>
          </p:nvCxnSpPr>
          <p:spPr>
            <a:xfrm>
              <a:off x="5674957" y="3462953"/>
              <a:ext cx="0" cy="868320"/>
            </a:xfrm>
            <a:prstGeom prst="line">
              <a:avLst/>
            </a:prstGeom>
            <a:ln w="539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893AC74B-E9FA-4953-9897-3DAE0991D516}"/>
                </a:ext>
              </a:extLst>
            </p:cNvPr>
            <p:cNvSpPr/>
            <p:nvPr/>
          </p:nvSpPr>
          <p:spPr>
            <a:xfrm>
              <a:off x="8315748" y="2644920"/>
              <a:ext cx="2558143" cy="2558141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CEFDC33D-04CE-4F45-81D0-51F6447752CF}"/>
                </a:ext>
              </a:extLst>
            </p:cNvPr>
            <p:cNvSpPr/>
            <p:nvPr/>
          </p:nvSpPr>
          <p:spPr>
            <a:xfrm>
              <a:off x="1552129" y="2824308"/>
              <a:ext cx="2558143" cy="2558141"/>
            </a:xfrm>
            <a:prstGeom prst="cube">
              <a:avLst>
                <a:gd name="adj" fmla="val 405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01FF82B-F3CC-4804-A712-3CBA5950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4434" y="3996002"/>
              <a:ext cx="119821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B4BDFAD-569A-484D-B84B-DB82EDC04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7868" y="2869793"/>
              <a:ext cx="955113" cy="929502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875F604-F6CA-47EE-B37E-F7D6A155761D}"/>
                    </a:ext>
                  </a:extLst>
                </p:cNvPr>
                <p:cNvSpPr txBox="1"/>
                <p:nvPr/>
              </p:nvSpPr>
              <p:spPr>
                <a:xfrm>
                  <a:off x="1715114" y="3989166"/>
                  <a:ext cx="11492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875F604-F6CA-47EE-B37E-F7D6A1557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114" y="3989166"/>
                  <a:ext cx="114925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F6DBD30-EFCC-42B8-8B6C-9D1B3BD4E60A}"/>
                    </a:ext>
                  </a:extLst>
                </p:cNvPr>
                <p:cNvSpPr txBox="1"/>
                <p:nvPr/>
              </p:nvSpPr>
              <p:spPr>
                <a:xfrm>
                  <a:off x="2156844" y="3185744"/>
                  <a:ext cx="5527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F6DBD30-EFCC-42B8-8B6C-9D1B3BD4E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844" y="3185744"/>
                  <a:ext cx="5527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A72CC8A-BB89-4B4D-9612-7D4B82CBA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9287" y="2973276"/>
              <a:ext cx="0" cy="2260204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6A12984-D82F-468D-8D65-BD37A03BD460}"/>
                    </a:ext>
                  </a:extLst>
                </p:cNvPr>
                <p:cNvSpPr txBox="1"/>
                <p:nvPr/>
              </p:nvSpPr>
              <p:spPr>
                <a:xfrm>
                  <a:off x="4476749" y="3885096"/>
                  <a:ext cx="5527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𝑝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6A12984-D82F-468D-8D65-BD37A03BD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749" y="3885096"/>
                  <a:ext cx="5527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301E83C-9AC9-42E3-96C8-1C8E88B9D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5353" y="2697485"/>
              <a:ext cx="930025" cy="91716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2ABD90A-A8D8-497B-9F98-B09B6D095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5823" y="4103377"/>
              <a:ext cx="0" cy="1130102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4AD2D2F-6D5E-4DC6-AA0A-1E538FB10E04}"/>
                    </a:ext>
                  </a:extLst>
                </p:cNvPr>
                <p:cNvSpPr txBox="1"/>
                <p:nvPr/>
              </p:nvSpPr>
              <p:spPr>
                <a:xfrm>
                  <a:off x="599248" y="4483762"/>
                  <a:ext cx="10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ko-KR" altLang="ko-KR" b="1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4AD2D2F-6D5E-4DC6-AA0A-1E538FB10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48" y="4483762"/>
                  <a:ext cx="10436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90E30BC-7CBC-4180-AE35-ADCDE2EACD0A}"/>
                    </a:ext>
                  </a:extLst>
                </p:cNvPr>
                <p:cNvSpPr txBox="1"/>
                <p:nvPr/>
              </p:nvSpPr>
              <p:spPr>
                <a:xfrm>
                  <a:off x="8515353" y="2824308"/>
                  <a:ext cx="5527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90E30BC-7CBC-4180-AE35-ADCDE2EAC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353" y="2824308"/>
                  <a:ext cx="55272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93FE861-9625-4070-B190-1137A22E8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5353" y="3831242"/>
              <a:ext cx="125798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FF93EB-7DBB-4C89-853C-B1E136BEA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713" y="3881882"/>
              <a:ext cx="0" cy="1134914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72DEC4B-E223-47F7-9B9A-C4878CDD4CA0}"/>
                    </a:ext>
                  </a:extLst>
                </p:cNvPr>
                <p:cNvSpPr txBox="1"/>
                <p:nvPr/>
              </p:nvSpPr>
              <p:spPr>
                <a:xfrm>
                  <a:off x="8826709" y="3806662"/>
                  <a:ext cx="5527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72DEC4B-E223-47F7-9B9A-C4878CDD4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6709" y="3806662"/>
                  <a:ext cx="552728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A21AD5-F5E7-452C-914B-88A3BE7A98E7}"/>
                    </a:ext>
                  </a:extLst>
                </p:cNvPr>
                <p:cNvSpPr txBox="1"/>
                <p:nvPr/>
              </p:nvSpPr>
              <p:spPr>
                <a:xfrm>
                  <a:off x="7862572" y="4299096"/>
                  <a:ext cx="5527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oMath>
                    </m:oMathPara>
                  </a14:m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A21AD5-F5E7-452C-914B-88A3BE7A9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572" y="4299096"/>
                  <a:ext cx="55272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9B34E4E-4163-4E07-8DC2-8EED5299F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949" y="2056760"/>
              <a:ext cx="44449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0547511B-829C-4C84-A7B3-B672B5C01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632" y="2142363"/>
              <a:ext cx="1" cy="41068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2B25B470-2D00-41F5-92FB-0511819AA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9632" y="1568484"/>
              <a:ext cx="425325" cy="39518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stealt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8821BCD-9DEB-4397-A649-D3DC27141F34}"/>
                    </a:ext>
                  </a:extLst>
                </p:cNvPr>
                <p:cNvSpPr txBox="1"/>
                <p:nvPr/>
              </p:nvSpPr>
              <p:spPr>
                <a:xfrm>
                  <a:off x="4507659" y="2143560"/>
                  <a:ext cx="104363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𝑙</m:t>
                        </m:r>
                      </m:oMath>
                    </m:oMathPara>
                  </a14:m>
                  <a:endParaRPr lang="ko-KR" altLang="ko-KR" sz="16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8821BCD-9DEB-4397-A649-D3DC27141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659" y="2143560"/>
                  <a:ext cx="1043637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C7BF3EB-E265-40AB-8F84-5117CBE301AA}"/>
                    </a:ext>
                  </a:extLst>
                </p:cNvPr>
                <p:cNvSpPr txBox="1"/>
                <p:nvPr/>
              </p:nvSpPr>
              <p:spPr>
                <a:xfrm>
                  <a:off x="4940475" y="1980751"/>
                  <a:ext cx="104363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oMath>
                    </m:oMathPara>
                  </a14:m>
                  <a:endParaRPr lang="ko-KR" altLang="ko-KR" sz="16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C7BF3EB-E265-40AB-8F84-5117CBE30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475" y="1980751"/>
                  <a:ext cx="1043637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C40707-A325-4910-A753-62724F9352D0}"/>
                    </a:ext>
                  </a:extLst>
                </p:cNvPr>
                <p:cNvSpPr txBox="1"/>
                <p:nvPr/>
              </p:nvSpPr>
              <p:spPr>
                <a:xfrm>
                  <a:off x="4709493" y="1566560"/>
                  <a:ext cx="104363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oMath>
                    </m:oMathPara>
                  </a14:m>
                  <a:endParaRPr lang="ko-KR" altLang="ko-KR" sz="16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C40707-A325-4910-A753-62724F935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9493" y="1566560"/>
                  <a:ext cx="1043637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6E83822-671D-4F0A-8CD6-D2AECDD0FDD2}"/>
                    </a:ext>
                  </a:extLst>
                </p:cNvPr>
                <p:cNvSpPr txBox="1"/>
                <p:nvPr/>
              </p:nvSpPr>
              <p:spPr>
                <a:xfrm>
                  <a:off x="4063455" y="3958967"/>
                  <a:ext cx="552728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∗</m:t>
                        </m:r>
                      </m:oMath>
                    </m:oMathPara>
                  </a14:m>
                  <a:endParaRPr lang="ko-KR" altLang="ko-KR" sz="36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6E83822-671D-4F0A-8CD6-D2AECDD0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455" y="3958967"/>
                  <a:ext cx="552728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A3F5D51-FD30-42B9-B81E-8BE323291FDA}"/>
                </a:ext>
              </a:extLst>
            </p:cNvPr>
            <p:cNvSpPr txBox="1"/>
            <p:nvPr/>
          </p:nvSpPr>
          <p:spPr>
            <a:xfrm>
              <a:off x="7054361" y="3958967"/>
              <a:ext cx="5527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360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ko-KR" altLang="ko-KR" sz="3600" kern="120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0781A3B7-EC21-4116-BD65-90F007072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6611" y="2824308"/>
              <a:ext cx="1059250" cy="107280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CD637FF-D2D9-430C-B3AB-FFC2A2CF8D37}"/>
                    </a:ext>
                  </a:extLst>
                </p:cNvPr>
                <p:cNvSpPr txBox="1"/>
                <p:nvPr/>
              </p:nvSpPr>
              <p:spPr>
                <a:xfrm>
                  <a:off x="3418230" y="3393125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CD637FF-D2D9-430C-B3AB-FFC2A2CF8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230" y="3393125"/>
                  <a:ext cx="42454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3F2B0403-C265-486B-82F0-12A78C308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2075" y="3881882"/>
              <a:ext cx="0" cy="150056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DBF7839-564F-4676-9018-1733C16EAEC3}"/>
                    </a:ext>
                  </a:extLst>
                </p:cNvPr>
                <p:cNvSpPr txBox="1"/>
                <p:nvPr/>
              </p:nvSpPr>
              <p:spPr>
                <a:xfrm>
                  <a:off x="3024856" y="4417175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DBF7839-564F-4676-9018-1733C16EA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4856" y="4417175"/>
                  <a:ext cx="42454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C78A4E1-F496-45B6-B0AA-F1B39A6E9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2129" y="5382448"/>
              <a:ext cx="1539947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F0DB56A-E687-4A4B-9B50-01536103155E}"/>
                    </a:ext>
                  </a:extLst>
                </p:cNvPr>
                <p:cNvSpPr txBox="1"/>
                <p:nvPr/>
              </p:nvSpPr>
              <p:spPr>
                <a:xfrm>
                  <a:off x="2073880" y="5338689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F0DB56A-E687-4A4B-9B50-015361031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880" y="5338689"/>
                  <a:ext cx="42454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57460627-C8E8-4FF9-918F-262297C9E8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8030" y="6140225"/>
              <a:ext cx="639994" cy="8738"/>
            </a:xfrm>
            <a:prstGeom prst="line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1C2805-173C-456A-AA50-EC8273FFA232}"/>
                    </a:ext>
                  </a:extLst>
                </p:cNvPr>
                <p:cNvSpPr txBox="1"/>
                <p:nvPr/>
              </p:nvSpPr>
              <p:spPr>
                <a:xfrm>
                  <a:off x="5250414" y="6137514"/>
                  <a:ext cx="4245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ko-KR" sz="1600"/>
                    <a:t>’</a:t>
                  </a:r>
                  <a:endParaRPr lang="ko-KR" altLang="en-US" sz="160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1C2805-173C-456A-AA50-EC8273FFA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414" y="6137514"/>
                  <a:ext cx="424543" cy="338554"/>
                </a:xfrm>
                <a:prstGeom prst="rect">
                  <a:avLst/>
                </a:prstGeom>
                <a:blipFill>
                  <a:blip r:embed="rId19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11085923-452F-4B49-813A-4E143533EB4D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29" y="5499095"/>
              <a:ext cx="0" cy="638419"/>
            </a:xfrm>
            <a:prstGeom prst="line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FB2169E-17FA-4847-99B2-5931B0BCC3B0}"/>
                    </a:ext>
                  </a:extLst>
                </p:cNvPr>
                <p:cNvSpPr txBox="1"/>
                <p:nvPr/>
              </p:nvSpPr>
              <p:spPr>
                <a:xfrm>
                  <a:off x="4806768" y="5713090"/>
                  <a:ext cx="4245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ko-KR" altLang="en-US" sz="160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FB2169E-17FA-4847-99B2-5931B0BCC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768" y="5713090"/>
                  <a:ext cx="424543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BE36CCF4-EE17-4A97-9EC3-3C7C0123D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2089" y="1628115"/>
              <a:ext cx="0" cy="397474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56ACD851-0974-460D-957F-E2D82E158B5F}"/>
                    </a:ext>
                  </a:extLst>
                </p:cNvPr>
                <p:cNvSpPr txBox="1"/>
                <p:nvPr/>
              </p:nvSpPr>
              <p:spPr>
                <a:xfrm>
                  <a:off x="6588266" y="3479924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56ACD851-0974-460D-957F-E2D82E158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66" y="3479924"/>
                  <a:ext cx="42454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4DC7FF4D-E6EF-4330-894B-F63DF6B14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355" y="2619663"/>
              <a:ext cx="1059250" cy="107280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EAC8EE6C-9891-4699-9B0D-B498F7B9E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3127" y="3664589"/>
              <a:ext cx="0" cy="150056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C29C6523-3DE9-4A9F-B3CF-7889594A1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2259" y="5183950"/>
              <a:ext cx="1539947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01835A4-F4C2-45CB-9B3D-B0F7254AC73F}"/>
                    </a:ext>
                  </a:extLst>
                </p:cNvPr>
                <p:cNvSpPr txBox="1"/>
                <p:nvPr/>
              </p:nvSpPr>
              <p:spPr>
                <a:xfrm>
                  <a:off x="9795855" y="4264673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01835A4-F4C2-45CB-9B3D-B0F7254AC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855" y="4264673"/>
                  <a:ext cx="424543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8CF02E0-9481-44EF-AE6F-F31826AC9B7E}"/>
                    </a:ext>
                  </a:extLst>
                </p:cNvPr>
                <p:cNvSpPr txBox="1"/>
                <p:nvPr/>
              </p:nvSpPr>
              <p:spPr>
                <a:xfrm>
                  <a:off x="10220398" y="3141645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8CF02E0-9481-44EF-AE6F-F31826AC9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398" y="3141645"/>
                  <a:ext cx="424543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7CB2245-6A62-4FD6-82B0-FD193840959E}"/>
                    </a:ext>
                  </a:extLst>
                </p:cNvPr>
                <p:cNvSpPr txBox="1"/>
                <p:nvPr/>
              </p:nvSpPr>
              <p:spPr>
                <a:xfrm>
                  <a:off x="8862166" y="5165155"/>
                  <a:ext cx="424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7CB2245-6A62-4FD6-82B0-FD1938409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166" y="5165155"/>
                  <a:ext cx="424543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9398EF-3994-4E56-8A04-4D94E3C86040}"/>
                    </a:ext>
                  </a:extLst>
                </p:cNvPr>
                <p:cNvSpPr txBox="1"/>
                <p:nvPr/>
              </p:nvSpPr>
              <p:spPr>
                <a:xfrm>
                  <a:off x="5984112" y="5839759"/>
                  <a:ext cx="4245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ko-KR" sz="1600"/>
                    <a:t>’</a:t>
                  </a:r>
                  <a:endParaRPr lang="ko-KR" altLang="en-US" sz="160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9398EF-3994-4E56-8A04-4D94E3C86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4112" y="5839759"/>
                  <a:ext cx="424543" cy="338554"/>
                </a:xfrm>
                <a:prstGeom prst="rect">
                  <a:avLst/>
                </a:prstGeom>
                <a:blipFill>
                  <a:blip r:embed="rId24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8F7CDD0-41D4-4839-9404-08043E75E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8024" y="5708020"/>
              <a:ext cx="448902" cy="436574"/>
            </a:xfrm>
            <a:prstGeom prst="line">
              <a:avLst/>
            </a:prstGeom>
            <a:ln w="22225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6278106-1C4F-4E3F-A3A2-868CCFD2ED03}"/>
                    </a:ext>
                  </a:extLst>
                </p:cNvPr>
                <p:cNvSpPr txBox="1"/>
                <p:nvPr/>
              </p:nvSpPr>
              <p:spPr>
                <a:xfrm>
                  <a:off x="1918202" y="2304434"/>
                  <a:ext cx="14596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800" b="1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ko-KR" sz="1800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</m:oMath>
                  </a14:m>
                  <a:r>
                    <a:rPr lang="en-US" altLang="ko-KR" sz="1800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 </a:t>
                  </a:r>
                  <a:endParaRPr lang="ko-KR" altLang="en-US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6278106-1C4F-4E3F-A3A2-868CCFD2E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202" y="2304434"/>
                  <a:ext cx="1459659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3766" t="-8197" r="-167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2AC66DD-5527-4F38-9E6D-D5A49704D0EB}"/>
                    </a:ext>
                  </a:extLst>
                </p:cNvPr>
                <p:cNvSpPr txBox="1"/>
                <p:nvPr/>
              </p:nvSpPr>
              <p:spPr>
                <a:xfrm>
                  <a:off x="6610262" y="1692406"/>
                  <a:ext cx="2143632" cy="3662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800" b="1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en-US" altLang="ko-KR" sz="1800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ko-KR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ko-KR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ko-KR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/>
                    <a:t>)</a:t>
                  </a:r>
                  <a:endParaRPr lang="ko-KR" altLang="en-US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2AC66DD-5527-4F38-9E6D-D5A49704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262" y="1692406"/>
                  <a:ext cx="2143632" cy="366296"/>
                </a:xfrm>
                <a:prstGeom prst="rect">
                  <a:avLst/>
                </a:prstGeom>
                <a:blipFill>
                  <a:blip r:embed="rId26"/>
                  <a:stretch>
                    <a:fillRect l="-227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B98D184-B182-4BA6-903D-A9762B1EF242}"/>
                    </a:ext>
                  </a:extLst>
                </p:cNvPr>
                <p:cNvSpPr txBox="1"/>
                <p:nvPr/>
              </p:nvSpPr>
              <p:spPr>
                <a:xfrm>
                  <a:off x="8980367" y="2150096"/>
                  <a:ext cx="26119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1"/>
                  <a:r>
                    <a:rPr lang="en-US" altLang="ko-KR" sz="1800" b="1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</a:t>
                  </a:r>
                  <a:r>
                    <a:rPr lang="en-US" altLang="ko-KR" sz="1800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</m:t>
                      </m:r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′′</m:t>
                      </m:r>
                      <m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lang="en-US" altLang="ko-KR" sz="18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′′</m:t>
                      </m:r>
                    </m:oMath>
                  </a14:m>
                  <a:r>
                    <a:rPr lang="en-US" altLang="ko-KR" sz="1800" kern="1200">
                      <a:solidFill>
                        <a:schemeClr val="dk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ko-KR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B98D184-B182-4BA6-903D-A9762B1EF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0367" y="2150096"/>
                  <a:ext cx="2611911" cy="369332"/>
                </a:xfrm>
                <a:prstGeom prst="rect">
                  <a:avLst/>
                </a:prstGeom>
                <a:blipFill>
                  <a:blip r:embed="rId27"/>
                  <a:stretch>
                    <a:fillRect l="-186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192BF70-764E-43FA-A1F1-2ECBB9BE3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86"/>
    </mc:Choice>
    <mc:Fallback xmlns="">
      <p:transition spd="slow" advTm="87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90" x="3136900" y="6108700"/>
          <p14:tracePt t="44784" x="2574925" y="6784975"/>
          <p14:tracePt t="44787" x="2676525" y="6711950"/>
          <p14:tracePt t="44792" x="2794000" y="6638925"/>
          <p14:tracePt t="44798" x="2895600" y="6565900"/>
          <p14:tracePt t="44799" x="3013075" y="6492875"/>
          <p14:tracePt t="44806" x="3132138" y="6419850"/>
          <p14:tracePt t="44811" x="3251200" y="6346825"/>
          <p14:tracePt t="44818" x="3470275" y="6200775"/>
          <p14:tracePt t="44822" x="3570288" y="6145213"/>
          <p14:tracePt t="44824" x="3679825" y="6081713"/>
          <p14:tracePt t="44830" x="3781425" y="6008688"/>
          <p14:tracePt t="44832" x="3881438" y="5954713"/>
          <p14:tracePt t="44836" x="3981450" y="5899150"/>
          <p14:tracePt t="44840" x="4083050" y="5843588"/>
          <p14:tracePt t="44846" x="4164013" y="5789613"/>
          <p14:tracePt t="44848" x="4246563" y="5734050"/>
          <p14:tracePt t="44852" x="4310063" y="5680075"/>
          <p14:tracePt t="44856" x="4383088" y="5624513"/>
          <p14:tracePt t="44859" x="4448175" y="5561013"/>
          <p14:tracePt t="44864" x="4492625" y="5507038"/>
          <p14:tracePt t="44868" x="4548188" y="5441950"/>
          <p14:tracePt t="44872" x="4611688" y="5378450"/>
          <p14:tracePt t="44876" x="4667250" y="5295900"/>
          <p14:tracePt t="44881" x="4721225" y="5232400"/>
          <p14:tracePt t="44899" x="4932363" y="4903788"/>
          <p14:tracePt t="44901" x="4968875" y="4840288"/>
          <p14:tracePt t="44904" x="5005388" y="4775200"/>
          <p14:tracePt t="44907" x="5041900" y="4721225"/>
          <p14:tracePt t="44915" x="5059363" y="4694238"/>
          <p14:tracePt t="44918" x="5095875" y="4648200"/>
          <p14:tracePt t="44919" x="5105400" y="4621213"/>
          <p14:tracePt t="44924" x="5122863" y="4584700"/>
          <p14:tracePt t="44931" x="5132388" y="4556125"/>
          <p14:tracePt t="44933" x="5132388" y="4529138"/>
          <p14:tracePt t="44935" x="5151438" y="4502150"/>
          <p14:tracePt t="44939" x="5151438" y="4456113"/>
          <p14:tracePt t="44945" x="5151438" y="4429125"/>
          <p14:tracePt t="44949" x="5151438" y="4402138"/>
          <p14:tracePt t="44952" x="5159375" y="4365625"/>
          <p14:tracePt t="44955" x="5159375" y="4337050"/>
          <p14:tracePt t="44960" x="5159375" y="4319588"/>
          <p14:tracePt t="44965" x="5159375" y="4300538"/>
          <p14:tracePt t="44968" x="5159375" y="4283075"/>
          <p14:tracePt t="44971" x="5159375" y="4256088"/>
          <p14:tracePt t="44979" x="5159375" y="4237038"/>
          <p14:tracePt t="44983" x="5159375" y="4219575"/>
          <p14:tracePt t="44984" x="5159375" y="4210050"/>
          <p14:tracePt t="44988" x="5168900" y="4173538"/>
          <p14:tracePt t="44992" x="5168900" y="4154488"/>
          <p14:tracePt t="44998" x="5178425" y="4137025"/>
          <p14:tracePt t="45000" x="5178425" y="4110038"/>
          <p14:tracePt t="45003" x="5187950" y="4090988"/>
          <p14:tracePt t="45007" x="5195888" y="4064000"/>
          <p14:tracePt t="45014" x="5205413" y="4044950"/>
          <p14:tracePt t="45016" x="5214938" y="4008438"/>
          <p14:tracePt t="45020" x="5224463" y="3971925"/>
          <p14:tracePt t="45023" x="5232400" y="3935413"/>
          <p14:tracePt t="45029" x="5232400" y="3898900"/>
          <p14:tracePt t="45033" x="5241925" y="3871913"/>
          <p14:tracePt t="45035" x="5251450" y="3825875"/>
          <p14:tracePt t="45039" x="5268913" y="3779838"/>
          <p14:tracePt t="45044" x="5278438" y="3752850"/>
          <p14:tracePt t="45049" x="5287963" y="3725863"/>
          <p14:tracePt t="45051" x="5297488" y="3706813"/>
          <p14:tracePt t="45055" x="5305425" y="3689350"/>
          <p14:tracePt t="45060" x="5314950" y="3679825"/>
          <p14:tracePt t="45064" x="5314950" y="3670300"/>
          <p14:tracePt t="45067" x="5324475" y="3652838"/>
          <p14:tracePt t="45072" x="5334000" y="3633788"/>
          <p14:tracePt t="45077" x="5341938" y="3606800"/>
          <p14:tracePt t="45081" x="5351463" y="3579813"/>
          <p14:tracePt t="45083" x="5360988" y="3543300"/>
          <p14:tracePt t="45088" x="5370513" y="3516313"/>
          <p14:tracePt t="45092" x="5378450" y="3487738"/>
          <p14:tracePt t="45098" x="5387975" y="3451225"/>
          <p14:tracePt t="45100" x="5397500" y="3424238"/>
          <p14:tracePt t="45104" x="5414963" y="3378200"/>
          <p14:tracePt t="45108" x="5424488" y="3351213"/>
          <p14:tracePt t="45115" x="5434013" y="3314700"/>
          <p14:tracePt t="45116" x="5443538" y="3268663"/>
          <p14:tracePt t="45120" x="5451475" y="3224213"/>
          <p14:tracePt t="45124" x="5461000" y="3168650"/>
          <p14:tracePt t="45130" x="5487988" y="3122613"/>
          <p14:tracePt t="45132" x="5516563" y="3059113"/>
          <p14:tracePt t="45136" x="5534025" y="3013075"/>
          <p14:tracePt t="45140" x="5561013" y="2949575"/>
          <p14:tracePt t="45146" x="5580063" y="2903538"/>
          <p14:tracePt t="45147" x="5607050" y="2849563"/>
          <p14:tracePt t="45152" x="5643563" y="2794000"/>
          <p14:tracePt t="45156" x="5670550" y="2740025"/>
          <p14:tracePt t="45159" x="5708650" y="2684463"/>
          <p14:tracePt t="45164" x="5745163" y="2620963"/>
          <p14:tracePt t="45168" x="5762625" y="2574925"/>
          <p14:tracePt t="45172" x="5799138" y="2528888"/>
          <p14:tracePt t="45177" x="5835650" y="2465388"/>
          <p14:tracePt t="45181" x="5862638" y="2401888"/>
          <p14:tracePt t="45184" x="5899150" y="2355850"/>
          <p14:tracePt t="45188" x="5935663" y="2292350"/>
          <p14:tracePt t="45194" x="5972175" y="2246313"/>
          <p14:tracePt t="45198" x="6008688" y="2200275"/>
          <p14:tracePt t="45200" x="6045200" y="2155825"/>
          <p14:tracePt t="45204" x="6081713" y="2100263"/>
          <p14:tracePt t="45208" x="6118225" y="2054225"/>
          <p14:tracePt t="45216" x="6183313" y="1990725"/>
          <p14:tracePt t="45220" x="6200775" y="1963738"/>
          <p14:tracePt t="45224" x="6219825" y="1944688"/>
          <p14:tracePt t="45232" x="6256338" y="1881188"/>
          <p14:tracePt t="45236" x="6273800" y="1854200"/>
          <p14:tracePt t="45240" x="6292850" y="1817688"/>
          <p14:tracePt t="45249" x="6310313" y="1735138"/>
          <p14:tracePt t="45252" x="6319838" y="1689100"/>
          <p14:tracePt t="45258" x="6329363" y="1662113"/>
          <p14:tracePt t="45269" x="6356350" y="1570038"/>
          <p14:tracePt t="45273" x="6356350" y="1533525"/>
          <p14:tracePt t="45278" x="6356350" y="1506538"/>
          <p14:tracePt t="45281" x="6365875" y="1489075"/>
          <p14:tracePt t="45283" x="6365875" y="1452563"/>
          <p14:tracePt t="45290" x="6365875" y="1423988"/>
          <p14:tracePt t="45302" x="6373813" y="1350963"/>
          <p14:tracePt t="45306" x="6373813" y="1314450"/>
          <p14:tracePt t="45308" x="6365875" y="1296988"/>
          <p14:tracePt t="45314" x="6337300" y="1270000"/>
          <p14:tracePt t="45316" x="6329363" y="1250950"/>
          <p14:tracePt t="45320" x="6319838" y="1223963"/>
          <p14:tracePt t="45325" x="6300788" y="1204913"/>
          <p14:tracePt t="45331" x="6292850" y="1187450"/>
          <p14:tracePt t="45332" x="6273800" y="1150938"/>
          <p14:tracePt t="45338" x="6264275" y="1131888"/>
          <p14:tracePt t="45343" x="6246813" y="1114425"/>
          <p14:tracePt t="45352" x="6210300" y="1068388"/>
          <p14:tracePt t="45356" x="6191250" y="1050925"/>
          <p14:tracePt t="45359" x="6183313" y="1041400"/>
          <p14:tracePt t="45364" x="6164263" y="1031875"/>
          <p14:tracePt t="45367" x="6154738" y="1022350"/>
          <p14:tracePt t="45372" x="6137275" y="1022350"/>
          <p14:tracePt t="45376" x="6127750" y="1022350"/>
          <p14:tracePt t="45384" x="6118225" y="1022350"/>
          <p14:tracePt t="45388" x="6110288" y="1022350"/>
          <p14:tracePt t="45393" x="6100763" y="1022350"/>
          <p14:tracePt t="45397" x="6091238" y="1022350"/>
          <p14:tracePt t="45399" x="6073775" y="1022350"/>
          <p14:tracePt t="45404" x="6064250" y="1022350"/>
          <p14:tracePt t="45407" x="6054725" y="1022350"/>
          <p14:tracePt t="45413" x="6037263" y="1022350"/>
          <p14:tracePt t="45416" x="6018213" y="1022350"/>
          <p14:tracePt t="45420" x="5991225" y="1022350"/>
          <p14:tracePt t="45423" x="5954713" y="1041400"/>
          <p14:tracePt t="45430" x="5927725" y="1058863"/>
          <p14:tracePt t="45432" x="5899150" y="1068388"/>
          <p14:tracePt t="45436" x="5862638" y="1087438"/>
          <p14:tracePt t="45440" x="5818188" y="1114425"/>
          <p14:tracePt t="45445" x="5789613" y="1123950"/>
          <p14:tracePt t="45449" x="5762625" y="1141413"/>
          <p14:tracePt t="45452" x="5726113" y="1160463"/>
          <p14:tracePt t="45456" x="5699125" y="1196975"/>
          <p14:tracePt t="45460" x="5670550" y="1214438"/>
          <p14:tracePt t="45466" x="5634038" y="1241425"/>
          <p14:tracePt t="45468" x="5607050" y="1270000"/>
          <p14:tracePt t="45472" x="5589588" y="1287463"/>
          <p14:tracePt t="45477" x="5553075" y="1314450"/>
          <p14:tracePt t="45483" x="5534025" y="1333500"/>
          <p14:tracePt t="45484" x="5516563" y="1350963"/>
          <p14:tracePt t="45487" x="5497513" y="1379538"/>
          <p14:tracePt t="45493" x="5487988" y="1397000"/>
          <p14:tracePt t="45498" x="5470525" y="1406525"/>
          <p14:tracePt t="45500" x="5451475" y="1423988"/>
          <p14:tracePt t="45503" x="5443538" y="1443038"/>
          <p14:tracePt t="45507" x="5414963" y="1460500"/>
          <p14:tracePt t="45515" x="5407025" y="1479550"/>
          <p14:tracePt t="45516" x="5387975" y="1489075"/>
          <p14:tracePt t="45519" x="5378450" y="1506538"/>
          <p14:tracePt t="45524" x="5370513" y="1516063"/>
          <p14:tracePt t="45531" x="5370513" y="1525588"/>
          <p14:tracePt t="45532" x="5360988" y="1543050"/>
          <p14:tracePt t="45536" x="5341938" y="1552575"/>
          <p14:tracePt t="45540" x="5334000" y="1552575"/>
          <p14:tracePt t="45546" x="5324475" y="1570038"/>
          <p14:tracePt t="45548" x="5305425" y="1579563"/>
          <p14:tracePt t="45554" x="5297488" y="1598613"/>
          <p14:tracePt t="45561" x="5268913" y="1635125"/>
          <p14:tracePt t="45570" x="5224463" y="1662113"/>
          <p14:tracePt t="45578" x="5195888" y="1689100"/>
          <p14:tracePt t="45586" x="5159375" y="1725613"/>
          <p14:tracePt t="45594" x="5122863" y="1762125"/>
          <p14:tracePt t="45601" x="5086350" y="1808163"/>
          <p14:tracePt t="45607" x="5059363" y="1825625"/>
          <p14:tracePt t="45608" x="5041900" y="1854200"/>
          <p14:tracePt t="45612" x="5032375" y="1881188"/>
          <p14:tracePt t="45616" x="5022850" y="1917700"/>
          <p14:tracePt t="45620" x="5013325" y="1944688"/>
          <p14:tracePt t="45623" x="5005388" y="1973263"/>
          <p14:tracePt t="45630" x="5005388" y="2000250"/>
          <p14:tracePt t="45632" x="4995863" y="2036763"/>
          <p14:tracePt t="45636" x="4995863" y="2073275"/>
          <p14:tracePt t="45639" x="4986338" y="2109788"/>
          <p14:tracePt t="45646" x="4986338" y="2136775"/>
          <p14:tracePt t="45648" x="4976813" y="2163763"/>
          <p14:tracePt t="45652" x="4976813" y="2192338"/>
          <p14:tracePt t="45656" x="4976813" y="2219325"/>
          <p14:tracePt t="45660" x="4959350" y="2265363"/>
          <p14:tracePt t="45664" x="4959350" y="2292350"/>
          <p14:tracePt t="45668" x="4949825" y="2328863"/>
          <p14:tracePt t="45671" x="4940300" y="2355850"/>
          <p14:tracePt t="45676" x="4940300" y="2382838"/>
          <p14:tracePt t="45681" x="4932363" y="2411413"/>
          <p14:tracePt t="45683" x="4922838" y="2455863"/>
          <p14:tracePt t="45687" x="4913313" y="2484438"/>
          <p14:tracePt t="45693" x="4913313" y="2528888"/>
          <p14:tracePt t="45698" x="4903788" y="2565400"/>
          <p14:tracePt t="45700" x="4903788" y="2620963"/>
          <p14:tracePt t="45703" x="4895850" y="2667000"/>
          <p14:tracePt t="45707" x="4895850" y="2720975"/>
          <p14:tracePt t="45715" x="4876800" y="2803525"/>
          <p14:tracePt t="45716" x="4876800" y="2857500"/>
          <p14:tracePt t="45720" x="4876800" y="2930525"/>
          <p14:tracePt t="45724" x="4876800" y="3005138"/>
          <p14:tracePt t="45730" x="4876800" y="3059113"/>
          <p14:tracePt t="45732" x="4876800" y="3122613"/>
          <p14:tracePt t="45736" x="4876800" y="3159125"/>
          <p14:tracePt t="45740" x="4876800" y="3214688"/>
          <p14:tracePt t="45746" x="4876800" y="3260725"/>
          <p14:tracePt t="45748" x="4876800" y="3314700"/>
          <p14:tracePt t="45752" x="4876800" y="3351213"/>
          <p14:tracePt t="45756" x="4876800" y="3387725"/>
          <p14:tracePt t="45761" x="4876800" y="3433763"/>
          <p14:tracePt t="45764" x="4876800" y="3470275"/>
          <p14:tracePt t="45768" x="4876800" y="3506788"/>
          <p14:tracePt t="45772" x="4867275" y="3543300"/>
          <p14:tracePt t="45778" x="4867275" y="3589338"/>
          <p14:tracePt t="45781" x="4867275" y="3616325"/>
          <p14:tracePt t="45784" x="4857750" y="3662363"/>
          <p14:tracePt t="45788" x="4857750" y="3698875"/>
          <p14:tracePt t="45794" x="4849813" y="3743325"/>
          <p14:tracePt t="45797" x="4849813" y="3779838"/>
          <p14:tracePt t="45800" x="4830763" y="3835400"/>
          <p14:tracePt t="45804" x="4821238" y="3898900"/>
          <p14:tracePt t="45808" x="4813300" y="3971925"/>
          <p14:tracePt t="45813" x="4794250" y="4037013"/>
          <p14:tracePt t="45815" x="4794250" y="4110038"/>
          <p14:tracePt t="45820" x="4784725" y="4164013"/>
          <p14:tracePt t="45824" x="4784725" y="4237038"/>
          <p14:tracePt t="45831" x="4776788" y="4300538"/>
          <p14:tracePt t="45832" x="4776788" y="4356100"/>
          <p14:tracePt t="45837" x="4767263" y="4419600"/>
          <p14:tracePt t="45839" x="4767263" y="4475163"/>
          <p14:tracePt t="45846" x="4767263" y="4529138"/>
          <p14:tracePt t="45848" x="4767263" y="4575175"/>
          <p14:tracePt t="45852" x="4767263" y="4611688"/>
          <p14:tracePt t="45856" x="4767263" y="4657725"/>
          <p14:tracePt t="45862" x="4767263" y="4684713"/>
          <p14:tracePt t="45864" x="4767263" y="4711700"/>
          <p14:tracePt t="45868" x="4767263" y="4738688"/>
          <p14:tracePt t="45872" x="4767263" y="4767263"/>
          <p14:tracePt t="45877" x="4767263" y="4803775"/>
          <p14:tracePt t="45880" x="4767263" y="4811713"/>
          <p14:tracePt t="45884" x="4767263" y="4848225"/>
          <p14:tracePt t="45888" x="4767263" y="4876800"/>
          <p14:tracePt t="45894" x="4767263" y="4903788"/>
          <p14:tracePt t="45897" x="4767263" y="4930775"/>
          <p14:tracePt t="45925" x="4803775" y="5232400"/>
          <p14:tracePt t="45936" x="4830763" y="5314950"/>
          <p14:tracePt t="45942" x="4849813" y="5387975"/>
          <p14:tracePt t="45951" x="4895850" y="5461000"/>
          <p14:tracePt t="45956" x="4932363" y="5543550"/>
          <p14:tracePt t="45961" x="4949825" y="5561013"/>
          <p14:tracePt t="45964" x="4976813" y="5588000"/>
          <p14:tracePt t="45967" x="4986338" y="5607050"/>
          <p14:tracePt t="45973" x="5005388" y="5624513"/>
          <p14:tracePt t="45976" x="5013325" y="5643563"/>
          <p14:tracePt t="45981" x="5032375" y="5661025"/>
          <p14:tracePt t="45984" x="5041900" y="5670550"/>
          <p14:tracePt t="45988" x="5049838" y="5689600"/>
          <p14:tracePt t="45995" x="5059363" y="5697538"/>
          <p14:tracePt t="45998" x="5068888" y="5707063"/>
          <p14:tracePt t="45999" x="5068888" y="5726113"/>
          <p14:tracePt t="46004" x="5078413" y="5734050"/>
          <p14:tracePt t="46008" x="5086350" y="5743575"/>
          <p14:tracePt t="46014" x="5095875" y="5753100"/>
          <p14:tracePt t="46016" x="5105400" y="5762625"/>
          <p14:tracePt t="46020" x="5114925" y="5770563"/>
          <p14:tracePt t="46024" x="5122863" y="5789613"/>
          <p14:tracePt t="46030" x="5132388" y="5799138"/>
          <p14:tracePt t="46032" x="5141913" y="5816600"/>
          <p14:tracePt t="46036" x="5159375" y="5835650"/>
          <p14:tracePt t="46040" x="5168900" y="5853113"/>
          <p14:tracePt t="46046" x="5187950" y="5872163"/>
          <p14:tracePt t="46048" x="5205413" y="5889625"/>
          <p14:tracePt t="46053" x="5214938" y="5899150"/>
          <p14:tracePt t="46056" x="5224463" y="5908675"/>
          <p14:tracePt t="46061" x="5241925" y="5918200"/>
          <p14:tracePt t="46071" x="5251450" y="5926138"/>
          <p14:tracePt t="46078" x="5278438" y="5926138"/>
          <p14:tracePt t="46086" x="5314950" y="5926138"/>
          <p14:tracePt t="46091" x="5324475" y="5926138"/>
          <p14:tracePt t="46095" x="5334000" y="5926138"/>
          <p14:tracePt t="46097" x="5351463" y="5926138"/>
          <p14:tracePt t="46100" x="5360988" y="5926138"/>
          <p14:tracePt t="46104" x="5378450" y="5918200"/>
          <p14:tracePt t="46108" x="5397500" y="5908675"/>
          <p14:tracePt t="46114" x="5414963" y="5908675"/>
          <p14:tracePt t="46116" x="5424488" y="5899150"/>
          <p14:tracePt t="46120" x="5443538" y="5889625"/>
          <p14:tracePt t="46124" x="5451475" y="5889625"/>
          <p14:tracePt t="46130" x="5470525" y="5881688"/>
          <p14:tracePt t="46136" x="5487988" y="5872163"/>
          <p14:tracePt t="46140" x="5497513" y="5872163"/>
          <p14:tracePt t="46146" x="5516563" y="5862638"/>
          <p14:tracePt t="46148" x="5543550" y="5862638"/>
          <p14:tracePt t="46152" x="5561013" y="5853113"/>
          <p14:tracePt t="46156" x="5580063" y="5835650"/>
          <p14:tracePt t="46163" x="5597525" y="5835650"/>
          <p14:tracePt t="46164" x="5634038" y="5816600"/>
          <p14:tracePt t="46168" x="5653088" y="5807075"/>
          <p14:tracePt t="46172" x="5680075" y="5780088"/>
          <p14:tracePt t="46178" x="5708650" y="5762625"/>
          <p14:tracePt t="46182" x="5745163" y="5753100"/>
          <p14:tracePt t="46183" x="5772150" y="5734050"/>
          <p14:tracePt t="46190" x="5799138" y="5716588"/>
          <p14:tracePt t="46201" x="5872163" y="5661025"/>
          <p14:tracePt t="46205" x="5891213" y="5643563"/>
          <p14:tracePt t="46208" x="5899150" y="5616575"/>
          <p14:tracePt t="46213" x="5908675" y="5597525"/>
          <p14:tracePt t="46216" x="5918200" y="5561013"/>
          <p14:tracePt t="46222" x="5935663" y="5524500"/>
          <p14:tracePt t="46226" x="5945188" y="5487988"/>
          <p14:tracePt t="46234" x="5954713" y="5397500"/>
          <p14:tracePt t="46236" x="5954713" y="5351463"/>
          <p14:tracePt t="46240" x="5954713" y="5314950"/>
          <p14:tracePt t="46246" x="5954713" y="5268913"/>
          <p14:tracePt t="46248" x="5954713" y="5214938"/>
          <p14:tracePt t="46252" x="5954713" y="5178425"/>
          <p14:tracePt t="46256" x="5954713" y="5122863"/>
          <p14:tracePt t="46261" x="5954713" y="5076825"/>
          <p14:tracePt t="46264" x="5964238" y="5022850"/>
          <p14:tracePt t="46269" x="5964238" y="4967288"/>
          <p14:tracePt t="46272" x="5972175" y="4913313"/>
          <p14:tracePt t="46277" x="5991225" y="4830763"/>
          <p14:tracePt t="46281" x="6000750" y="4721225"/>
          <p14:tracePt t="46284" x="6027738" y="4621213"/>
          <p14:tracePt t="46288" x="6054725" y="4529138"/>
          <p14:tracePt t="46295" x="6100763" y="4392613"/>
          <p14:tracePt t="46297" x="6127750" y="4283075"/>
          <p14:tracePt t="46299" x="6154738" y="4164013"/>
          <p14:tracePt t="46306" x="6191250" y="4037013"/>
          <p14:tracePt t="46317" x="6219825" y="3798888"/>
          <p14:tracePt t="46322" x="6227763" y="3524250"/>
          <p14:tracePt t="46323" x="6227763" y="3378200"/>
          <p14:tracePt t="46329" x="6227763" y="3251200"/>
          <p14:tracePt t="46333" x="6227763" y="3122613"/>
          <p14:tracePt t="46336" x="6227763" y="2995613"/>
          <p14:tracePt t="46340" x="6227763" y="2886075"/>
          <p14:tracePt t="46346" x="6227763" y="2776538"/>
          <p14:tracePt t="46349" x="6227763" y="2674938"/>
          <p14:tracePt t="46352" x="6227763" y="2601913"/>
          <p14:tracePt t="46356" x="6227763" y="2528888"/>
          <p14:tracePt t="46362" x="6227763" y="2455863"/>
          <p14:tracePt t="46365" x="6227763" y="2401888"/>
          <p14:tracePt t="46368" x="6227763" y="2346325"/>
          <p14:tracePt t="46373" x="6227763" y="2301875"/>
          <p14:tracePt t="46375" x="6227763" y="2246313"/>
          <p14:tracePt t="46381" x="6227763" y="2192338"/>
          <p14:tracePt t="46384" x="6227763" y="2136775"/>
          <p14:tracePt t="46388" x="6227763" y="2063750"/>
          <p14:tracePt t="46394" x="6227763" y="2009775"/>
          <p14:tracePt t="46398" x="6227763" y="1944688"/>
          <p14:tracePt t="46400" x="6227763" y="1890713"/>
          <p14:tracePt t="46404" x="6219825" y="1844675"/>
          <p14:tracePt t="46408" x="6210300" y="1808163"/>
          <p14:tracePt t="46414" x="6191250" y="1762125"/>
          <p14:tracePt t="46416" x="6173788" y="1735138"/>
          <p14:tracePt t="46420" x="6154738" y="1698625"/>
          <p14:tracePt t="46424" x="6146800" y="1671638"/>
          <p14:tracePt t="46430" x="6127750" y="1652588"/>
          <p14:tracePt t="46434" x="6110288" y="1635125"/>
          <p14:tracePt t="46436" x="6081713" y="1616075"/>
          <p14:tracePt t="46440" x="6064250" y="1579563"/>
          <p14:tracePt t="46446" x="6045200" y="1562100"/>
          <p14:tracePt t="46448" x="6027738" y="1543050"/>
          <p14:tracePt t="46452" x="6008688" y="1525588"/>
          <p14:tracePt t="46456" x="5991225" y="1516063"/>
          <p14:tracePt t="46464" x="5964238" y="1506538"/>
          <p14:tracePt t="46468" x="5945188" y="1506538"/>
          <p14:tracePt t="46472" x="5918200" y="1497013"/>
          <p14:tracePt t="46475" x="5899150" y="1489075"/>
          <p14:tracePt t="46480" x="5881688" y="1479550"/>
          <p14:tracePt t="46488" x="5845175" y="1470025"/>
          <p14:tracePt t="46495" x="5799138" y="1443038"/>
          <p14:tracePt t="46506" x="5735638" y="1416050"/>
          <p14:tracePt t="46510" x="5708650" y="1416050"/>
          <p14:tracePt t="46514" x="5680075" y="1406525"/>
          <p14:tracePt t="46517" x="5670550" y="1406525"/>
          <p14:tracePt t="46523" x="5643563" y="1397000"/>
          <p14:tracePt t="46534" x="5570538" y="1397000"/>
          <p14:tracePt t="46536" x="5543550" y="1397000"/>
          <p14:tracePt t="46544" x="5516563" y="1397000"/>
          <p14:tracePt t="46552" x="5451475" y="1397000"/>
          <p14:tracePt t="46555" x="5424488" y="1397000"/>
          <p14:tracePt t="46557" x="5397500" y="1397000"/>
          <p14:tracePt t="46562" x="5370513" y="1397000"/>
          <p14:tracePt t="46565" x="5334000" y="1397000"/>
          <p14:tracePt t="46569" x="5305425" y="1406525"/>
          <p14:tracePt t="46573" x="5287963" y="1406525"/>
          <p14:tracePt t="46579" x="5260975" y="1416050"/>
          <p14:tracePt t="46581" x="5232400" y="1433513"/>
          <p14:tracePt t="46585" x="5195888" y="1443038"/>
          <p14:tracePt t="46589" x="5168900" y="1443038"/>
          <p14:tracePt t="46595" x="5141913" y="1452563"/>
          <p14:tracePt t="46597" x="5122863" y="1452563"/>
          <p14:tracePt t="46603" x="5105400" y="1460500"/>
          <p14:tracePt t="46611" x="5068888" y="1470025"/>
          <p14:tracePt t="46619" x="5032375" y="1489075"/>
          <p14:tracePt t="46622" x="5022850" y="1497013"/>
          <p14:tracePt t="46626" x="5005388" y="1506538"/>
          <p14:tracePt t="46630" x="4995863" y="1516063"/>
          <p14:tracePt t="46633" x="4976813" y="1516063"/>
          <p14:tracePt t="46637" x="4968875" y="1543050"/>
          <p14:tracePt t="46642" x="4949825" y="1552575"/>
          <p14:tracePt t="46648" x="4940300" y="1570038"/>
          <p14:tracePt t="46649" x="4922838" y="1579563"/>
          <p14:tracePt t="46653" x="4903788" y="1598613"/>
          <p14:tracePt t="46657" x="4895850" y="1616075"/>
          <p14:tracePt t="46663" x="4876800" y="1625600"/>
          <p14:tracePt t="46665" x="4857750" y="1643063"/>
          <p14:tracePt t="46669" x="4849813" y="1662113"/>
          <p14:tracePt t="46673" x="4830763" y="1671638"/>
          <p14:tracePt t="46679" x="4821238" y="1689100"/>
          <p14:tracePt t="46681" x="4803775" y="1708150"/>
          <p14:tracePt t="46685" x="4794250" y="1716088"/>
          <p14:tracePt t="46689" x="4776788" y="1735138"/>
          <p14:tracePt t="46694" x="4757738" y="1752600"/>
          <p14:tracePt t="46697" x="4740275" y="1771650"/>
          <p14:tracePt t="46701" x="4711700" y="1808163"/>
          <p14:tracePt t="46705" x="4694238" y="1825625"/>
          <p14:tracePt t="46710" x="4675188" y="1844675"/>
          <p14:tracePt t="46714" x="4648200" y="1862138"/>
          <p14:tracePt t="46716" x="4630738" y="1881188"/>
          <p14:tracePt t="46721" x="4602163" y="1898650"/>
          <p14:tracePt t="46728" x="4584700" y="1935163"/>
          <p14:tracePt t="46731" x="4565650" y="1981200"/>
          <p14:tracePt t="46732" x="4538663" y="2027238"/>
          <p14:tracePt t="46737" x="4502150" y="2090738"/>
          <p14:tracePt t="46741" x="4475163" y="2146300"/>
          <p14:tracePt t="46747" x="4438650" y="2228850"/>
          <p14:tracePt t="46749" x="4411663" y="2309813"/>
          <p14:tracePt t="46753" x="4375150" y="2392363"/>
          <p14:tracePt t="46757" x="4346575" y="2484438"/>
          <p14:tracePt t="46763" x="4319588" y="2584450"/>
          <p14:tracePt t="46764" x="4292600" y="2674938"/>
          <p14:tracePt t="46769" x="4273550" y="2794000"/>
          <p14:tracePt t="46773" x="4246563" y="2922588"/>
          <p14:tracePt t="46780" x="4229100" y="3049588"/>
          <p14:tracePt t="46780" x="4229100" y="3195638"/>
          <p14:tracePt t="46784" x="4229100" y="3341688"/>
          <p14:tracePt t="46789" x="4229100" y="3487738"/>
          <p14:tracePt t="46796" x="4229100" y="3652838"/>
          <p14:tracePt t="46797" x="4229100" y="3816350"/>
          <p14:tracePt t="46801" x="4229100" y="3971925"/>
          <p14:tracePt t="46805" x="4229100" y="4137025"/>
          <p14:tracePt t="46811" x="4229100" y="4283075"/>
          <p14:tracePt t="46814" x="4237038" y="4410075"/>
          <p14:tracePt t="46817" x="4237038" y="4529138"/>
          <p14:tracePt t="46823" x="4246563" y="4638675"/>
          <p14:tracePt t="46838" x="4273550" y="4995863"/>
          <p14:tracePt t="46840" x="4273550" y="5086350"/>
          <p14:tracePt t="46847" x="4273550" y="5159375"/>
          <p14:tracePt t="46849" x="4273550" y="5251450"/>
          <p14:tracePt t="46853" x="4273550" y="5324475"/>
          <p14:tracePt t="46857" x="4273550" y="5397500"/>
          <p14:tracePt t="46863" x="4273550" y="5487988"/>
          <p14:tracePt t="46865" x="4273550" y="5570538"/>
          <p14:tracePt t="46869" x="4273550" y="5643563"/>
          <p14:tracePt t="46873" x="4273550" y="5716588"/>
          <p14:tracePt t="46879" x="4273550" y="5789613"/>
          <p14:tracePt t="46881" x="4273550" y="5862638"/>
          <p14:tracePt t="46885" x="4273550" y="5918200"/>
          <p14:tracePt t="46889" x="4273550" y="5972175"/>
          <p14:tracePt t="46912" x="4273550" y="6210300"/>
          <p14:tracePt t="46915" x="4273550" y="6254750"/>
          <p14:tracePt t="46917" x="4265613" y="6291263"/>
          <p14:tracePt t="46921" x="4265613" y="6337300"/>
          <p14:tracePt t="46926" x="4256088" y="6373813"/>
          <p14:tracePt t="46931" x="4256088" y="6419850"/>
          <p14:tracePt t="46933" x="4256088" y="6446838"/>
          <p14:tracePt t="46937" x="4256088" y="6492875"/>
          <p14:tracePt t="46941" x="4256088" y="6519863"/>
          <p14:tracePt t="46946" x="4256088" y="6546850"/>
          <p14:tracePt t="46949" x="4246563" y="6575425"/>
          <p14:tracePt t="46953" x="4246563" y="6592888"/>
          <p14:tracePt t="46957" x="4246563" y="6611938"/>
          <p14:tracePt t="46963" x="4246563" y="6619875"/>
          <p14:tracePt t="46965" x="4246563" y="6629400"/>
          <p14:tracePt t="46969" x="4246563" y="6638925"/>
          <p14:tracePt t="46983" x="4246563" y="6656388"/>
          <p14:tracePt t="46990" x="4246563" y="6692900"/>
          <p14:tracePt t="46994" x="4246563" y="6711950"/>
          <p14:tracePt t="46997" x="4246563" y="6729413"/>
          <p14:tracePt t="47001" x="4246563" y="6757988"/>
          <p14:tracePt t="47005" x="4246563" y="6784975"/>
          <p14:tracePt t="47010" x="4256088" y="6821488"/>
          <p14:tracePt t="47156" x="5078413" y="6738938"/>
          <p14:tracePt t="47159" x="5105400" y="6675438"/>
          <p14:tracePt t="47161" x="5141913" y="6611938"/>
          <p14:tracePt t="47165" x="5168900" y="6538913"/>
          <p14:tracePt t="47169" x="5195888" y="6456363"/>
          <p14:tracePt t="47173" x="5224463" y="6364288"/>
          <p14:tracePt t="47179" x="5268913" y="6264275"/>
          <p14:tracePt t="47181" x="5305425" y="6164263"/>
          <p14:tracePt t="47185" x="5351463" y="6064250"/>
          <p14:tracePt t="47189" x="5387975" y="5972175"/>
          <p14:tracePt t="47196" x="5414963" y="5872163"/>
          <p14:tracePt t="47197" x="5461000" y="5770563"/>
          <p14:tracePt t="47201" x="5497513" y="5697538"/>
          <p14:tracePt t="47205" x="5543550" y="5616575"/>
          <p14:tracePt t="47208" x="5561013" y="5551488"/>
          <p14:tracePt t="47213" x="5607050" y="5487988"/>
          <p14:tracePt t="47217" x="5643563" y="5441950"/>
          <p14:tracePt t="47221" x="5680075" y="5378450"/>
          <p14:tracePt t="47225" x="5716588" y="5332413"/>
          <p14:tracePt t="47230" x="5753100" y="5268913"/>
          <p14:tracePt t="47233" x="5789613" y="5195888"/>
          <p14:tracePt t="47237" x="5826125" y="5132388"/>
          <p14:tracePt t="47244" x="5854700" y="5059363"/>
          <p14:tracePt t="47255" x="5935663" y="4821238"/>
          <p14:tracePt t="47267" x="6000750" y="4538663"/>
          <p14:tracePt t="47269" x="6027738" y="4438650"/>
          <p14:tracePt t="47273" x="6045200" y="4329113"/>
          <p14:tracePt t="47280" x="6054725" y="4219575"/>
          <p14:tracePt t="47282" x="6073775" y="4100513"/>
          <p14:tracePt t="47285" x="6091238" y="3971925"/>
          <p14:tracePt t="47289" x="6118225" y="3844925"/>
          <p14:tracePt t="47292" x="6127750" y="3735388"/>
          <p14:tracePt t="47298" x="6154738" y="3597275"/>
          <p14:tracePt t="47300" x="6191250" y="3470275"/>
          <p14:tracePt t="47308" x="6219825" y="3333750"/>
          <p14:tracePt t="47320" x="6319838" y="3013075"/>
          <p14:tracePt t="47323" x="6356350" y="2913063"/>
          <p14:tracePt t="47325" x="6383338" y="2840038"/>
          <p14:tracePt t="47330" x="6410325" y="2757488"/>
          <p14:tracePt t="47333" x="6438900" y="2693988"/>
          <p14:tracePt t="47337" x="6456363" y="2630488"/>
          <p14:tracePt t="47342" x="6475413" y="2601913"/>
          <p14:tracePt t="47348" x="6483350" y="2557463"/>
          <p14:tracePt t="47349" x="6483350" y="2528888"/>
          <p14:tracePt t="47353" x="6483350" y="2492375"/>
          <p14:tracePt t="47357" x="6492875" y="2455863"/>
          <p14:tracePt t="47363" x="6492875" y="2428875"/>
          <p14:tracePt t="47365" x="6492875" y="2411413"/>
          <p14:tracePt t="47369" x="6492875" y="2382838"/>
          <p14:tracePt t="47374" x="6492875" y="2365375"/>
          <p14:tracePt t="47379" x="6483350" y="2338388"/>
          <p14:tracePt t="47380" x="6483350" y="2319338"/>
          <p14:tracePt t="47385" x="6475413" y="2301875"/>
          <p14:tracePt t="47389" x="6446838" y="2265363"/>
          <p14:tracePt t="47396" x="6438900" y="2246313"/>
          <p14:tracePt t="47398" x="6419850" y="2219325"/>
          <p14:tracePt t="47401" x="6402388" y="2200275"/>
          <p14:tracePt t="47405" x="6383338" y="2173288"/>
          <p14:tracePt t="47410" x="6356350" y="2136775"/>
          <p14:tracePt t="47413" x="6337300" y="2090738"/>
          <p14:tracePt t="47417" x="6319838" y="2063750"/>
          <p14:tracePt t="47421" x="6292850" y="2009775"/>
          <p14:tracePt t="47428" x="6256338" y="1963738"/>
          <p14:tracePt t="47430" x="6219825" y="1890713"/>
          <p14:tracePt t="47433" x="6183313" y="1844675"/>
          <p14:tracePt t="47437" x="6164263" y="1789113"/>
          <p14:tracePt t="47441" x="6118225" y="1716088"/>
          <p14:tracePt t="47446" x="6100763" y="1679575"/>
          <p14:tracePt t="47449" x="6081713" y="1643063"/>
          <p14:tracePt t="47452" x="6045200" y="1598613"/>
          <p14:tracePt t="47457" x="6037263" y="1570038"/>
          <p14:tracePt t="47462" x="6000750" y="1543050"/>
          <p14:tracePt t="47465" x="5981700" y="1506538"/>
          <p14:tracePt t="47468" x="5964238" y="1489075"/>
          <p14:tracePt t="47476" x="5945188" y="1470025"/>
          <p14:tracePt t="47487" x="5854700" y="1416050"/>
          <p14:tracePt t="47491" x="5818188" y="1397000"/>
          <p14:tracePt t="47494" x="5789613" y="1387475"/>
          <p14:tracePt t="47498" x="5745163" y="1370013"/>
          <p14:tracePt t="47501" x="5716588" y="1350963"/>
          <p14:tracePt t="47505" x="5689600" y="1343025"/>
          <p14:tracePt t="47509" x="5643563" y="1333500"/>
          <p14:tracePt t="47514" x="5626100" y="1333500"/>
          <p14:tracePt t="47517" x="5597525" y="1323975"/>
          <p14:tracePt t="47521" x="5570538" y="1323975"/>
          <p14:tracePt t="47528" x="5553075" y="1323975"/>
          <p14:tracePt t="47532" x="5524500" y="1323975"/>
          <p14:tracePt t="47533" x="5507038" y="1323975"/>
          <p14:tracePt t="47537" x="5480050" y="1323975"/>
          <p14:tracePt t="47541" x="5443538" y="1323975"/>
          <p14:tracePt t="47547" x="5414963" y="1333500"/>
          <p14:tracePt t="47549" x="5387975" y="1343025"/>
          <p14:tracePt t="47555" x="5351463" y="1350963"/>
          <p14:tracePt t="47564" x="5305425" y="1370013"/>
          <p14:tracePt t="47568" x="5278438" y="1379538"/>
          <p14:tracePt t="47570" x="5251450" y="1379538"/>
          <p14:tracePt t="47573" x="5214938" y="1379538"/>
          <p14:tracePt t="47579" x="5195888" y="1387475"/>
          <p14:tracePt t="47581" x="5168900" y="1387475"/>
          <p14:tracePt t="47585" x="5151438" y="1387475"/>
          <p14:tracePt t="47589" x="5132388" y="1387475"/>
          <p14:tracePt t="47595" x="5114925" y="1397000"/>
          <p14:tracePt t="47597" x="5095875" y="1397000"/>
          <p14:tracePt t="47601" x="5078413" y="1406525"/>
          <p14:tracePt t="47605" x="5059363" y="1416050"/>
          <p14:tracePt t="47609" x="5032375" y="1423988"/>
          <p14:tracePt t="47613" x="5013325" y="1433513"/>
          <p14:tracePt t="47617" x="4995863" y="1452563"/>
          <p14:tracePt t="47621" x="4959350" y="1470025"/>
          <p14:tracePt t="47625" x="4940300" y="1489075"/>
          <p14:tracePt t="47630" x="4913313" y="1516063"/>
          <p14:tracePt t="47633" x="4895850" y="1543050"/>
          <p14:tracePt t="47637" x="4867275" y="1570038"/>
          <p14:tracePt t="47641" x="4840288" y="1635125"/>
          <p14:tracePt t="47647" x="4813300" y="1716088"/>
          <p14:tracePt t="47649" x="4784725" y="1789113"/>
          <p14:tracePt t="47653" x="4740275" y="1871663"/>
          <p14:tracePt t="47657" x="4711700" y="1973263"/>
          <p14:tracePt t="47664" x="4675188" y="2082800"/>
          <p14:tracePt t="47665" x="4630738" y="2182813"/>
          <p14:tracePt t="47669" x="4602163" y="2309813"/>
          <p14:tracePt t="47673" x="4575175" y="2428875"/>
          <p14:tracePt t="47680" x="4548188" y="2538413"/>
          <p14:tracePt t="47682" x="4511675" y="2667000"/>
          <p14:tracePt t="47685" x="4484688" y="2784475"/>
          <p14:tracePt t="47688" x="4456113" y="2894013"/>
          <p14:tracePt t="47695" x="4448175" y="3022600"/>
          <p14:tracePt t="47697" x="4429125" y="3141663"/>
          <p14:tracePt t="47702" x="4419600" y="3251200"/>
          <p14:tracePt t="47705" x="4402138" y="3378200"/>
          <p14:tracePt t="47710" x="4402138" y="3487738"/>
          <p14:tracePt t="47713" x="4392613" y="3579813"/>
          <p14:tracePt t="47717" x="4375150" y="3698875"/>
          <p14:tracePt t="47723" x="4365625" y="3789363"/>
          <p14:tracePt t="47732" x="4338638" y="4000500"/>
          <p14:tracePt t="47736" x="4319588" y="4200525"/>
          <p14:tracePt t="47748" x="4310063" y="4402138"/>
          <p14:tracePt t="47753" x="4310063" y="4592638"/>
          <p14:tracePt t="47756" x="4310063" y="4684713"/>
          <p14:tracePt t="47763" x="4310063" y="4775200"/>
          <p14:tracePt t="47765" x="4310063" y="4867275"/>
          <p14:tracePt t="47769" x="4310063" y="4959350"/>
          <p14:tracePt t="47773" x="4319588" y="5040313"/>
          <p14:tracePt t="47779" x="4346575" y="5132388"/>
          <p14:tracePt t="47781" x="4375150" y="5214938"/>
          <p14:tracePt t="47785" x="4402138" y="5268913"/>
          <p14:tracePt t="47789" x="4429125" y="5351463"/>
          <p14:tracePt t="47795" x="4456113" y="5434013"/>
          <p14:tracePt t="47797" x="4484688" y="5497513"/>
          <p14:tracePt t="47801" x="4492625" y="5570538"/>
          <p14:tracePt t="47805" x="4511675" y="5616575"/>
          <p14:tracePt t="47808" x="4538663" y="5680075"/>
          <p14:tracePt t="47814" x="4565650" y="5726113"/>
          <p14:tracePt t="47817" x="4584700" y="5753100"/>
          <p14:tracePt t="47823" x="4602163" y="5799138"/>
          <p14:tracePt t="47838" x="4675188" y="5908675"/>
          <p14:tracePt t="47842" x="4694238" y="5935663"/>
          <p14:tracePt t="47846" x="4711700" y="5954713"/>
          <p14:tracePt t="47849" x="4721225" y="5981700"/>
          <p14:tracePt t="47853" x="4740275" y="5999163"/>
          <p14:tracePt t="47857" x="4748213" y="5999163"/>
          <p14:tracePt t="47863" x="4757738" y="6008688"/>
          <p14:tracePt t="47864" x="4767263" y="6018213"/>
          <p14:tracePt t="47869" x="4776788" y="6018213"/>
          <p14:tracePt t="47879" x="4784725" y="6027738"/>
          <p14:tracePt t="47895" x="4794250" y="6027738"/>
          <p14:tracePt t="47915" x="4803775" y="6027738"/>
          <p14:tracePt t="47922" x="4813300" y="6027738"/>
          <p14:tracePt t="47931" x="4821238" y="6027738"/>
          <p14:tracePt t="47937" x="4830763" y="6027738"/>
          <p14:tracePt t="47943" x="4840288" y="6027738"/>
          <p14:tracePt t="47946" x="4857750" y="6027738"/>
          <p14:tracePt t="47953" x="4876800" y="6018213"/>
          <p14:tracePt t="47957" x="4886325" y="6018213"/>
          <p14:tracePt t="47963" x="4895850" y="6008688"/>
          <p14:tracePt t="47965" x="4913313" y="6008688"/>
          <p14:tracePt t="47969" x="4922838" y="5999163"/>
          <p14:tracePt t="47973" x="4932363" y="5999163"/>
          <p14:tracePt t="47981" x="4940300" y="5999163"/>
          <p14:tracePt t="47995" x="4949825" y="5999163"/>
          <p14:tracePt t="48006" x="4959350" y="5999163"/>
          <p14:tracePt t="48018" x="4968875" y="5999163"/>
          <p14:tracePt t="48031" x="4976813" y="5999163"/>
          <p14:tracePt t="48037" x="4986338" y="5999163"/>
          <p14:tracePt t="48047" x="4995863" y="5999163"/>
          <p14:tracePt t="48049" x="5005388" y="5999163"/>
          <p14:tracePt t="48053" x="5013325" y="5999163"/>
          <p14:tracePt t="48057" x="5032375" y="6008688"/>
          <p14:tracePt t="48062" x="5049838" y="6018213"/>
          <p14:tracePt t="48064" x="5059363" y="6027738"/>
          <p14:tracePt t="48069" x="5078413" y="6035675"/>
          <p14:tracePt t="48073" x="5095875" y="6045200"/>
          <p14:tracePt t="48079" x="5114925" y="6054725"/>
          <p14:tracePt t="48081" x="5122863" y="6064250"/>
          <p14:tracePt t="48085" x="5141913" y="6072188"/>
          <p14:tracePt t="48096" x="5159375" y="6081713"/>
          <p14:tracePt t="48097" x="5168900" y="6081713"/>
          <p14:tracePt t="48101" x="5178425" y="6091238"/>
          <p14:tracePt t="48105" x="5187950" y="6091238"/>
          <p14:tracePt t="48111" x="5195888" y="6100763"/>
          <p14:tracePt t="48113" x="5205413" y="6100763"/>
          <p14:tracePt t="48122" x="5224463" y="6108700"/>
          <p14:tracePt t="48125" x="5232400" y="6108700"/>
          <p14:tracePt t="48129" x="5241925" y="6108700"/>
          <p14:tracePt t="48133" x="5251450" y="6108700"/>
          <p14:tracePt t="48140" x="5260975" y="6108700"/>
          <p14:tracePt t="48154" x="5287963" y="6108700"/>
          <p14:tracePt t="48160" x="5297488" y="6108700"/>
          <p14:tracePt t="48163" x="5305425" y="6108700"/>
          <p14:tracePt t="48165" x="5314950" y="6108700"/>
          <p14:tracePt t="48169" x="5324475" y="6108700"/>
          <p14:tracePt t="48179" x="5334000" y="6100763"/>
          <p14:tracePt t="48181" x="5341938" y="6100763"/>
          <p14:tracePt t="48185" x="5351463" y="6091238"/>
          <p14:tracePt t="48189" x="5370513" y="6091238"/>
          <p14:tracePt t="48195" x="5378450" y="6081713"/>
          <p14:tracePt t="48197" x="5387975" y="6081713"/>
          <p14:tracePt t="48201" x="5397500" y="6072188"/>
          <p14:tracePt t="48205" x="5414963" y="6072188"/>
          <p14:tracePt t="48211" x="5434013" y="6064250"/>
          <p14:tracePt t="48213" x="5451475" y="6054725"/>
          <p14:tracePt t="48217" x="5470525" y="6045200"/>
          <p14:tracePt t="48221" x="5507038" y="6035675"/>
          <p14:tracePt t="48227" x="5524500" y="6027738"/>
          <p14:tracePt t="48230" x="5553075" y="6018213"/>
          <p14:tracePt t="48233" x="5580063" y="6018213"/>
          <p14:tracePt t="48239" x="5607050" y="6008688"/>
          <p14:tracePt t="48254" x="5699125" y="5991225"/>
          <p14:tracePt t="48256" x="5762625" y="5981700"/>
          <p14:tracePt t="48263" x="5781675" y="5972175"/>
          <p14:tracePt t="48264" x="5808663" y="5972175"/>
          <p14:tracePt t="48269" x="5826125" y="5962650"/>
          <p14:tracePt t="48273" x="5845175" y="5962650"/>
          <p14:tracePt t="48281" x="5891213" y="5926138"/>
          <p14:tracePt t="48285" x="5927725" y="5918200"/>
          <p14:tracePt t="48289" x="5945188" y="5899150"/>
          <p14:tracePt t="48295" x="5964238" y="5889625"/>
          <p14:tracePt t="48297" x="5991225" y="5881688"/>
          <p14:tracePt t="48301" x="6008688" y="5872163"/>
          <p14:tracePt t="48305" x="6027738" y="5862638"/>
          <p14:tracePt t="48312" x="6045200" y="5862638"/>
          <p14:tracePt t="48313" x="6064250" y="5853113"/>
          <p14:tracePt t="48318" x="6073775" y="5853113"/>
          <p14:tracePt t="48321" x="6091238" y="5843588"/>
          <p14:tracePt t="48326" x="6110288" y="5843588"/>
          <p14:tracePt t="48329" x="6118225" y="5843588"/>
          <p14:tracePt t="48333" x="6127750" y="5843588"/>
          <p14:tracePt t="48351" x="6154738" y="5835650"/>
          <p14:tracePt t="48359" x="6183313" y="5826125"/>
          <p14:tracePt t="48365" x="6219825" y="5816600"/>
          <p14:tracePt t="48369" x="6237288" y="5816600"/>
          <p14:tracePt t="48379" x="6256338" y="5816600"/>
          <p14:tracePt t="48382" x="6264275" y="5816600"/>
          <p14:tracePt t="48385" x="6273800" y="5816600"/>
          <p14:tracePt t="48389" x="6283325" y="5816600"/>
          <p14:tracePt t="48395" x="6292850" y="5816600"/>
          <p14:tracePt t="48401" x="6300788" y="5816600"/>
          <p14:tracePt t="48405" x="6310313" y="5816600"/>
          <p14:tracePt t="48414" x="6319838" y="5816600"/>
          <p14:tracePt t="48427" x="6329363" y="5816600"/>
          <p14:tracePt t="48433" x="6337300" y="5826125"/>
          <p14:tracePt t="48437" x="6346825" y="5826125"/>
          <p14:tracePt t="48446" x="6356350" y="5826125"/>
          <p14:tracePt t="48450" x="6373813" y="5835650"/>
          <p14:tracePt t="48455" x="6392863" y="5835650"/>
          <p14:tracePt t="48457" x="6410325" y="5835650"/>
          <p14:tracePt t="48462" x="6429375" y="5835650"/>
          <p14:tracePt t="48465" x="6456363" y="5835650"/>
          <p14:tracePt t="48471" x="6483350" y="5835650"/>
          <p14:tracePt t="48478" x="6529388" y="5835650"/>
          <p14:tracePt t="48485" x="6548438" y="5835650"/>
          <p14:tracePt t="48488" x="6565900" y="5835650"/>
          <p14:tracePt t="48490" x="6584950" y="5835650"/>
          <p14:tracePt t="48497" x="6602413" y="5835650"/>
          <p14:tracePt t="48498" x="6621463" y="5826125"/>
          <p14:tracePt t="48502" x="6638925" y="5816600"/>
          <p14:tracePt t="48506" x="6675438" y="5807075"/>
          <p14:tracePt t="48512" x="6694488" y="5789613"/>
          <p14:tracePt t="48514" x="6721475" y="5770563"/>
          <p14:tracePt t="48518" x="6748463" y="5753100"/>
          <p14:tracePt t="48522" x="6794500" y="5734050"/>
          <p14:tracePt t="48530" x="6858000" y="5680075"/>
          <p14:tracePt t="48534" x="6904038" y="5643563"/>
          <p14:tracePt t="48538" x="6950075" y="5607050"/>
          <p14:tracePt t="48541" x="6986588" y="5580063"/>
          <p14:tracePt t="48546" x="7032625" y="5543550"/>
          <p14:tracePt t="48550" x="7069138" y="5497513"/>
          <p14:tracePt t="48554" x="7105650" y="5461000"/>
          <p14:tracePt t="48559" x="7132638" y="5414963"/>
          <p14:tracePt t="48563" x="7150100" y="5387975"/>
          <p14:tracePt t="48566" x="7169150" y="5351463"/>
          <p14:tracePt t="48570" x="7178675" y="5332413"/>
          <p14:tracePt t="48576" x="7186613" y="5314950"/>
          <p14:tracePt t="48580" x="7186613" y="5295900"/>
          <p14:tracePt t="48582" x="7196138" y="5278438"/>
          <p14:tracePt t="48586" x="7196138" y="5268913"/>
          <p14:tracePt t="48590" x="7205663" y="5259388"/>
          <p14:tracePt t="48596" x="7215188" y="5241925"/>
          <p14:tracePt t="48598" x="7223125" y="5232400"/>
          <p14:tracePt t="48602" x="7232650" y="5222875"/>
          <p14:tracePt t="48607" x="7232650" y="5205413"/>
          <p14:tracePt t="48611" x="7259638" y="5186363"/>
          <p14:tracePt t="48614" x="7288213" y="5168900"/>
          <p14:tracePt t="48618" x="7305675" y="5141913"/>
          <p14:tracePt t="48622" x="7342188" y="5113338"/>
          <p14:tracePt t="48628" x="7370763" y="5086350"/>
          <p14:tracePt t="48630" x="7397750" y="5059363"/>
          <p14:tracePt t="48634" x="7424738" y="5032375"/>
          <p14:tracePt t="48638" x="7443788" y="5003800"/>
          <p14:tracePt t="48641" x="7461250" y="4967288"/>
          <p14:tracePt t="48645" x="7480300" y="4940300"/>
          <p14:tracePt t="48650" x="7488238" y="4922838"/>
          <p14:tracePt t="48654" x="7488238" y="4894263"/>
          <p14:tracePt t="48658" x="7497763" y="4857750"/>
          <p14:tracePt t="48663" x="7497763" y="4840288"/>
          <p14:tracePt t="48666" x="7497763" y="4811713"/>
          <p14:tracePt t="48670" x="7497763" y="4784725"/>
          <p14:tracePt t="48684" x="7497763" y="4694238"/>
          <p14:tracePt t="48693" x="7497763" y="4648200"/>
          <p14:tracePt t="48699" x="7497763" y="4611688"/>
          <p14:tracePt t="48706" x="7497763" y="4602163"/>
          <p14:tracePt t="48712" x="7497763" y="4592638"/>
          <p14:tracePt t="48718" x="7497763" y="4584700"/>
          <p14:tracePt t="48731" x="7507288" y="4584700"/>
          <p14:tracePt t="48744" x="7516813" y="4584700"/>
          <p14:tracePt t="48747" x="7524750" y="4592638"/>
          <p14:tracePt t="48750" x="7543800" y="4621213"/>
          <p14:tracePt t="48754" x="7553325" y="4657725"/>
          <p14:tracePt t="48759" x="7570788" y="4694238"/>
          <p14:tracePt t="48763" x="7580313" y="4738688"/>
          <p14:tracePt t="48766" x="7589838" y="4794250"/>
          <p14:tracePt t="48770" x="7589838" y="4840288"/>
          <p14:tracePt t="48777" x="7597775" y="4894263"/>
          <p14:tracePt t="48780" x="7597775" y="4949825"/>
          <p14:tracePt t="48781" x="7597775" y="4995863"/>
          <p14:tracePt t="48786" x="7597775" y="5032375"/>
          <p14:tracePt t="48790" x="7597775" y="5076825"/>
          <p14:tracePt t="48796" x="7607300" y="5105400"/>
          <p14:tracePt t="48797" x="7607300" y="5122863"/>
          <p14:tracePt t="48804" x="7626350" y="5149850"/>
          <p14:tracePt t="48819" x="7634288" y="5195888"/>
          <p14:tracePt t="48822" x="7643813" y="5205413"/>
          <p14:tracePt t="48827" x="7653338" y="5222875"/>
          <p14:tracePt t="48830" x="7662863" y="5232400"/>
          <p14:tracePt t="48834" x="7670800" y="5259388"/>
          <p14:tracePt t="48838" x="7689850" y="5278438"/>
          <p14:tracePt t="48843" x="7707313" y="5295900"/>
          <p14:tracePt t="48846" x="7735888" y="5332413"/>
          <p14:tracePt t="48850" x="7753350" y="5351463"/>
          <p14:tracePt t="48854" x="7772400" y="5378450"/>
          <p14:tracePt t="48859" x="7780338" y="5397500"/>
          <p14:tracePt t="48863" x="7799388" y="5424488"/>
          <p14:tracePt t="48866" x="7835900" y="5441950"/>
          <p14:tracePt t="48870" x="7853363" y="5461000"/>
          <p14:tracePt t="48876" x="7881938" y="5478463"/>
          <p14:tracePt t="48880" x="7908925" y="5497513"/>
          <p14:tracePt t="48882" x="7945438" y="5524500"/>
          <p14:tracePt t="48886" x="7991475" y="5543550"/>
          <p14:tracePt t="48890" x="8018463" y="5561013"/>
          <p14:tracePt t="48896" x="8064500" y="5588000"/>
          <p14:tracePt t="48924" x="8402638" y="5653088"/>
          <p14:tracePt t="48926" x="8548688" y="5670550"/>
          <p14:tracePt t="48935" x="8721725" y="5670550"/>
          <p14:tracePt t="48937" x="8812213" y="5670550"/>
          <p14:tracePt t="48945" x="8904288" y="5661025"/>
          <p14:tracePt t="48948" x="8996363" y="5661025"/>
          <p14:tracePt t="48950" x="9105900" y="5653088"/>
          <p14:tracePt t="48954" x="9223375" y="5624513"/>
          <p14:tracePt t="48961" x="9351963" y="5607050"/>
          <p14:tracePt t="48964" x="9478963" y="5561013"/>
          <p14:tracePt t="48965" x="9617075" y="5534025"/>
          <p14:tracePt t="48972" x="9744075" y="5507038"/>
          <p14:tracePt t="48982" x="9991725" y="5434013"/>
          <p14:tracePt t="48986" x="10274300" y="5360988"/>
          <p14:tracePt t="48990" x="10401300" y="5314950"/>
          <p14:tracePt t="48996" x="10520363" y="5268913"/>
          <p14:tracePt t="48997" x="10658475" y="5214938"/>
          <p14:tracePt t="49002" x="10768013" y="5149850"/>
          <p14:tracePt t="49006" x="10885488" y="5113338"/>
          <p14:tracePt t="49012" x="11023600" y="5049838"/>
          <p14:tracePt t="49014" x="11133138" y="4976813"/>
          <p14:tracePt t="49018" x="11269663" y="4922838"/>
          <p14:tracePt t="49022" x="11388725" y="4848225"/>
          <p14:tracePt t="49028" x="11507788" y="4784725"/>
          <p14:tracePt t="49031" x="11625263" y="4711700"/>
          <p14:tracePt t="49033" x="11726863" y="4638675"/>
          <p14:tracePt t="49038" x="11826875" y="4556125"/>
          <p14:tracePt t="49044" x="11926888" y="4465638"/>
          <p14:tracePt t="49046" x="12009438" y="4392613"/>
          <p14:tracePt t="49050" x="12082463" y="4292600"/>
          <p14:tracePt t="49053" x="12136438" y="4210050"/>
          <p14:tracePt t="49061" x="12165013" y="4117975"/>
          <p14:tracePt t="49096" x="12145963" y="3178175"/>
          <p14:tracePt t="49099" x="12099925" y="3068638"/>
          <p14:tracePt t="49101" x="12055475" y="2949575"/>
          <p14:tracePt t="49106" x="11999913" y="2830513"/>
          <p14:tracePt t="49112" x="11953875" y="2740025"/>
          <p14:tracePt t="49114" x="11899900" y="2657475"/>
          <p14:tracePt t="49118" x="11863388" y="2574925"/>
          <p14:tracePt t="49122" x="11836400" y="2511425"/>
          <p14:tracePt t="49128" x="11817350" y="2465388"/>
          <p14:tracePt t="49130" x="11790363" y="2419350"/>
          <p14:tracePt t="49136" x="11771313" y="2392363"/>
          <p14:tracePt t="49143" x="11744325" y="2328863"/>
          <p14:tracePt t="49152" x="11734800" y="2282825"/>
          <p14:tracePt t="49155" x="11734800" y="2255838"/>
          <p14:tracePt t="49160" x="11717338" y="2236788"/>
          <p14:tracePt t="49162" x="11717338" y="2219325"/>
          <p14:tracePt t="49166" x="11707813" y="2182813"/>
          <p14:tracePt t="49170" x="11698288" y="2155825"/>
          <p14:tracePt t="49177" x="11680825" y="2136775"/>
          <p14:tracePt t="49180" x="11671300" y="2109788"/>
          <p14:tracePt t="49181" x="11653838" y="2082800"/>
          <p14:tracePt t="49188" x="11634788" y="2054225"/>
          <p14:tracePt t="49197" x="11580813" y="2000250"/>
          <p14:tracePt t="49204" x="11534775" y="1963738"/>
          <p14:tracePt t="49205" x="11498263" y="1944688"/>
          <p14:tracePt t="49212" x="11479213" y="1927225"/>
          <p14:tracePt t="49214" x="11452225" y="1917700"/>
          <p14:tracePt t="49218" x="11415713" y="1908175"/>
          <p14:tracePt t="49222" x="11388725" y="1890713"/>
          <p14:tracePt t="49230" x="11333163" y="1871663"/>
          <p14:tracePt t="49234" x="11287125" y="1862138"/>
          <p14:tracePt t="49238" x="11260138" y="1854200"/>
          <p14:tracePt t="49244" x="11214100" y="1854200"/>
          <p14:tracePt t="49246" x="11177588" y="1844675"/>
          <p14:tracePt t="49250" x="11141075" y="1844675"/>
          <p14:tracePt t="49254" x="11104563" y="1844675"/>
          <p14:tracePt t="49260" x="11050588" y="1835150"/>
          <p14:tracePt t="49262" x="11004550" y="1835150"/>
          <p14:tracePt t="49266" x="10950575" y="1835150"/>
          <p14:tracePt t="49270" x="10914063" y="1835150"/>
          <p14:tracePt t="49277" x="10858500" y="1835150"/>
          <p14:tracePt t="49281" x="10804525" y="1835150"/>
          <p14:tracePt t="49282" x="10739438" y="1835150"/>
          <p14:tracePt t="49286" x="10666413" y="1835150"/>
          <p14:tracePt t="49290" x="10593388" y="1835150"/>
          <p14:tracePt t="49295" x="10520363" y="1835150"/>
          <p14:tracePt t="49297" x="10447338" y="1835150"/>
          <p14:tracePt t="49302" x="10356850" y="1835150"/>
          <p14:tracePt t="49307" x="10264775" y="1835150"/>
          <p14:tracePt t="49312" x="10174288" y="1835150"/>
          <p14:tracePt t="49314" x="10055225" y="1835150"/>
          <p14:tracePt t="49318" x="9963150" y="1854200"/>
          <p14:tracePt t="49322" x="9872663" y="1881188"/>
          <p14:tracePt t="49328" x="9790113" y="1898650"/>
          <p14:tracePt t="49330" x="9690100" y="1927225"/>
          <p14:tracePt t="49334" x="9598025" y="1963738"/>
          <p14:tracePt t="49338" x="9498013" y="2000250"/>
          <p14:tracePt t="49344" x="9398000" y="2046288"/>
          <p14:tracePt t="49346" x="9305925" y="2073275"/>
          <p14:tracePt t="49349" x="9205913" y="2100263"/>
          <p14:tracePt t="49353" x="9113838" y="2127250"/>
          <p14:tracePt t="49361" x="9032875" y="2155825"/>
          <p14:tracePt t="49363" x="8967788" y="2173288"/>
          <p14:tracePt t="49365" x="8921750" y="2209800"/>
          <p14:tracePt t="49370" x="8877300" y="2236788"/>
          <p14:tracePt t="49375" x="8831263" y="2273300"/>
          <p14:tracePt t="49379" x="8804275" y="2301875"/>
          <p14:tracePt t="49382" x="8775700" y="2328863"/>
          <p14:tracePt t="49386" x="8758238" y="2365375"/>
          <p14:tracePt t="49390" x="8739188" y="2411413"/>
          <p14:tracePt t="49396" x="8712200" y="2455863"/>
          <p14:tracePt t="49398" x="8702675" y="2492375"/>
          <p14:tracePt t="49402" x="8694738" y="2538413"/>
          <p14:tracePt t="49406" x="8666163" y="2584450"/>
          <p14:tracePt t="49414" x="8629650" y="2684463"/>
          <p14:tracePt t="49417" x="8621713" y="2730500"/>
          <p14:tracePt t="49422" x="8612188" y="2784475"/>
          <p14:tracePt t="49431" x="8575675" y="2930525"/>
          <p14:tracePt t="49433" x="8566150" y="2986088"/>
          <p14:tracePt t="49440" x="8548688" y="3059113"/>
          <p14:tracePt t="49451" x="8483600" y="3278188"/>
          <p14:tracePt t="49453" x="8475663" y="3341688"/>
          <p14:tracePt t="49460" x="8466138" y="3397250"/>
          <p14:tracePt t="49463" x="8456613" y="3433763"/>
          <p14:tracePt t="49465" x="8439150" y="3470275"/>
          <p14:tracePt t="49470" x="8429625" y="3497263"/>
          <p14:tracePt t="49476" x="8420100" y="3524250"/>
          <p14:tracePt t="49480" x="8410575" y="3552825"/>
          <p14:tracePt t="49481" x="8402638" y="3570288"/>
          <p14:tracePt t="49486" x="8393113" y="3597275"/>
          <p14:tracePt t="49490" x="8383588" y="3625850"/>
          <p14:tracePt t="49495" x="8366125" y="3652838"/>
          <p14:tracePt t="49498" x="8356600" y="3679825"/>
          <p14:tracePt t="49501" x="8356600" y="3698875"/>
          <p14:tracePt t="49506" x="8347075" y="3725863"/>
          <p14:tracePt t="49513" x="8329613" y="3771900"/>
          <p14:tracePt t="49514" x="8329613" y="3798888"/>
          <p14:tracePt t="49518" x="8329613" y="3825875"/>
          <p14:tracePt t="49522" x="8329613" y="3871913"/>
          <p14:tracePt t="49528" x="8320088" y="3898900"/>
          <p14:tracePt t="49530" x="8320088" y="3935413"/>
          <p14:tracePt t="49534" x="8320088" y="3971925"/>
          <p14:tracePt t="49538" x="8310563" y="4008438"/>
          <p14:tracePt t="49545" x="8310563" y="4054475"/>
          <p14:tracePt t="49548" x="8301038" y="4090988"/>
          <p14:tracePt t="49549" x="8301038" y="4137025"/>
          <p14:tracePt t="49554" x="8293100" y="4191000"/>
          <p14:tracePt t="49558" x="8293100" y="4227513"/>
          <p14:tracePt t="49563" x="8283575" y="4273550"/>
          <p14:tracePt t="49566" x="8283575" y="4310063"/>
          <p14:tracePt t="49570" x="8283575" y="4356100"/>
          <p14:tracePt t="49578" x="8283575" y="4392613"/>
          <p14:tracePt t="49580" x="8283575" y="4429125"/>
          <p14:tracePt t="49581" x="8283575" y="4456113"/>
          <p14:tracePt t="49586" x="8283575" y="4475163"/>
          <p14:tracePt t="49590" x="8283575" y="4502150"/>
          <p14:tracePt t="49596" x="8293100" y="4529138"/>
          <p14:tracePt t="49598" x="8301038" y="4565650"/>
          <p14:tracePt t="49602" x="8310563" y="4584700"/>
          <p14:tracePt t="49606" x="8320088" y="4611688"/>
          <p14:tracePt t="49612" x="8329613" y="4629150"/>
          <p14:tracePt t="49614" x="8337550" y="4648200"/>
          <p14:tracePt t="49618" x="8347075" y="4665663"/>
          <p14:tracePt t="49622" x="8356600" y="4684713"/>
          <p14:tracePt t="49628" x="8366125" y="4694238"/>
          <p14:tracePt t="49630" x="8374063" y="4702175"/>
          <p14:tracePt t="49634" x="8383588" y="4711700"/>
          <p14:tracePt t="49640" x="8393113" y="4730750"/>
          <p14:tracePt t="49644" x="8402638" y="4738688"/>
          <p14:tracePt t="49650" x="8420100" y="4757738"/>
          <p14:tracePt t="49654" x="8429625" y="4767263"/>
          <p14:tracePt t="49657" x="8447088" y="4784725"/>
          <p14:tracePt t="49663" x="8466138" y="4803775"/>
          <p14:tracePt t="49665" x="8483600" y="4821238"/>
          <p14:tracePt t="49670" x="8502650" y="4840288"/>
          <p14:tracePt t="49674" x="8529638" y="4867275"/>
          <p14:tracePt t="49679" x="8548688" y="4894263"/>
          <p14:tracePt t="49682" x="8566150" y="4913313"/>
          <p14:tracePt t="49686" x="8585200" y="4930775"/>
          <p14:tracePt t="49690" x="8621713" y="4967288"/>
          <p14:tracePt t="49695" x="8639175" y="4986338"/>
          <p14:tracePt t="49697" x="8658225" y="5003800"/>
          <p14:tracePt t="49702" x="8675688" y="5022850"/>
          <p14:tracePt t="49706" x="8702675" y="5032375"/>
          <p14:tracePt t="49711" x="8721725" y="5049838"/>
          <p14:tracePt t="49714" x="8739188" y="5059363"/>
          <p14:tracePt t="49717" x="8767763" y="5068888"/>
          <p14:tracePt t="49722" x="8767763" y="5076825"/>
          <p14:tracePt t="49729" x="8785225" y="5086350"/>
          <p14:tracePt t="49730" x="8804275" y="5086350"/>
          <p14:tracePt t="49734" x="8812213" y="5086350"/>
          <p14:tracePt t="49738" x="8831263" y="5095875"/>
          <p14:tracePt t="49744" x="8840788" y="5095875"/>
          <p14:tracePt t="49746" x="8858250" y="5095875"/>
          <p14:tracePt t="49755" x="8867775" y="5105400"/>
          <p14:tracePt t="49761" x="8877300" y="5105400"/>
          <p14:tracePt t="49763" x="8885238" y="5105400"/>
          <p14:tracePt t="49765" x="8894763" y="5105400"/>
          <p14:tracePt t="49769" x="8904288" y="5113338"/>
          <p14:tracePt t="49777" x="8913813" y="5113338"/>
          <p14:tracePt t="49786" x="8913813" y="5122863"/>
          <p14:tracePt t="49799" x="8921750" y="5122863"/>
          <p14:tracePt t="49818" x="8931275" y="5122863"/>
          <p14:tracePt t="49828" x="8940800" y="5132388"/>
          <p14:tracePt t="49842" x="8967788" y="5132388"/>
          <p14:tracePt t="49846" x="8986838" y="5132388"/>
          <p14:tracePt t="49850" x="8996363" y="5132388"/>
          <p14:tracePt t="49856" x="9013825" y="5132388"/>
          <p14:tracePt t="49866" x="9040813" y="5122863"/>
          <p14:tracePt t="49868" x="9059863" y="5122863"/>
          <p14:tracePt t="49869" x="9069388" y="5122863"/>
          <p14:tracePt t="49882" x="9113838" y="5122863"/>
          <p14:tracePt t="49886" x="9132888" y="5113338"/>
          <p14:tracePt t="49894" x="9150350" y="5113338"/>
          <p14:tracePt t="49896" x="9159875" y="5113338"/>
          <p14:tracePt t="49897" x="9178925" y="5113338"/>
          <p14:tracePt t="49902" x="9196388" y="5113338"/>
          <p14:tracePt t="49906" x="9205913" y="5113338"/>
          <p14:tracePt t="49911" x="9223375" y="5113338"/>
          <p14:tracePt t="49915" x="9242425" y="5105400"/>
          <p14:tracePt t="49918" x="9259888" y="5105400"/>
          <p14:tracePt t="49922" x="9278938" y="5105400"/>
          <p14:tracePt t="49928" x="9296400" y="5105400"/>
          <p14:tracePt t="49930" x="9315450" y="5105400"/>
          <p14:tracePt t="49934" x="9332913" y="5105400"/>
          <p14:tracePt t="49937" x="9361488" y="5105400"/>
          <p14:tracePt t="49944" x="9378950" y="5095875"/>
          <p14:tracePt t="49946" x="9398000" y="5095875"/>
          <p14:tracePt t="49950" x="9415463" y="5095875"/>
          <p14:tracePt t="49954" x="9434513" y="5095875"/>
          <p14:tracePt t="49959" x="9451975" y="5095875"/>
          <p14:tracePt t="49962" x="9471025" y="5095875"/>
          <p14:tracePt t="49966" x="9498013" y="5095875"/>
          <p14:tracePt t="49970" x="9507538" y="5095875"/>
          <p14:tracePt t="49976" x="9525000" y="5095875"/>
          <p14:tracePt t="49979" x="9544050" y="5086350"/>
          <p14:tracePt t="49982" x="9551988" y="5086350"/>
          <p14:tracePt t="49986" x="9561513" y="5086350"/>
          <p14:tracePt t="50035" x="9571038" y="5086350"/>
          <p14:tracePt t="50044" x="9580563" y="5076825"/>
          <p14:tracePt t="50048" x="9598025" y="5076825"/>
          <p14:tracePt t="50050" x="9607550" y="5076825"/>
          <p14:tracePt t="50054" x="9617075" y="5076825"/>
          <p14:tracePt t="50057" x="9625013" y="5068888"/>
          <p14:tracePt t="50062" x="9634538" y="5068888"/>
          <p14:tracePt t="50066" x="9653588" y="5068888"/>
          <p14:tracePt t="50070" x="9671050" y="5059363"/>
          <p14:tracePt t="50076" x="9690100" y="5049838"/>
          <p14:tracePt t="50080" x="9698038" y="5040313"/>
          <p14:tracePt t="50082" x="9717088" y="5032375"/>
          <p14:tracePt t="50086" x="9726613" y="5022850"/>
          <p14:tracePt t="50090" x="9744075" y="5013325"/>
          <p14:tracePt t="50097" x="9753600" y="5003800"/>
          <p14:tracePt t="50104" x="9772650" y="4995863"/>
          <p14:tracePt t="50117" x="9799638" y="4976813"/>
          <p14:tracePt t="50122" x="9809163" y="4967288"/>
          <p14:tracePt t="50128" x="9817100" y="4959350"/>
          <p14:tracePt t="50134" x="9817100" y="4949825"/>
          <p14:tracePt t="50138" x="9817100" y="4940300"/>
          <p14:tracePt t="50146" x="9826625" y="4930775"/>
          <p14:tracePt t="50150" x="9826625" y="4922838"/>
          <p14:tracePt t="50154" x="9836150" y="4903788"/>
          <p14:tracePt t="50157" x="9845675" y="4884738"/>
          <p14:tracePt t="50162" x="9845675" y="4867275"/>
          <p14:tracePt t="50166" x="9853613" y="4848225"/>
          <p14:tracePt t="50170" x="9863138" y="4830763"/>
          <p14:tracePt t="50176" x="9872663" y="4803775"/>
          <p14:tracePt t="50180" x="9872663" y="4767263"/>
          <p14:tracePt t="50182" x="9882188" y="4738688"/>
          <p14:tracePt t="50186" x="9882188" y="4711700"/>
          <p14:tracePt t="50191" x="9882188" y="4684713"/>
          <p14:tracePt t="50195" x="9899650" y="4648200"/>
          <p14:tracePt t="50197" x="9909175" y="4611688"/>
          <p14:tracePt t="50202" x="9909175" y="4584700"/>
          <p14:tracePt t="50206" x="9918700" y="4548188"/>
          <p14:tracePt t="50212" x="9926638" y="4519613"/>
          <p14:tracePt t="50213" x="9936163" y="4475163"/>
          <p14:tracePt t="50218" x="9945688" y="4446588"/>
          <p14:tracePt t="50222" x="9955213" y="4419600"/>
          <p14:tracePt t="50228" x="9963150" y="4392613"/>
          <p14:tracePt t="50230" x="9991725" y="4356100"/>
          <p14:tracePt t="50234" x="9999663" y="4337050"/>
          <p14:tracePt t="50239" x="10009188" y="4310063"/>
          <p14:tracePt t="50243" x="10018713" y="4300538"/>
          <p14:tracePt t="50246" x="10028238" y="4283075"/>
          <p14:tracePt t="50249" x="10036175" y="4264025"/>
          <p14:tracePt t="50254" x="10055225" y="4256088"/>
          <p14:tracePt t="50258" x="10064750" y="4237038"/>
          <p14:tracePt t="50262" x="10064750" y="4227513"/>
          <p14:tracePt t="50270" x="10072688" y="4219575"/>
          <p14:tracePt t="50279" x="10082213" y="4219575"/>
          <p14:tracePt t="50283" x="10082213" y="4210050"/>
          <p14:tracePt t="50286" x="10091738" y="4210050"/>
          <p14:tracePt t="50295" x="10101263" y="4200525"/>
          <p14:tracePt t="50298" x="10101263" y="4191000"/>
          <p14:tracePt t="50303" x="10109200" y="4183063"/>
          <p14:tracePt t="50306" x="10118725" y="4173538"/>
          <p14:tracePt t="50311" x="10118725" y="4164013"/>
          <p14:tracePt t="50314" x="10118725" y="4154488"/>
          <p14:tracePt t="50318" x="10118725" y="4146550"/>
          <p14:tracePt t="50322" x="10128250" y="4137025"/>
          <p14:tracePt t="50328" x="10137775" y="4117975"/>
          <p14:tracePt t="50330" x="10145713" y="4110038"/>
          <p14:tracePt t="50334" x="10155238" y="4090988"/>
          <p14:tracePt t="50338" x="10164763" y="4081463"/>
          <p14:tracePt t="50345" x="10164763" y="4073525"/>
          <p14:tracePt t="50347" x="10174288" y="4064000"/>
          <p14:tracePt t="50349" x="10182225" y="4054475"/>
          <p14:tracePt t="50354" x="10191750" y="4037013"/>
          <p14:tracePt t="50357" x="10191750" y="4027488"/>
          <p14:tracePt t="50362" x="10191750" y="4017963"/>
          <p14:tracePt t="50367" x="10201275" y="4017963"/>
          <p14:tracePt t="50377" x="10201275" y="4008438"/>
          <p14:tracePt t="50387" x="10210800" y="4000500"/>
          <p14:tracePt t="50407" x="10210800" y="3990975"/>
          <p14:tracePt t="50415" x="10210800" y="3981450"/>
          <p14:tracePt t="50418" x="10210800" y="3971925"/>
          <p14:tracePt t="50422" x="10210800" y="3963988"/>
          <p14:tracePt t="50428" x="10210800" y="3954463"/>
          <p14:tracePt t="50431" x="10218738" y="3944938"/>
          <p14:tracePt t="50434" x="10218738" y="3935413"/>
          <p14:tracePt t="50438" x="10228263" y="3917950"/>
          <p14:tracePt t="50444" x="10228263" y="3898900"/>
          <p14:tracePt t="50447" x="10228263" y="3881438"/>
          <p14:tracePt t="50450" x="10237788" y="3862388"/>
          <p14:tracePt t="50454" x="10237788" y="3835400"/>
          <p14:tracePt t="50458" x="10237788" y="3798888"/>
          <p14:tracePt t="50463" x="10247313" y="3771900"/>
          <p14:tracePt t="50466" x="10247313" y="3743325"/>
          <p14:tracePt t="50471" x="10247313" y="3716338"/>
          <p14:tracePt t="50476" x="10247313" y="3679825"/>
          <p14:tracePt t="50479" x="10247313" y="3643313"/>
          <p14:tracePt t="50483" x="10247313" y="3597275"/>
          <p14:tracePt t="50488" x="10247313" y="3560763"/>
          <p14:tracePt t="50493" x="10247313" y="3533775"/>
          <p14:tracePt t="50496" x="10237788" y="3487738"/>
          <p14:tracePt t="50499" x="10228263" y="3443288"/>
          <p14:tracePt t="50503" x="10218738" y="3414713"/>
          <p14:tracePt t="50509" x="10210800" y="3387725"/>
          <p14:tracePt t="50512" x="10191750" y="3360738"/>
          <p14:tracePt t="50517" x="10182225" y="3324225"/>
          <p14:tracePt t="50521" x="10174288" y="3297238"/>
          <p14:tracePt t="50524" x="10174288" y="3268663"/>
          <p14:tracePt t="50531" x="10155238" y="3205163"/>
          <p14:tracePt t="50534" x="10145713" y="3178175"/>
          <p14:tracePt t="50539" x="10128250" y="3132138"/>
          <p14:tracePt t="50544" x="10101263" y="3105150"/>
          <p14:tracePt t="50548" x="10091738" y="3068638"/>
          <p14:tracePt t="50550" x="10072688" y="3041650"/>
          <p14:tracePt t="50555" x="10055225" y="2995613"/>
          <p14:tracePt t="50562" x="9982200" y="2922588"/>
          <p14:tracePt t="50567" x="9936163" y="2867025"/>
          <p14:tracePt t="50571" x="9890125" y="2830513"/>
          <p14:tracePt t="50578" x="9853613" y="2803525"/>
          <p14:tracePt t="50580" x="9826625" y="2767013"/>
          <p14:tracePt t="50583" x="9772650" y="2730500"/>
          <p14:tracePt t="50587" x="9744075" y="2703513"/>
          <p14:tracePt t="50591" x="9698038" y="2647950"/>
          <p14:tracePt t="50596" x="9644063" y="2620963"/>
          <p14:tracePt t="50599" x="9598025" y="2584450"/>
          <p14:tracePt t="50603" x="9571038" y="2547938"/>
          <p14:tracePt t="50608" x="9515475" y="2511425"/>
          <p14:tracePt t="50613" x="9488488" y="2484438"/>
          <p14:tracePt t="50615" x="9451975" y="2447925"/>
          <p14:tracePt t="50619" x="9424988" y="2428875"/>
          <p14:tracePt t="50623" x="9398000" y="2401888"/>
          <p14:tracePt t="50628" x="9361488" y="2374900"/>
          <p14:tracePt t="50631" x="9342438" y="2355850"/>
          <p14:tracePt t="50635" x="9324975" y="2338388"/>
          <p14:tracePt t="50639" x="9315450" y="2328863"/>
          <p14:tracePt t="50645" x="9296400" y="2309813"/>
          <p14:tracePt t="50647" x="9288463" y="2309813"/>
          <p14:tracePt t="56599" x="9288463" y="2301875"/>
          <p14:tracePt t="56615" x="9278938" y="2292350"/>
          <p14:tracePt t="56639" x="9269413" y="2292350"/>
          <p14:tracePt t="56651" x="9259888" y="2292350"/>
          <p14:tracePt t="56660" x="9251950" y="2292350"/>
          <p14:tracePt t="56666" x="9242425" y="2292350"/>
          <p14:tracePt t="56676" x="9232900" y="2292350"/>
          <p14:tracePt t="56682" x="9223375" y="2292350"/>
          <p14:tracePt t="56686" x="9215438" y="2292350"/>
          <p14:tracePt t="56692" x="9205913" y="2292350"/>
          <p14:tracePt t="56694" x="9196388" y="2292350"/>
          <p14:tracePt t="56698" x="9186863" y="2292350"/>
          <p14:tracePt t="56702" x="9178925" y="2292350"/>
          <p14:tracePt t="56708" x="9169400" y="2292350"/>
          <p14:tracePt t="56710" x="9159875" y="2292350"/>
          <p14:tracePt t="56714" x="9142413" y="2292350"/>
          <p14:tracePt t="56718" x="9123363" y="2292350"/>
          <p14:tracePt t="56722" x="9113838" y="2292350"/>
          <p14:tracePt t="56726" x="9096375" y="2292350"/>
          <p14:tracePt t="56730" x="9077325" y="2292350"/>
          <p14:tracePt t="56734" x="9069388" y="2292350"/>
          <p14:tracePt t="56739" x="9050338" y="2292350"/>
          <p14:tracePt t="56743" x="9032875" y="2292350"/>
          <p14:tracePt t="56746" x="9013825" y="2292350"/>
          <p14:tracePt t="56750" x="8996363" y="2292350"/>
          <p14:tracePt t="56754" x="8977313" y="2292350"/>
          <p14:tracePt t="56760" x="8959850" y="2292350"/>
          <p14:tracePt t="56762" x="8950325" y="2292350"/>
          <p14:tracePt t="56766" x="8931275" y="2292350"/>
          <p14:tracePt t="56770" x="8921750" y="2292350"/>
          <p14:tracePt t="56777" x="8913813" y="2292350"/>
          <p14:tracePt t="56778" x="8904288" y="2292350"/>
          <p14:tracePt t="56781" x="8885238" y="2292350"/>
          <p14:tracePt t="56786" x="8877300" y="2292350"/>
          <p14:tracePt t="56792" x="8867775" y="2292350"/>
          <p14:tracePt t="56794" x="8858250" y="2292350"/>
          <p14:tracePt t="56798" x="8848725" y="2292350"/>
          <p14:tracePt t="56801" x="8840788" y="2292350"/>
          <p14:tracePt t="56807" x="8831263" y="2292350"/>
          <p14:tracePt t="56810" x="8821738" y="2292350"/>
          <p14:tracePt t="56814" x="8804275" y="2292350"/>
          <p14:tracePt t="56818" x="8794750" y="2292350"/>
          <p14:tracePt t="56827" x="8785225" y="2292350"/>
          <p14:tracePt t="56830" x="8767763" y="2292350"/>
          <p14:tracePt t="56834" x="8758238" y="2292350"/>
          <p14:tracePt t="56840" x="8748713" y="2301875"/>
          <p14:tracePt t="56843" x="8739188" y="2301875"/>
          <p14:tracePt t="56846" x="8731250" y="2301875"/>
          <p14:tracePt t="56850" x="8721725" y="2301875"/>
          <p14:tracePt t="56854" x="8712200" y="2301875"/>
          <p14:tracePt t="56859" x="8702675" y="2301875"/>
          <p14:tracePt t="56862" x="8694738" y="2301875"/>
          <p14:tracePt t="56866" x="8685213" y="2301875"/>
          <p14:tracePt t="56870" x="8675688" y="2301875"/>
          <p14:tracePt t="56876" x="8675688" y="2309813"/>
          <p14:tracePt t="56882" x="8666163" y="2309813"/>
          <p14:tracePt t="56886" x="8658225" y="2319338"/>
          <p14:tracePt t="56893" x="8648700" y="2319338"/>
          <p14:tracePt t="56898" x="8639175" y="2328863"/>
          <p14:tracePt t="56918" x="8612188" y="2346325"/>
          <p14:tracePt t="56930" x="8602663" y="2346325"/>
          <p14:tracePt t="56936" x="8593138" y="2346325"/>
          <p14:tracePt t="56946" x="8585200" y="2355850"/>
          <p14:tracePt t="56959" x="8575675" y="2365375"/>
          <p14:tracePt t="56965" x="8566150" y="2365375"/>
          <p14:tracePt t="56977" x="8556625" y="2365375"/>
          <p14:tracePt t="56983" x="8548688" y="2374900"/>
          <p14:tracePt t="56986" x="8539163" y="2374900"/>
          <p14:tracePt t="56994" x="8529638" y="2382838"/>
          <p14:tracePt t="56998" x="8520113" y="2382838"/>
          <p14:tracePt t="57009" x="8512175" y="2382838"/>
          <p14:tracePt t="57011" x="8512175" y="2392363"/>
          <p14:tracePt t="57035" x="8502650" y="2392363"/>
          <p14:tracePt t="57595" x="8493125" y="2392363"/>
          <p14:tracePt t="57602" x="8493125" y="2365375"/>
          <p14:tracePt t="57608" x="8502650" y="2346325"/>
          <p14:tracePt t="57610" x="8512175" y="2328863"/>
          <p14:tracePt t="57614" x="8520113" y="2301875"/>
          <p14:tracePt t="57618" x="8539163" y="2282825"/>
          <p14:tracePt t="57624" x="8548688" y="2265363"/>
          <p14:tracePt t="57625" x="8556625" y="2246313"/>
          <p14:tracePt t="57630" x="8575675" y="2219325"/>
          <p14:tracePt t="57634" x="8585200" y="2219325"/>
          <p14:tracePt t="57638" x="8593138" y="2200275"/>
          <p14:tracePt t="57642" x="8602663" y="2192338"/>
          <p14:tracePt t="57646" x="8612188" y="2182813"/>
          <p14:tracePt t="57649" x="8629650" y="2182813"/>
          <p14:tracePt t="57659" x="8648700" y="2182813"/>
          <p14:tracePt t="57662" x="8658225" y="2192338"/>
          <p14:tracePt t="57666" x="8675688" y="2200275"/>
          <p14:tracePt t="57670" x="8694738" y="2219325"/>
          <p14:tracePt t="57677" x="8702675" y="2228850"/>
          <p14:tracePt t="57678" x="8712200" y="2246313"/>
          <p14:tracePt t="57681" x="8731250" y="2265363"/>
          <p14:tracePt t="57686" x="8739188" y="2282825"/>
          <p14:tracePt t="57693" x="8758238" y="2301875"/>
          <p14:tracePt t="57694" x="8767763" y="2328863"/>
          <p14:tracePt t="57698" x="8775700" y="2346325"/>
          <p14:tracePt t="57702" x="8785225" y="2365375"/>
          <p14:tracePt t="57710" x="8794750" y="2419350"/>
          <p14:tracePt t="57714" x="8804275" y="2438400"/>
          <p14:tracePt t="57718" x="8804275" y="2455863"/>
          <p14:tracePt t="57725" x="8812213" y="2474913"/>
          <p14:tracePt t="57727" x="8831263" y="2501900"/>
          <p14:tracePt t="57729" x="8831263" y="2511425"/>
          <p14:tracePt t="57734" x="8831263" y="2528888"/>
          <p14:tracePt t="57739" x="8821738" y="2547938"/>
          <p14:tracePt t="57744" x="8821738" y="2565400"/>
          <p14:tracePt t="57745" x="8821738" y="2574925"/>
          <p14:tracePt t="57750" x="8821738" y="2584450"/>
          <p14:tracePt t="57756" x="8821738" y="2593975"/>
          <p14:tracePt t="58987" x="8821738" y="2584450"/>
          <p14:tracePt t="59023" x="8821738" y="2574925"/>
          <p14:tracePt t="59058" x="8821738" y="2565400"/>
          <p14:tracePt t="59087" x="8821738" y="2557463"/>
          <p14:tracePt t="59109" x="8821738" y="2547938"/>
          <p14:tracePt t="59117" x="8831263" y="2528888"/>
          <p14:tracePt t="59129" x="8840788" y="2528888"/>
          <p14:tracePt t="59148" x="8840788" y="2520950"/>
          <p14:tracePt t="59168" x="8840788" y="2511425"/>
          <p14:tracePt t="59184" x="8840788" y="2501900"/>
          <p14:tracePt t="59196" x="8840788" y="2492375"/>
          <p14:tracePt t="59204" x="8831263" y="2484438"/>
          <p14:tracePt t="59241" x="8821738" y="2474913"/>
          <p14:tracePt t="59264" x="8812213" y="2474913"/>
          <p14:tracePt t="59276" x="8804275" y="2474913"/>
          <p14:tracePt t="59289" x="8794750" y="2474913"/>
          <p14:tracePt t="59333" x="8785225" y="2474913"/>
          <p14:tracePt t="59353" x="8775700" y="2465388"/>
          <p14:tracePt t="59397" x="8767763" y="2465388"/>
          <p14:tracePt t="59401" x="8767763" y="2455863"/>
          <p14:tracePt t="59404" x="8758238" y="2455863"/>
          <p14:tracePt t="59412" x="8748713" y="2447925"/>
          <p14:tracePt t="59420" x="8739188" y="2447925"/>
          <p14:tracePt t="59432" x="8731250" y="2447925"/>
          <p14:tracePt t="59435" x="8721725" y="2438400"/>
          <p14:tracePt t="59448" x="8712200" y="2438400"/>
          <p14:tracePt t="59457" x="8702675" y="2438400"/>
          <p14:tracePt t="59460" x="8694738" y="2438400"/>
          <p14:tracePt t="59462" x="8685213" y="2428875"/>
          <p14:tracePt t="59472" x="8675688" y="2428875"/>
          <p14:tracePt t="59475" x="8666163" y="2428875"/>
          <p14:tracePt t="59484" x="8658225" y="2428875"/>
          <p14:tracePt t="59489" x="8648700" y="2428875"/>
          <p14:tracePt t="59492" x="8648700" y="2419350"/>
          <p14:tracePt t="59495" x="8639175" y="2419350"/>
          <p14:tracePt t="59499" x="8629650" y="2419350"/>
          <p14:tracePt t="59505" x="8621713" y="2419350"/>
          <p14:tracePt t="59508" x="8612188" y="2419350"/>
          <p14:tracePt t="59515" x="8602663" y="2419350"/>
          <p14:tracePt t="59519" x="8585200" y="2411413"/>
          <p14:tracePt t="59524" x="8575675" y="2411413"/>
          <p14:tracePt t="59527" x="8556625" y="2411413"/>
          <p14:tracePt t="59531" x="8548688" y="2401888"/>
          <p14:tracePt t="59535" x="8539163" y="2401888"/>
          <p14:tracePt t="59541" x="8529638" y="2401888"/>
          <p14:tracePt t="59543" x="8520113" y="2392363"/>
          <p14:tracePt t="59547" x="8502650" y="2382838"/>
          <p14:tracePt t="59553" x="8493125" y="2374900"/>
          <p14:tracePt t="59565" x="8429625" y="2346325"/>
          <p14:tracePt t="59569" x="8402638" y="2338388"/>
          <p14:tracePt t="59572" x="8383588" y="2328863"/>
          <p14:tracePt t="59576" x="8347075" y="2319338"/>
          <p14:tracePt t="59578" x="8320088" y="2309813"/>
          <p14:tracePt t="59583" x="8301038" y="2301875"/>
          <p14:tracePt t="59589" x="8274050" y="2292350"/>
          <p14:tracePt t="59593" x="8264525" y="2292350"/>
          <p14:tracePt t="59595" x="8247063" y="2292350"/>
          <p14:tracePt t="59599" x="8237538" y="2282825"/>
          <p14:tracePt t="59606" x="8220075" y="2282825"/>
          <p14:tracePt t="59612" x="8210550" y="2282825"/>
          <p14:tracePt t="59615" x="8191500" y="2282825"/>
          <p14:tracePt t="59619" x="8174038" y="2282825"/>
          <p14:tracePt t="59624" x="8164513" y="2282825"/>
          <p14:tracePt t="59627" x="8147050" y="2282825"/>
          <p14:tracePt t="59636" x="8128000" y="2282825"/>
          <p14:tracePt t="59640" x="8118475" y="2282825"/>
          <p14:tracePt t="59643" x="8101013" y="2273300"/>
          <p14:tracePt t="59647" x="8091488" y="2273300"/>
          <p14:tracePt t="59654" x="8081963" y="2273300"/>
          <p14:tracePt t="59664" x="8072438" y="2273300"/>
          <p14:tracePt t="59673" x="8064500" y="2273300"/>
          <p14:tracePt t="59679" x="8054975" y="2273300"/>
          <p14:tracePt t="59683" x="8045450" y="2273300"/>
          <p14:tracePt t="59692" x="8035925" y="2273300"/>
          <p14:tracePt t="59699" x="8027988" y="2273300"/>
          <p14:tracePt t="59705" x="8018463" y="2273300"/>
          <p14:tracePt t="59711" x="8008938" y="2273300"/>
          <p14:tracePt t="59715" x="7999413" y="2273300"/>
          <p14:tracePt t="59718" x="7991475" y="2273300"/>
          <p14:tracePt t="59724" x="7981950" y="2273300"/>
          <p14:tracePt t="59727" x="7972425" y="2273300"/>
          <p14:tracePt t="59736" x="7962900" y="2273300"/>
          <p14:tracePt t="59743" x="7954963" y="2273300"/>
          <p14:tracePt t="59752" x="7945438" y="2273300"/>
          <p14:tracePt t="59759" x="7935913" y="2273300"/>
          <p14:tracePt t="59763" x="7926388" y="2273300"/>
          <p14:tracePt t="59767" x="7918450" y="2273300"/>
          <p14:tracePt t="59779" x="7908925" y="2273300"/>
          <p14:tracePt t="59783" x="7899400" y="2273300"/>
          <p14:tracePt t="59788" x="7881938" y="2273300"/>
          <p14:tracePt t="59792" x="7872413" y="2273300"/>
          <p14:tracePt t="59796" x="7862888" y="2273300"/>
          <p14:tracePt t="59799" x="7853363" y="2273300"/>
          <p14:tracePt t="59811" x="7826375" y="2273300"/>
          <p14:tracePt t="59815" x="7808913" y="2265363"/>
          <p14:tracePt t="59819" x="7789863" y="2265363"/>
          <p14:tracePt t="59826" x="7772400" y="2265363"/>
          <p14:tracePt t="59827" x="7753350" y="2265363"/>
          <p14:tracePt t="59831" x="7726363" y="2265363"/>
          <p14:tracePt t="59835" x="7707313" y="2265363"/>
          <p14:tracePt t="59843" x="7653338" y="2265363"/>
          <p14:tracePt t="59847" x="7634288" y="2265363"/>
          <p14:tracePt t="59851" x="7616825" y="2265363"/>
          <p14:tracePt t="59855" x="7589838" y="2265363"/>
          <p14:tracePt t="59859" x="7553325" y="2265363"/>
          <p14:tracePt t="59862" x="7524750" y="2265363"/>
          <p14:tracePt t="59867" x="7497763" y="2265363"/>
          <p14:tracePt t="59873" x="7470775" y="2265363"/>
          <p14:tracePt t="59875" x="7434263" y="2273300"/>
          <p14:tracePt t="59879" x="7407275" y="2282825"/>
          <p14:tracePt t="59883" x="7370763" y="2282825"/>
          <p14:tracePt t="59888" x="7324725" y="2292350"/>
          <p14:tracePt t="59891" x="7278688" y="2309813"/>
          <p14:tracePt t="59895" x="7223125" y="2319338"/>
          <p14:tracePt t="59899" x="7178675" y="2319338"/>
          <p14:tracePt t="59905" x="7123113" y="2328863"/>
          <p14:tracePt t="59909" x="7069138" y="2338388"/>
          <p14:tracePt t="59911" x="6986588" y="2355850"/>
          <p14:tracePt t="59915" x="6913563" y="2382838"/>
          <p14:tracePt t="59920" x="6831013" y="2392363"/>
          <p14:tracePt t="59926" x="6777038" y="2401888"/>
          <p14:tracePt t="59928" x="6694488" y="2419350"/>
          <p14:tracePt t="59930" x="6621463" y="2428875"/>
          <p14:tracePt t="59935" x="6548438" y="2447925"/>
          <p14:tracePt t="59941" x="6465888" y="2455863"/>
          <p14:tracePt t="59943" x="6392863" y="2465388"/>
          <p14:tracePt t="59950" x="6310313" y="2484438"/>
          <p14:tracePt t="59965" x="6008688" y="2528888"/>
          <p14:tracePt t="59967" x="5927725" y="2547938"/>
          <p14:tracePt t="59971" x="5872163" y="2557463"/>
          <p14:tracePt t="59974" x="5826125" y="2565400"/>
          <p14:tracePt t="59982" x="5772150" y="2584450"/>
          <p14:tracePt t="59986" x="5670550" y="2593975"/>
          <p14:tracePt t="59991" x="5643563" y="2601913"/>
          <p14:tracePt t="59995" x="5597525" y="2611438"/>
          <p14:tracePt t="59998" x="5553075" y="2620963"/>
          <p14:tracePt t="60005" x="5524500" y="2630488"/>
          <p14:tracePt t="60009" x="5497513" y="2638425"/>
          <p14:tracePt t="60011" x="5470525" y="2657475"/>
          <p14:tracePt t="60015" x="5424488" y="2667000"/>
          <p14:tracePt t="60019" x="5397500" y="2674938"/>
          <p14:tracePt t="60025" x="5360988" y="2684463"/>
          <p14:tracePt t="60027" x="5341938" y="2693988"/>
          <p14:tracePt t="60031" x="5314950" y="2703513"/>
          <p14:tracePt t="60035" x="5297488" y="2711450"/>
          <p14:tracePt t="60042" x="5268913" y="2720975"/>
          <p14:tracePt t="60042" x="5232400" y="2730500"/>
          <p14:tracePt t="60047" x="5214938" y="2730500"/>
          <p14:tracePt t="60053" x="5187950" y="2740025"/>
          <p14:tracePt t="60058" x="5168900" y="2740025"/>
          <p14:tracePt t="60061" x="5151438" y="2740025"/>
          <p14:tracePt t="60062" x="5141913" y="2747963"/>
          <p14:tracePt t="60078" x="5122863" y="2747963"/>
          <p14:tracePt t="60084" x="5105400" y="2747963"/>
          <p14:tracePt t="60087" x="5095875" y="2747963"/>
          <p14:tracePt t="60095" x="5086350" y="2747963"/>
          <p14:tracePt t="60099" x="5068888" y="2747963"/>
          <p14:tracePt t="60105" x="5049838" y="2740025"/>
          <p14:tracePt t="60108" x="5041900" y="2740025"/>
          <p14:tracePt t="60111" x="5022850" y="2730500"/>
          <p14:tracePt t="60115" x="4995863" y="2730500"/>
          <p14:tracePt t="60119" x="4976813" y="2720975"/>
          <p14:tracePt t="60125" x="4959350" y="2711450"/>
          <p14:tracePt t="60127" x="4932363" y="2711450"/>
          <p14:tracePt t="60130" x="4913313" y="2703513"/>
          <p14:tracePt t="60135" x="4876800" y="2703513"/>
          <p14:tracePt t="60141" x="4857750" y="2703513"/>
          <p14:tracePt t="60143" x="4840288" y="2693988"/>
          <p14:tracePt t="60146" x="4821238" y="2693988"/>
          <p14:tracePt t="60151" x="4821238" y="2684463"/>
          <p14:tracePt t="60156" x="4813300" y="2684463"/>
          <p14:tracePt t="60159" x="4803775" y="2684463"/>
          <p14:tracePt t="60164" x="4794250" y="2674938"/>
          <p14:tracePt t="60173" x="4794250" y="2667000"/>
          <p14:tracePt t="60175" x="4794250" y="2657475"/>
          <p14:tracePt t="60179" x="4794250" y="2638425"/>
          <p14:tracePt t="60183" x="4794250" y="2620963"/>
          <p14:tracePt t="60189" x="4794250" y="2611438"/>
          <p14:tracePt t="60191" x="4803775" y="2601913"/>
          <p14:tracePt t="60195" x="4821238" y="2593975"/>
          <p14:tracePt t="60199" x="4840288" y="2584450"/>
          <p14:tracePt t="60206" x="4857750" y="2574925"/>
          <p14:tracePt t="60208" x="4876800" y="2557463"/>
          <p14:tracePt t="60211" x="4895850" y="2547938"/>
          <p14:tracePt t="60215" x="4903788" y="2547938"/>
          <p14:tracePt t="60219" x="4922838" y="2547938"/>
          <p14:tracePt t="60225" x="4932363" y="2538413"/>
          <p14:tracePt t="60228" x="4940300" y="2528888"/>
          <p14:tracePt t="60231" x="4949825" y="2520950"/>
          <p14:tracePt t="60235" x="4959350" y="2520950"/>
          <p14:tracePt t="60243" x="4986338" y="2501900"/>
          <p14:tracePt t="60247" x="4995863" y="2501900"/>
          <p14:tracePt t="60251" x="5005388" y="2492375"/>
          <p14:tracePt t="60257" x="5013325" y="2492375"/>
          <p14:tracePt t="60260" x="5022850" y="2492375"/>
          <p14:tracePt t="60263" x="5041900" y="2484438"/>
          <p14:tracePt t="60267" x="5049838" y="2484438"/>
          <p14:tracePt t="60273" x="5068888" y="2484438"/>
          <p14:tracePt t="60276" x="5086350" y="2474913"/>
          <p14:tracePt t="60278" x="5105400" y="2474913"/>
          <p14:tracePt t="60283" x="5122863" y="2465388"/>
          <p14:tracePt t="60288" x="5141913" y="2465388"/>
          <p14:tracePt t="60293" x="5159375" y="2455863"/>
          <p14:tracePt t="60294" x="5178425" y="2447925"/>
          <p14:tracePt t="60299" x="5195888" y="2447925"/>
          <p14:tracePt t="60305" x="5214938" y="2438400"/>
          <p14:tracePt t="60311" x="5251450" y="2419350"/>
          <p14:tracePt t="60315" x="5268913" y="2411413"/>
          <p14:tracePt t="60319" x="5278438" y="2401888"/>
          <p14:tracePt t="60324" x="5287963" y="2392363"/>
          <p14:tracePt t="60328" x="5297488" y="2392363"/>
          <p14:tracePt t="60331" x="5297488" y="2382838"/>
          <p14:tracePt t="60334" x="5305425" y="2374900"/>
          <p14:tracePt t="60344" x="5314950" y="2365375"/>
          <p14:tracePt t="60347" x="5314950" y="2355850"/>
          <p14:tracePt t="60351" x="5314950" y="2346325"/>
          <p14:tracePt t="60360" x="5324475" y="2346325"/>
          <p14:tracePt t="60376" x="5334000" y="2346325"/>
          <p14:tracePt t="60379" x="5334000" y="2338388"/>
          <p14:tracePt t="60392" x="5341938" y="2328863"/>
          <p14:tracePt t="60406" x="5341938" y="2319338"/>
          <p14:tracePt t="60411" x="5351463" y="2309813"/>
          <p14:tracePt t="60415" x="5351463" y="2301875"/>
          <p14:tracePt t="60426" x="5360988" y="2292350"/>
          <p14:tracePt t="60445" x="5360988" y="2282825"/>
          <p14:tracePt t="60448" x="5360988" y="2273300"/>
          <p14:tracePt t="60461" x="5360988" y="2265363"/>
          <p14:tracePt t="60474" x="5370513" y="2265363"/>
          <p14:tracePt t="60490" x="5370513" y="2255838"/>
          <p14:tracePt t="60497" x="5370513" y="2246313"/>
          <p14:tracePt t="60499" x="5378450" y="2236788"/>
          <p14:tracePt t="60513" x="5378450" y="2228850"/>
          <p14:tracePt t="60519" x="5378450" y="2209800"/>
          <p14:tracePt t="60531" x="5378450" y="2192338"/>
          <p14:tracePt t="60537" x="5378450" y="2173288"/>
          <p14:tracePt t="60548" x="5370513" y="2163763"/>
          <p14:tracePt t="60558" x="5370513" y="2155825"/>
          <p14:tracePt t="60560" x="5360988" y="2146300"/>
          <p14:tracePt t="60571" x="5351463" y="2136775"/>
          <p14:tracePt t="60583" x="5351463" y="2127250"/>
          <p14:tracePt t="60606" x="5341938" y="2119313"/>
          <p14:tracePt t="60617" x="5334000" y="2109788"/>
          <p14:tracePt t="60629" x="5324475" y="2100263"/>
          <p14:tracePt t="60641" x="5305425" y="2090738"/>
          <p14:tracePt t="60644" x="5305425" y="2082800"/>
          <p14:tracePt t="60653" x="5297488" y="2073275"/>
          <p14:tracePt t="60660" x="5287963" y="2073275"/>
          <p14:tracePt t="60677" x="5278438" y="2073275"/>
          <p14:tracePt t="60706" x="5268913" y="2073275"/>
          <p14:tracePt t="60721" x="5260975" y="2073275"/>
          <p14:tracePt t="60734" x="5251450" y="2073275"/>
          <p14:tracePt t="60765" x="5241925" y="2073275"/>
          <p14:tracePt t="60777" x="5232400" y="2073275"/>
          <p14:tracePt t="60785" x="5224463" y="2073275"/>
          <p14:tracePt t="60794" x="5214938" y="2073275"/>
          <p14:tracePt t="60796" x="5205413" y="2073275"/>
          <p14:tracePt t="60807" x="5195888" y="2073275"/>
          <p14:tracePt t="60809" x="5195888" y="2082800"/>
          <p14:tracePt t="60816" x="5187950" y="2090738"/>
          <p14:tracePt t="60825" x="5178425" y="2100263"/>
          <p14:tracePt t="60832" x="5168900" y="2100263"/>
          <p14:tracePt t="60840" x="5159375" y="2119313"/>
          <p14:tracePt t="60855" x="5159375" y="2136775"/>
          <p14:tracePt t="60860" x="5159375" y="2163763"/>
          <p14:tracePt t="60864" x="5159375" y="2182813"/>
          <p14:tracePt t="60868" x="5159375" y="2200275"/>
          <p14:tracePt t="60889" x="5159375" y="2346325"/>
          <p14:tracePt t="60892" x="5159375" y="2374900"/>
          <p14:tracePt t="60896" x="5159375" y="2392363"/>
          <p14:tracePt t="60900" x="5159375" y="2419350"/>
          <p14:tracePt t="60904" x="5159375" y="2438400"/>
          <p14:tracePt t="60909" x="5159375" y="2455863"/>
          <p14:tracePt t="60912" x="5159375" y="2465388"/>
          <p14:tracePt t="60916" x="5159375" y="2484438"/>
          <p14:tracePt t="60921" x="5159375" y="2492375"/>
          <p14:tracePt t="60925" x="5159375" y="2501900"/>
          <p14:tracePt t="60928" x="5159375" y="2520950"/>
          <p14:tracePt t="60932" x="5159375" y="2528888"/>
          <p14:tracePt t="60939" x="5159375" y="2538413"/>
          <p14:tracePt t="60942" x="5159375" y="2547938"/>
          <p14:tracePt t="60944" x="5159375" y="2557463"/>
          <p14:tracePt t="60966" x="5159375" y="2565400"/>
          <p14:tracePt t="61006" x="5159375" y="2574925"/>
          <p14:tracePt t="61020" x="5159375" y="2584450"/>
          <p14:tracePt t="61073" x="5159375" y="2593975"/>
          <p14:tracePt t="61081" x="5159375" y="2601913"/>
          <p14:tracePt t="61093" x="5159375" y="2611438"/>
          <p14:tracePt t="61096" x="5168900" y="2611438"/>
          <p14:tracePt t="61106" x="5168900" y="2620963"/>
          <p14:tracePt t="61109" x="5178425" y="2620963"/>
          <p14:tracePt t="61112" x="5178425" y="2630488"/>
          <p14:tracePt t="61116" x="5178425" y="2638425"/>
          <p14:tracePt t="61121" x="5187950" y="2638425"/>
          <p14:tracePt t="61128" x="5187950" y="2647950"/>
          <p14:tracePt t="61142" x="5187950" y="2657475"/>
          <p14:tracePt t="61154" x="5195888" y="2657475"/>
          <p14:tracePt t="61164" x="5205413" y="2667000"/>
          <p14:tracePt t="61181" x="5214938" y="2667000"/>
          <p14:tracePt t="61196" x="5224463" y="2667000"/>
          <p14:tracePt t="61204" x="5232400" y="2667000"/>
          <p14:tracePt t="61214" x="5241925" y="2674938"/>
          <p14:tracePt t="61222" x="5251450" y="2674938"/>
          <p14:tracePt t="61225" x="5260975" y="2674938"/>
          <p14:tracePt t="61227" x="5268913" y="2674938"/>
          <p14:tracePt t="61232" x="5278438" y="2684463"/>
          <p14:tracePt t="61238" x="5287963" y="2684463"/>
          <p14:tracePt t="61241" x="5297488" y="2684463"/>
          <p14:tracePt t="61249" x="5305425" y="2684463"/>
          <p14:tracePt t="61252" x="5324475" y="2684463"/>
          <p14:tracePt t="61257" x="5334000" y="2684463"/>
          <p14:tracePt t="61259" x="5341938" y="2684463"/>
          <p14:tracePt t="61263" x="5360988" y="2684463"/>
          <p14:tracePt t="61268" x="5370513" y="2684463"/>
          <p14:tracePt t="61273" x="5397500" y="2684463"/>
          <p14:tracePt t="61275" x="5407025" y="2684463"/>
          <p14:tracePt t="61280" x="5424488" y="2674938"/>
          <p14:tracePt t="61284" x="5443538" y="2674938"/>
          <p14:tracePt t="61290" x="5461000" y="2674938"/>
          <p14:tracePt t="61292" x="5480050" y="2667000"/>
          <p14:tracePt t="61296" x="5497513" y="2667000"/>
          <p14:tracePt t="61303" x="5507038" y="2667000"/>
          <p14:tracePt t="61318" x="5543550" y="2667000"/>
          <p14:tracePt t="61326" x="5553075" y="2667000"/>
          <p14:tracePt t="61348" x="5553075" y="2657475"/>
          <p14:tracePt t="61361" x="5561013" y="2657475"/>
          <p14:tracePt t="61369" x="5570538" y="2657475"/>
          <p14:tracePt t="61376" x="5580063" y="2657475"/>
          <p14:tracePt t="61381" x="5589588" y="2657475"/>
          <p14:tracePt t="61390" x="5597525" y="2657475"/>
          <p14:tracePt t="61396" x="5607050" y="2657475"/>
          <p14:tracePt t="61400" x="5616575" y="2657475"/>
          <p14:tracePt t="61405" x="5626100" y="2657475"/>
          <p14:tracePt t="61408" x="5643563" y="2657475"/>
          <p14:tracePt t="61412" x="5653088" y="2657475"/>
          <p14:tracePt t="61416" x="5662613" y="2657475"/>
          <p14:tracePt t="61421" x="5670550" y="2657475"/>
          <p14:tracePt t="61424" x="5680075" y="2657475"/>
          <p14:tracePt t="61428" x="5689600" y="2657475"/>
          <p14:tracePt t="61432" x="5699125" y="2657475"/>
          <p14:tracePt t="61437" x="5708650" y="2657475"/>
          <p14:tracePt t="61442" x="5716588" y="2647950"/>
          <p14:tracePt t="61443" x="5726113" y="2647950"/>
          <p14:tracePt t="61448" x="5735638" y="2647950"/>
          <p14:tracePt t="61452" x="5745163" y="2647950"/>
          <p14:tracePt t="61458" x="5753100" y="2647950"/>
          <p14:tracePt t="61459" x="5762625" y="2638425"/>
          <p14:tracePt t="61464" x="5772150" y="2638425"/>
          <p14:tracePt t="61474" x="5781675" y="2638425"/>
          <p14:tracePt t="61493" x="5789613" y="2638425"/>
          <p14:tracePt t="61497" x="5789613" y="2630488"/>
          <p14:tracePt t="61508" x="5799138" y="2620963"/>
          <p14:tracePt t="61522" x="5799138" y="2611438"/>
          <p14:tracePt t="61525" x="5799138" y="2601913"/>
          <p14:tracePt t="61527" x="5799138" y="2593975"/>
          <p14:tracePt t="61534" x="5799138" y="2584450"/>
          <p14:tracePt t="61546" x="5808663" y="2565400"/>
          <p14:tracePt t="61550" x="5808663" y="2557463"/>
          <p14:tracePt t="61558" x="5818188" y="2528888"/>
          <p14:tracePt t="61560" x="5818188" y="2520950"/>
          <p14:tracePt t="61568" x="5826125" y="2501900"/>
          <p14:tracePt t="61574" x="5826125" y="2492375"/>
          <p14:tracePt t="61576" x="5826125" y="2484438"/>
          <p14:tracePt t="61580" x="5826125" y="2465388"/>
          <p14:tracePt t="61584" x="5826125" y="2455863"/>
          <p14:tracePt t="61591" x="5826125" y="2447925"/>
          <p14:tracePt t="61592" x="5826125" y="2438400"/>
          <p14:tracePt t="61595" x="5826125" y="2428875"/>
          <p14:tracePt t="61600" x="5835650" y="2411413"/>
          <p14:tracePt t="61607" x="5835650" y="2401888"/>
          <p14:tracePt t="61609" x="5835650" y="2382838"/>
          <p14:tracePt t="61611" x="5835650" y="2374900"/>
          <p14:tracePt t="61616" x="5845175" y="2365375"/>
          <p14:tracePt t="61622" x="5845175" y="2346325"/>
          <p14:tracePt t="61625" x="5845175" y="2328863"/>
          <p14:tracePt t="61628" x="5845175" y="2292350"/>
          <p14:tracePt t="61632" x="5845175" y="2282825"/>
          <p14:tracePt t="61638" x="5845175" y="2265363"/>
          <p14:tracePt t="61641" x="5854700" y="2255838"/>
          <p14:tracePt t="61644" x="5854700" y="2236788"/>
          <p14:tracePt t="61648" x="5854700" y="2228850"/>
          <p14:tracePt t="61653" x="5862638" y="2209800"/>
          <p14:tracePt t="61658" x="5862638" y="2200275"/>
          <p14:tracePt t="61664" x="5872163" y="2182813"/>
          <p14:tracePt t="61668" x="5872163" y="2173288"/>
          <p14:tracePt t="61674" x="5881688" y="2163763"/>
          <p14:tracePt t="61676" x="5881688" y="2155825"/>
          <p14:tracePt t="61680" x="5881688" y="2146300"/>
          <p14:tracePt t="61684" x="5891213" y="2136775"/>
          <p14:tracePt t="61692" x="5899150" y="2127250"/>
          <p14:tracePt t="61701" x="5899150" y="2119313"/>
          <p14:tracePt t="61705" x="5908675" y="2109788"/>
          <p14:tracePt t="61712" x="5908675" y="2100263"/>
          <p14:tracePt t="61716" x="5918200" y="2090738"/>
          <p14:tracePt t="61724" x="5918200" y="2082800"/>
          <p14:tracePt t="61761" x="5918200" y="2073275"/>
          <p14:tracePt t="61774" x="5908675" y="2073275"/>
          <p14:tracePt t="61777" x="5899150" y="2073275"/>
          <p14:tracePt t="61779" x="5891213" y="2073275"/>
          <p14:tracePt t="61784" x="5881688" y="2073275"/>
          <p14:tracePt t="61790" x="5872163" y="2073275"/>
          <p14:tracePt t="61792" x="5862638" y="2063750"/>
          <p14:tracePt t="61796" x="5845175" y="2063750"/>
          <p14:tracePt t="61800" x="5835650" y="2063750"/>
          <p14:tracePt t="61806" x="5826125" y="2063750"/>
          <p14:tracePt t="61808" x="5808663" y="2054225"/>
          <p14:tracePt t="61812" x="5789613" y="2054225"/>
          <p14:tracePt t="61816" x="5781675" y="2054225"/>
          <p14:tracePt t="61819" x="5772150" y="2046288"/>
          <p14:tracePt t="61823" x="5735638" y="2046288"/>
          <p14:tracePt t="61828" x="5716588" y="2046288"/>
          <p14:tracePt t="61832" x="5708650" y="2046288"/>
          <p14:tracePt t="61837" x="5670550" y="2046288"/>
          <p14:tracePt t="61843" x="5653088" y="2036763"/>
          <p14:tracePt t="61844" x="5626100" y="2036763"/>
          <p14:tracePt t="61848" x="5597525" y="2036763"/>
          <p14:tracePt t="61852" x="5570538" y="2036763"/>
          <p14:tracePt t="61858" x="5543550" y="2036763"/>
          <p14:tracePt t="61861" x="5524500" y="2036763"/>
          <p14:tracePt t="61864" x="5487988" y="2036763"/>
          <p14:tracePt t="61868" x="5470525" y="2036763"/>
          <p14:tracePt t="61873" x="5443538" y="2036763"/>
          <p14:tracePt t="61876" x="5424488" y="2036763"/>
          <p14:tracePt t="61880" x="5407025" y="2036763"/>
          <p14:tracePt t="61884" x="5378450" y="2036763"/>
          <p14:tracePt t="61906" x="5314950" y="2036763"/>
          <p14:tracePt t="61912" x="5305425" y="2036763"/>
          <p14:tracePt t="62122" x="5297488" y="2036763"/>
          <p14:tracePt t="62141" x="5287963" y="2036763"/>
          <p14:tracePt t="62155" x="5278438" y="2036763"/>
          <p14:tracePt t="62162" x="5268913" y="2036763"/>
          <p14:tracePt t="62225" x="5260975" y="2036763"/>
          <p14:tracePt t="62238" x="5251450" y="2036763"/>
          <p14:tracePt t="62247" x="5241925" y="2036763"/>
          <p14:tracePt t="62252" x="5241925" y="2046288"/>
          <p14:tracePt t="62255" x="5232400" y="2054225"/>
          <p14:tracePt t="62259" x="5224463" y="2063750"/>
          <p14:tracePt t="62264" x="5224463" y="2073275"/>
          <p14:tracePt t="62268" x="5224463" y="2082800"/>
          <p14:tracePt t="62274" x="5214938" y="2090738"/>
          <p14:tracePt t="62277" x="5214938" y="2109788"/>
          <p14:tracePt t="62284" x="5205413" y="2127250"/>
          <p14:tracePt t="62290" x="5205413" y="2146300"/>
          <p14:tracePt t="62292" x="5205413" y="2163763"/>
          <p14:tracePt t="62296" x="5195888" y="2182813"/>
          <p14:tracePt t="62300" x="5187950" y="2219325"/>
          <p14:tracePt t="62306" x="5187950" y="2228850"/>
          <p14:tracePt t="62309" x="5178425" y="2265363"/>
          <p14:tracePt t="62311" x="5168900" y="2292350"/>
          <p14:tracePt t="62316" x="5151438" y="2319338"/>
          <p14:tracePt t="62320" x="5151438" y="2355850"/>
          <p14:tracePt t="62324" x="5141913" y="2392363"/>
          <p14:tracePt t="62327" x="5141913" y="2419350"/>
          <p14:tracePt t="62332" x="5132388" y="2455863"/>
          <p14:tracePt t="62336" x="5122863" y="2484438"/>
          <p14:tracePt t="62341" x="5122863" y="2511425"/>
          <p14:tracePt t="62344" x="5114925" y="2538413"/>
          <p14:tracePt t="62348" x="5105400" y="2557463"/>
          <p14:tracePt t="62355" x="5095875" y="2584450"/>
          <p14:tracePt t="62359" x="5086350" y="2611438"/>
          <p14:tracePt t="62360" x="5078413" y="2620963"/>
          <p14:tracePt t="62364" x="5078413" y="2630488"/>
          <p14:tracePt t="62368" x="5068888" y="2638425"/>
          <p14:tracePt t="62373" x="5068888" y="2657475"/>
          <p14:tracePt t="62376" x="5059363" y="2667000"/>
          <p14:tracePt t="62380" x="5059363" y="2684463"/>
          <p14:tracePt t="62384" x="5049838" y="2693988"/>
          <p14:tracePt t="62390" x="5049838" y="2703513"/>
          <p14:tracePt t="62396" x="5049838" y="2711450"/>
          <p14:tracePt t="62403" x="5049838" y="2720975"/>
          <p14:tracePt t="62413" x="5049838" y="2730500"/>
          <p14:tracePt t="62418" x="5049838" y="2740025"/>
          <p14:tracePt t="62495" x="5059363" y="2730500"/>
          <p14:tracePt t="62502" x="5068888" y="2720975"/>
          <p14:tracePt t="62510" x="5068888" y="2711450"/>
          <p14:tracePt t="62515" x="5068888" y="2703513"/>
          <p14:tracePt t="62518" x="5068888" y="2684463"/>
          <p14:tracePt t="62522" x="5068888" y="2667000"/>
          <p14:tracePt t="62524" x="5068888" y="2647950"/>
          <p14:tracePt t="62529" x="5068888" y="2630488"/>
          <p14:tracePt t="62533" x="5068888" y="2601913"/>
          <p14:tracePt t="62539" x="5068888" y="2574925"/>
          <p14:tracePt t="62541" x="5068888" y="2538413"/>
          <p14:tracePt t="62545" x="5068888" y="2501900"/>
          <p14:tracePt t="62549" x="5068888" y="2474913"/>
          <p14:tracePt t="62553" x="5068888" y="2419350"/>
          <p14:tracePt t="62558" x="5068888" y="2374900"/>
          <p14:tracePt t="62561" x="5068888" y="2338388"/>
          <p14:tracePt t="62565" x="5068888" y="2282825"/>
          <p14:tracePt t="62572" x="5078413" y="2219325"/>
          <p14:tracePt t="62575" x="5105400" y="2146300"/>
          <p14:tracePt t="62576" x="5114925" y="2082800"/>
          <p14:tracePt t="62581" x="5141913" y="2036763"/>
          <p14:tracePt t="62589" x="5168900" y="1973263"/>
          <p14:tracePt t="62592" x="5178425" y="1935163"/>
          <p14:tracePt t="62592" x="5187950" y="1908175"/>
          <p14:tracePt t="62597" x="5195888" y="1871663"/>
          <p14:tracePt t="62601" x="5205413" y="1854200"/>
          <p14:tracePt t="62607" x="5205413" y="1844675"/>
          <p14:tracePt t="62616" x="5214938" y="1844675"/>
          <p14:tracePt t="62651" x="5214938" y="1835150"/>
          <p14:tracePt t="62658" x="5168900" y="1844675"/>
          <p14:tracePt t="62662" x="5122863" y="1854200"/>
          <p14:tracePt t="62665" x="5078413" y="1871663"/>
          <p14:tracePt t="62669" x="5013325" y="1908175"/>
          <p14:tracePt t="62674" x="4968875" y="1963738"/>
          <p14:tracePt t="62677" x="4913313" y="2027238"/>
          <p14:tracePt t="62681" x="4867275" y="2073275"/>
          <p14:tracePt t="62688" x="4813300" y="2173288"/>
          <p14:tracePt t="62691" x="4767263" y="2255838"/>
          <p14:tracePt t="62693" x="4721225" y="2374900"/>
          <p14:tracePt t="62697" x="4667250" y="2520950"/>
          <p14:tracePt t="62701" x="4621213" y="2674938"/>
          <p14:tracePt t="62707" x="4548188" y="2820988"/>
          <p14:tracePt t="62708" x="4484688" y="2976563"/>
          <p14:tracePt t="62713" x="4411663" y="3132138"/>
          <p14:tracePt t="62717" x="4338638" y="3241675"/>
          <p14:tracePt t="62724" x="4256088" y="3378200"/>
          <p14:tracePt t="62725" x="4156075" y="3497263"/>
          <p14:tracePt t="62729" x="4064000" y="3597275"/>
          <p14:tracePt t="62733" x="3981450" y="3689350"/>
          <p14:tracePt t="62740" x="3881438" y="3771900"/>
          <p14:tracePt t="62742" x="3798888" y="3825875"/>
          <p14:tracePt t="62745" x="3716338" y="3881438"/>
          <p14:tracePt t="62749" x="3635375" y="3908425"/>
          <p14:tracePt t="62752" x="3570288" y="3944938"/>
          <p14:tracePt t="62757" x="3489325" y="3971925"/>
          <p14:tracePt t="62761" x="3433763" y="3990975"/>
          <p14:tracePt t="62765" x="3370263" y="4000500"/>
          <p14:tracePt t="62770" x="3314700" y="4008438"/>
          <p14:tracePt t="62774" x="3232150" y="4027488"/>
          <p14:tracePt t="62777" x="3178175" y="4027488"/>
          <p14:tracePt t="62781" x="3122613" y="4037013"/>
          <p14:tracePt t="62788" x="3068638" y="4037013"/>
          <p14:tracePt t="62792" x="2968625" y="4044950"/>
          <p14:tracePt t="62796" x="2913063" y="4044950"/>
          <p14:tracePt t="62801" x="2876550" y="4044950"/>
          <p14:tracePt t="62809" x="2813050" y="4044950"/>
          <p14:tracePt t="62813" x="2776538" y="4044950"/>
          <p14:tracePt t="62817" x="2749550" y="4044950"/>
          <p14:tracePt t="62823" x="2720975" y="4044950"/>
          <p14:tracePt t="62824" x="2693988" y="4037013"/>
          <p14:tracePt t="62829" x="2676525" y="4037013"/>
          <p14:tracePt t="62833" x="2657475" y="4027488"/>
          <p14:tracePt t="62839" x="2630488" y="4027488"/>
          <p14:tracePt t="62842" x="2603500" y="4017963"/>
          <p14:tracePt t="62844" x="2593975" y="4017963"/>
          <p14:tracePt t="62849" x="2557463" y="4008438"/>
          <p14:tracePt t="62852" x="2538413" y="4008438"/>
          <p14:tracePt t="62856" x="2520950" y="4000500"/>
          <p14:tracePt t="62861" x="2493963" y="4000500"/>
          <p14:tracePt t="62865" x="2474913" y="3990975"/>
          <p14:tracePt t="62870" x="2457450" y="3971925"/>
          <p14:tracePt t="62874" x="2447925" y="3963988"/>
          <p14:tracePt t="62877" x="2428875" y="3954463"/>
          <p14:tracePt t="62881" x="2419350" y="3944938"/>
          <p14:tracePt t="62887" x="2411413" y="3935413"/>
          <p14:tracePt t="62891" x="2401888" y="3917950"/>
          <p14:tracePt t="62893" x="2392363" y="3908425"/>
          <p14:tracePt t="62897" x="2382838" y="3898900"/>
          <p14:tracePt t="62905" x="2374900" y="3898900"/>
          <p14:tracePt t="62909" x="2338388" y="3889375"/>
          <p14:tracePt t="62914" x="2319338" y="3889375"/>
          <p14:tracePt t="62917" x="2301875" y="3889375"/>
          <p14:tracePt t="62923" x="2273300" y="3889375"/>
          <p14:tracePt t="62926" x="2228850" y="3898900"/>
          <p14:tracePt t="62929" x="2192338" y="3917950"/>
          <p14:tracePt t="62933" x="2127250" y="3944938"/>
          <p14:tracePt t="62939" x="2063750" y="3981450"/>
          <p14:tracePt t="62941" x="1981200" y="4027488"/>
          <p14:tracePt t="62945" x="1917700" y="4064000"/>
          <p14:tracePt t="62949" x="1854200" y="4100513"/>
          <p14:tracePt t="62954" x="1790700" y="4127500"/>
          <p14:tracePt t="62957" x="1744663" y="4146550"/>
          <p14:tracePt t="62961" x="1698625" y="4183063"/>
          <p14:tracePt t="62965" x="1652588" y="4210050"/>
          <p14:tracePt t="62969" x="1606550" y="4227513"/>
          <p14:tracePt t="62973" x="1579563" y="4246563"/>
          <p14:tracePt t="62977" x="1543050" y="4264025"/>
          <p14:tracePt t="62981" x="1516063" y="4283075"/>
          <p14:tracePt t="62987" x="1497013" y="4292600"/>
          <p14:tracePt t="62991" x="1489075" y="4300538"/>
          <p14:tracePt t="62992" x="1470025" y="4300538"/>
          <p14:tracePt t="62996" x="1460500" y="4310063"/>
          <p14:tracePt t="63117" x="1460500" y="4300538"/>
          <p14:tracePt t="63123" x="1460500" y="4292600"/>
          <p14:tracePt t="63125" x="1460500" y="4283075"/>
          <p14:tracePt t="63129" x="1460500" y="4273550"/>
          <p14:tracePt t="63133" x="1460500" y="4264025"/>
          <p14:tracePt t="63141" x="1460500" y="4256088"/>
          <p14:tracePt t="63145" x="1460500" y="4246563"/>
          <p14:tracePt t="63149" x="1460500" y="4237038"/>
          <p14:tracePt t="63152" x="1460500" y="4227513"/>
          <p14:tracePt t="63162" x="1460500" y="4219575"/>
          <p14:tracePt t="63165" x="1460500" y="4200525"/>
          <p14:tracePt t="63180" x="1460500" y="4191000"/>
          <p14:tracePt t="63189" x="1460500" y="4173538"/>
          <p14:tracePt t="63198" x="1460500" y="4146550"/>
          <p14:tracePt t="63206" x="1460500" y="4137025"/>
          <p14:tracePt t="63211" x="1460500" y="4127500"/>
          <p14:tracePt t="63217" x="1470025" y="4110038"/>
          <p14:tracePt t="63223" x="1479550" y="4100513"/>
          <p14:tracePt t="63225" x="1489075" y="4090988"/>
          <p14:tracePt t="63229" x="1497013" y="4090988"/>
          <p14:tracePt t="63232" x="1506538" y="4090988"/>
          <p14:tracePt t="63239" x="1506538" y="4081463"/>
          <p14:tracePt t="63245" x="1506538" y="4073525"/>
          <p14:tracePt t="63257" x="1516063" y="4073525"/>
          <p14:tracePt t="63346" x="1516063" y="4081463"/>
          <p14:tracePt t="63349" x="1516063" y="4090988"/>
          <p14:tracePt t="63353" x="1516063" y="4110038"/>
          <p14:tracePt t="63358" x="1516063" y="4127500"/>
          <p14:tracePt t="63360" x="1516063" y="4146550"/>
          <p14:tracePt t="63365" x="1516063" y="4173538"/>
          <p14:tracePt t="63369" x="1525588" y="4210050"/>
          <p14:tracePt t="63374" x="1525588" y="4237038"/>
          <p14:tracePt t="63377" x="1525588" y="4264025"/>
          <p14:tracePt t="63381" x="1525588" y="4310063"/>
          <p14:tracePt t="63387" x="1525588" y="4337050"/>
          <p14:tracePt t="63391" x="1525588" y="4365625"/>
          <p14:tracePt t="63393" x="1525588" y="4383088"/>
          <p14:tracePt t="63397" x="1525588" y="4402138"/>
          <p14:tracePt t="63401" x="1525588" y="4429125"/>
          <p14:tracePt t="63407" x="1525588" y="4446588"/>
          <p14:tracePt t="63409" x="1525588" y="4456113"/>
          <p14:tracePt t="63413" x="1525588" y="4475163"/>
          <p14:tracePt t="63417" x="1525588" y="4483100"/>
          <p14:tracePt t="63423" x="1525588" y="4492625"/>
          <p14:tracePt t="63425" x="1525588" y="4502150"/>
          <p14:tracePt t="63429" x="1525588" y="4511675"/>
          <p14:tracePt t="63435" x="1525588" y="4519613"/>
          <p14:tracePt t="63443" x="1525588" y="4529138"/>
          <p14:tracePt t="63445" x="1525588" y="4538663"/>
          <p14:tracePt t="63466" x="1525588" y="4548188"/>
          <p14:tracePt t="63540" x="1525588" y="4556125"/>
          <p14:tracePt t="63547" x="1543050" y="4556125"/>
          <p14:tracePt t="63551" x="1562100" y="4556125"/>
          <p14:tracePt t="63556" x="1579563" y="4556125"/>
          <p14:tracePt t="63560" x="1598613" y="4548188"/>
          <p14:tracePt t="63560" x="1616075" y="4538663"/>
          <p14:tracePt t="63564" x="1635125" y="4538663"/>
          <p14:tracePt t="63572" x="1662113" y="4529138"/>
          <p14:tracePt t="63574" x="1681163" y="4529138"/>
          <p14:tracePt t="63576" x="1698625" y="4529138"/>
          <p14:tracePt t="63581" x="1717675" y="4529138"/>
          <p14:tracePt t="63588" x="1744663" y="4529138"/>
          <p14:tracePt t="63591" x="1762125" y="4529138"/>
          <p14:tracePt t="63592" x="1781175" y="4529138"/>
          <p14:tracePt t="63597" x="1798638" y="4529138"/>
          <p14:tracePt t="63601" x="1817688" y="4529138"/>
          <p14:tracePt t="63606" x="1835150" y="4529138"/>
          <p14:tracePt t="63609" x="1854200" y="4529138"/>
          <p14:tracePt t="63613" x="1871663" y="4529138"/>
          <p14:tracePt t="63617" x="1881188" y="4529138"/>
          <p14:tracePt t="63623" x="1890713" y="4529138"/>
          <p14:tracePt t="63625" x="1900238" y="4529138"/>
          <p14:tracePt t="63629" x="1917700" y="4529138"/>
          <p14:tracePt t="63633" x="1936750" y="4529138"/>
          <p14:tracePt t="63639" x="1954213" y="4529138"/>
          <p14:tracePt t="63641" x="1973263" y="4529138"/>
          <p14:tracePt t="63645" x="1981200" y="4538663"/>
          <p14:tracePt t="63649" x="2000250" y="4538663"/>
          <p14:tracePt t="63654" x="2009775" y="4548188"/>
          <p14:tracePt t="63661" x="2017713" y="4548188"/>
          <p14:tracePt t="63665" x="2036763" y="4548188"/>
          <p14:tracePt t="63670" x="2046288" y="4556125"/>
          <p14:tracePt t="63679" x="2054225" y="4556125"/>
          <p14:tracePt t="63690" x="2063750" y="4556125"/>
          <p14:tracePt t="63711" x="2073275" y="4548188"/>
          <p14:tracePt t="63719" x="2073275" y="4538663"/>
          <p14:tracePt t="63726" x="2082800" y="4519613"/>
          <p14:tracePt t="63734" x="2082800" y="4502150"/>
          <p14:tracePt t="63739" x="2090738" y="4483100"/>
          <p14:tracePt t="63741" x="2090738" y="4465638"/>
          <p14:tracePt t="63745" x="2100263" y="4446588"/>
          <p14:tracePt t="63749" x="2109788" y="4402138"/>
          <p14:tracePt t="63756" x="2119313" y="4373563"/>
          <p14:tracePt t="63758" x="2146300" y="4337050"/>
          <p14:tracePt t="63761" x="2155825" y="4310063"/>
          <p14:tracePt t="63767" x="2163763" y="4273550"/>
          <p14:tracePt t="63776" x="2163763" y="4210050"/>
          <p14:tracePt t="63783" x="2173288" y="4164013"/>
          <p14:tracePt t="63786" x="2173288" y="4137025"/>
          <p14:tracePt t="63790" x="2173288" y="4110038"/>
          <p14:tracePt t="63792" x="2173288" y="4090988"/>
          <p14:tracePt t="63797" x="2173288" y="4073525"/>
          <p14:tracePt t="63801" x="2173288" y="4054475"/>
          <p14:tracePt t="63807" x="2173288" y="4044950"/>
          <p14:tracePt t="63808" x="2173288" y="4037013"/>
          <p14:tracePt t="63815" x="2173288" y="4027488"/>
          <p14:tracePt t="63819" x="2173288" y="4008438"/>
          <p14:tracePt t="63826" x="2173288" y="4000500"/>
          <p14:tracePt t="63834" x="2173288" y="3990975"/>
          <p14:tracePt t="63841" x="2173288" y="3981450"/>
          <p14:tracePt t="63845" x="2173288" y="3971925"/>
          <p14:tracePt t="63849" x="2173288" y="3963988"/>
          <p14:tracePt t="63854" x="2173288" y="3944938"/>
          <p14:tracePt t="63861" x="2173288" y="3935413"/>
          <p14:tracePt t="63865" x="2173288" y="3927475"/>
          <p14:tracePt t="63869" x="2173288" y="3908425"/>
          <p14:tracePt t="63873" x="2173288" y="3898900"/>
          <p14:tracePt t="63877" x="2173288" y="3889375"/>
          <p14:tracePt t="63881" x="2173288" y="3881438"/>
          <p14:tracePt t="63891" x="2182813" y="3881438"/>
          <p14:tracePt t="63940" x="2182813" y="3871913"/>
          <p14:tracePt t="63954" x="2173288" y="3871913"/>
          <p14:tracePt t="63965" x="2155825" y="3862388"/>
          <p14:tracePt t="63974" x="2146300" y="3862388"/>
          <p14:tracePt t="63977" x="2127250" y="3852863"/>
          <p14:tracePt t="63981" x="2119313" y="3852863"/>
          <p14:tracePt t="63987" x="2100263" y="3852863"/>
          <p14:tracePt t="63990" x="2090738" y="3844925"/>
          <p14:tracePt t="63993" x="2073275" y="3844925"/>
          <p14:tracePt t="63997" x="2063750" y="3844925"/>
          <p14:tracePt t="64001" x="2046288" y="3835400"/>
          <p14:tracePt t="64008" x="2009775" y="3835400"/>
          <p14:tracePt t="64009" x="1990725" y="3825875"/>
          <p14:tracePt t="64013" x="1963738" y="3816350"/>
          <p14:tracePt t="64020" x="1936750" y="3816350"/>
          <p14:tracePt t="64032" x="1854200" y="3798888"/>
          <p14:tracePt t="64039" x="1817688" y="3789363"/>
          <p14:tracePt t="64043" x="1798638" y="3789363"/>
          <p14:tracePt t="64045" x="1781175" y="3789363"/>
          <p14:tracePt t="64049" x="1762125" y="3789363"/>
          <p14:tracePt t="64055" x="1754188" y="3789363"/>
          <p14:tracePt t="64057" x="1735138" y="3789363"/>
          <p14:tracePt t="64061" x="1717675" y="3789363"/>
          <p14:tracePt t="64065" x="1708150" y="3789363"/>
          <p14:tracePt t="64076" x="1698625" y="3789363"/>
          <p14:tracePt t="64145" x="1689100" y="3779838"/>
          <p14:tracePt t="64162" x="1689100" y="3771900"/>
          <p14:tracePt t="64172" x="1698625" y="3762375"/>
          <p14:tracePt t="64177" x="1708150" y="3762375"/>
          <p14:tracePt t="64181" x="1717675" y="3752850"/>
          <p14:tracePt t="64193" x="1725613" y="3752850"/>
          <p14:tracePt t="64198" x="1735138" y="3752850"/>
          <p14:tracePt t="64207" x="1744663" y="3743325"/>
          <p14:tracePt t="64209" x="1754188" y="3743325"/>
          <p14:tracePt t="64219" x="1762125" y="3743325"/>
          <p14:tracePt t="64225" x="1771650" y="3735388"/>
          <p14:tracePt t="64234" x="1781175" y="3725863"/>
          <p14:tracePt t="64241" x="1798638" y="3716338"/>
          <p14:tracePt t="64244" x="1808163" y="3716338"/>
          <p14:tracePt t="64249" x="1827213" y="3706813"/>
          <p14:tracePt t="64256" x="1844675" y="3698875"/>
          <p14:tracePt t="64257" x="1863725" y="3689350"/>
          <p14:tracePt t="64262" x="1881188" y="3670300"/>
          <p14:tracePt t="64265" x="1900238" y="3662363"/>
          <p14:tracePt t="64270" x="1927225" y="3652838"/>
          <p14:tracePt t="64273" x="1944688" y="3643313"/>
          <p14:tracePt t="64277" x="1981200" y="3633788"/>
          <p14:tracePt t="64281" x="2017713" y="3606800"/>
          <p14:tracePt t="64286" x="2063750" y="3589338"/>
          <p14:tracePt t="64290" x="2119313" y="3552825"/>
          <p14:tracePt t="64292" x="2163763" y="3533775"/>
          <p14:tracePt t="64297" x="2228850" y="3487738"/>
          <p14:tracePt t="64301" x="2273300" y="3451225"/>
          <p14:tracePt t="64307" x="2338388" y="3414713"/>
          <p14:tracePt t="64309" x="2382838" y="3378200"/>
          <p14:tracePt t="64312" x="2447925" y="3360738"/>
          <p14:tracePt t="64317" x="2511425" y="3314700"/>
          <p14:tracePt t="64322" x="2557463" y="3297238"/>
          <p14:tracePt t="64326" x="2620963" y="3260725"/>
          <p14:tracePt t="64328" x="2667000" y="3232150"/>
          <p14:tracePt t="64333" x="2730500" y="3195638"/>
          <p14:tracePt t="64339" x="2794000" y="3159125"/>
          <p14:tracePt t="64341" x="2840038" y="3132138"/>
          <p14:tracePt t="64348" x="2903538" y="3095625"/>
          <p14:tracePt t="64355" x="3013075" y="3022600"/>
          <p14:tracePt t="64364" x="3122613" y="2976563"/>
          <p14:tracePt t="64369" x="3195638" y="2922588"/>
          <p14:tracePt t="64375" x="3241675" y="2894013"/>
          <p14:tracePt t="64376" x="3270250" y="2876550"/>
          <p14:tracePt t="64383" x="3314700" y="2857500"/>
          <p14:tracePt t="64394" x="3424238" y="2784475"/>
          <p14:tracePt t="64397" x="3452813" y="2747963"/>
          <p14:tracePt t="64401" x="3497263" y="2711450"/>
          <p14:tracePt t="64407" x="3552825" y="2674938"/>
          <p14:tracePt t="64409" x="3598863" y="2630488"/>
          <p14:tracePt t="64415" x="3643313" y="2593975"/>
          <p14:tracePt t="64424" x="3744913" y="2492375"/>
          <p14:tracePt t="64428" x="3789363" y="2455863"/>
          <p14:tracePt t="64430" x="3844925" y="2411413"/>
          <p14:tracePt t="64437" x="3890963" y="2355850"/>
          <p14:tracePt t="64445" x="4000500" y="2282825"/>
          <p14:tracePt t="64447" x="4054475" y="2246313"/>
          <p14:tracePt t="64449" x="4083050" y="2236788"/>
          <p14:tracePt t="64456" x="4127500" y="2219325"/>
          <p14:tracePt t="64457" x="4156075" y="2219325"/>
          <p14:tracePt t="64462" x="4183063" y="2209800"/>
          <p14:tracePt t="64466" x="4219575" y="2200275"/>
          <p14:tracePt t="64472" x="4246563" y="2192338"/>
          <p14:tracePt t="64474" x="4265613" y="2192338"/>
          <p14:tracePt t="64478" x="4273550" y="2192338"/>
          <p14:tracePt t="64489" x="4283075" y="2192338"/>
          <p14:tracePt t="64491" x="4302125" y="2192338"/>
          <p14:tracePt t="64493" x="4310063" y="2182813"/>
          <p14:tracePt t="64498" x="4329113" y="2182813"/>
          <p14:tracePt t="64505" x="4338638" y="2182813"/>
          <p14:tracePt t="64510" x="4346575" y="2182813"/>
          <p14:tracePt t="64514" x="4356100" y="2182813"/>
          <p14:tracePt t="64520" x="4365625" y="2182813"/>
          <p14:tracePt t="64523" x="4383088" y="2182813"/>
          <p14:tracePt t="64526" x="4392613" y="2173288"/>
          <p14:tracePt t="64529" x="4402138" y="2173288"/>
          <p14:tracePt t="64540" x="4419600" y="2173288"/>
          <p14:tracePt t="64542" x="4429125" y="2173288"/>
          <p14:tracePt t="64546" x="4448175" y="2163763"/>
          <p14:tracePt t="64549" x="4456113" y="2163763"/>
          <p14:tracePt t="64555" x="4465638" y="2163763"/>
          <p14:tracePt t="64558" x="4475163" y="2163763"/>
          <p14:tracePt t="64562" x="4484688" y="2155825"/>
          <p14:tracePt t="64566" x="4502150" y="2155825"/>
          <p14:tracePt t="64571" x="4511675" y="2155825"/>
          <p14:tracePt t="64574" x="4529138" y="2146300"/>
          <p14:tracePt t="64578" x="4538663" y="2146300"/>
          <p14:tracePt t="64582" x="4548188" y="2146300"/>
          <p14:tracePt t="64593" x="4557713" y="2146300"/>
          <p14:tracePt t="64600" x="4584700" y="2136775"/>
          <p14:tracePt t="64608" x="4611688" y="2127250"/>
          <p14:tracePt t="64615" x="4621213" y="2119313"/>
          <p14:tracePt t="64619" x="4630738" y="2119313"/>
          <p14:tracePt t="64622" x="4638675" y="2119313"/>
          <p14:tracePt t="64625" x="4648200" y="2119313"/>
          <p14:tracePt t="64638" x="4657725" y="2119313"/>
          <p14:tracePt t="64673" x="4667250" y="2119313"/>
          <p14:tracePt t="64682" x="4675188" y="2119313"/>
          <p14:tracePt t="64711" x="4684713" y="2127250"/>
          <p14:tracePt t="64727" x="4694238" y="2136775"/>
          <p14:tracePt t="64731" x="4703763" y="2136775"/>
          <p14:tracePt t="64734" x="4711700" y="2136775"/>
          <p14:tracePt t="64740" x="4730750" y="2146300"/>
          <p14:tracePt t="64742" x="4757738" y="2155825"/>
          <p14:tracePt t="64746" x="4784725" y="2155825"/>
          <p14:tracePt t="64750" x="4813300" y="2155825"/>
          <p14:tracePt t="64755" x="4857750" y="2163763"/>
          <p14:tracePt t="64758" x="4886325" y="2163763"/>
          <p14:tracePt t="64762" x="4932363" y="2173288"/>
          <p14:tracePt t="64766" x="4959350" y="2173288"/>
          <p14:tracePt t="64772" x="5005388" y="2192338"/>
          <p14:tracePt t="64774" x="5041900" y="2192338"/>
          <p14:tracePt t="64778" x="5068888" y="2192338"/>
          <p14:tracePt t="64782" x="5095875" y="2192338"/>
          <p14:tracePt t="64788" x="5114925" y="2192338"/>
          <p14:tracePt t="64790" x="5132388" y="2192338"/>
          <p14:tracePt t="64794" x="5141913" y="2192338"/>
          <p14:tracePt t="64798" x="5151438" y="2192338"/>
          <p14:tracePt t="64815" x="5159375" y="2192338"/>
          <p14:tracePt t="64871" x="5168900" y="2192338"/>
          <p14:tracePt t="64874" x="5168900" y="2182813"/>
          <p14:tracePt t="64888" x="5168900" y="2173288"/>
          <p14:tracePt t="64891" x="5168900" y="2163763"/>
          <p14:tracePt t="64905" x="5178425" y="2163763"/>
          <p14:tracePt t="64908" x="5178425" y="2155825"/>
          <p14:tracePt t="64925" x="5178425" y="2146300"/>
          <p14:tracePt t="64951" x="5187950" y="2136775"/>
          <p14:tracePt t="64958" x="5187950" y="2127250"/>
          <p14:tracePt t="64963" x="5195888" y="2127250"/>
          <p14:tracePt t="65007" x="5205413" y="2127250"/>
          <p14:tracePt t="65010" x="5205413" y="2136775"/>
          <p14:tracePt t="65019" x="5205413" y="2155825"/>
          <p14:tracePt t="65024" x="5195888" y="2163763"/>
          <p14:tracePt t="65026" x="5195888" y="2182813"/>
          <p14:tracePt t="65030" x="5187950" y="2200275"/>
          <p14:tracePt t="65034" x="5187950" y="2219325"/>
          <p14:tracePt t="65040" x="5178425" y="2236788"/>
          <p14:tracePt t="65042" x="5178425" y="2246313"/>
          <p14:tracePt t="65049" x="5168900" y="2265363"/>
          <p14:tracePt t="65061" x="5159375" y="2328863"/>
          <p14:tracePt t="65066" x="5151438" y="2355850"/>
          <p14:tracePt t="65072" x="5151438" y="2365375"/>
          <p14:tracePt t="65074" x="5141913" y="2374900"/>
          <p14:tracePt t="65078" x="5141913" y="2392363"/>
          <p14:tracePt t="65082" x="5141913" y="2411413"/>
          <p14:tracePt t="65088" x="5141913" y="2428875"/>
          <p14:tracePt t="65091" x="5141913" y="2447925"/>
          <p14:tracePt t="65094" x="5141913" y="2465388"/>
          <p14:tracePt t="65098" x="5141913" y="2484438"/>
          <p14:tracePt t="65103" x="5141913" y="2501900"/>
          <p14:tracePt t="65106" x="5141913" y="2520950"/>
          <p14:tracePt t="65114" x="5141913" y="2538413"/>
          <p14:tracePt t="65120" x="5141913" y="2547938"/>
          <p14:tracePt t="65124" x="5141913" y="2565400"/>
          <p14:tracePt t="65125" x="5141913" y="2574925"/>
          <p14:tracePt t="65130" x="5141913" y="2584450"/>
          <p14:tracePt t="65137" x="5141913" y="2593975"/>
          <p14:tracePt t="65140" x="5141913" y="2601913"/>
          <p14:tracePt t="65142" x="5141913" y="2611438"/>
          <p14:tracePt t="65148" x="5141913" y="2620963"/>
          <p14:tracePt t="65158" x="5151438" y="2638425"/>
          <p14:tracePt t="65163" x="5159375" y="2647950"/>
          <p14:tracePt t="65188" x="5168900" y="2647950"/>
          <p14:tracePt t="65207" x="5178425" y="2647950"/>
          <p14:tracePt t="65210" x="5187950" y="2647950"/>
          <p14:tracePt t="65224" x="5195888" y="2647950"/>
          <p14:tracePt t="65231" x="5214938" y="2647950"/>
          <p14:tracePt t="65236" x="5224463" y="2647950"/>
          <p14:tracePt t="65240" x="5232400" y="2647950"/>
          <p14:tracePt t="65243" x="5251450" y="2647950"/>
          <p14:tracePt t="65250" x="5260975" y="2647950"/>
          <p14:tracePt t="65256" x="5278438" y="2647950"/>
          <p14:tracePt t="65258" x="5297488" y="2647950"/>
          <p14:tracePt t="65262" x="5314950" y="2647950"/>
          <p14:tracePt t="65266" x="5334000" y="2638425"/>
          <p14:tracePt t="65272" x="5351463" y="2638425"/>
          <p14:tracePt t="65274" x="5370513" y="2630488"/>
          <p14:tracePt t="65278" x="5387975" y="2630488"/>
          <p14:tracePt t="65282" x="5397500" y="2630488"/>
          <p14:tracePt t="65288" x="5414963" y="2630488"/>
          <p14:tracePt t="65290" x="5434013" y="2620963"/>
          <p14:tracePt t="65294" x="5451475" y="2620963"/>
          <p14:tracePt t="65298" x="5470525" y="2601913"/>
          <p14:tracePt t="65306" x="5487988" y="2601913"/>
          <p14:tracePt t="65310" x="5497513" y="2601913"/>
          <p14:tracePt t="65314" x="5516563" y="2601913"/>
          <p14:tracePt t="65320" x="5524500" y="2601913"/>
          <p14:tracePt t="65324" x="5534025" y="2601913"/>
          <p14:tracePt t="65337" x="5543550" y="2601913"/>
          <p14:tracePt t="65341" x="5553075" y="2601913"/>
          <p14:tracePt t="65342" x="5561013" y="2601913"/>
          <p14:tracePt t="65346" x="5570538" y="2601913"/>
          <p14:tracePt t="65356" x="5580063" y="2601913"/>
          <p14:tracePt t="65367" x="5589588" y="2601913"/>
          <p14:tracePt t="65411" x="5597525" y="2601913"/>
          <p14:tracePt t="65419" x="5607050" y="2601913"/>
          <p14:tracePt t="65424" x="5616575" y="2601913"/>
          <p14:tracePt t="65426" x="5626100" y="2601913"/>
          <p14:tracePt t="65430" x="5634038" y="2601913"/>
          <p14:tracePt t="65435" x="5643563" y="2601913"/>
          <p14:tracePt t="65439" x="5653088" y="2601913"/>
          <p14:tracePt t="65442" x="5662613" y="2601913"/>
          <p14:tracePt t="65446" x="5670550" y="2601913"/>
          <p14:tracePt t="65450" x="5680075" y="2601913"/>
          <p14:tracePt t="65463" x="5689600" y="2601913"/>
          <p14:tracePt t="65488" x="5689600" y="2593975"/>
          <p14:tracePt t="65495" x="5699125" y="2584450"/>
          <p14:tracePt t="65507" x="5699125" y="2574925"/>
          <p14:tracePt t="65515" x="5708650" y="2565400"/>
          <p14:tracePt t="65520" x="5708650" y="2557463"/>
          <p14:tracePt t="65527" x="5716588" y="2547938"/>
          <p14:tracePt t="65538" x="5726113" y="2547938"/>
          <p14:tracePt t="65540" x="5726113" y="2538413"/>
          <p14:tracePt t="65546" x="5735638" y="2528888"/>
          <p14:tracePt t="65550" x="5735638" y="2520950"/>
          <p14:tracePt t="65555" x="5735638" y="2511425"/>
          <p14:tracePt t="65557" x="5735638" y="2501900"/>
          <p14:tracePt t="65571" x="5745163" y="2492375"/>
          <p14:tracePt t="65584" x="5745163" y="2455863"/>
          <p14:tracePt t="65590" x="5745163" y="2438400"/>
          <p14:tracePt t="65597" x="5753100" y="2401888"/>
          <p14:tracePt t="65604" x="5753100" y="2382838"/>
          <p14:tracePt t="65607" x="5762625" y="2365375"/>
          <p14:tracePt t="65610" x="5762625" y="2346325"/>
          <p14:tracePt t="65614" x="5762625" y="2328863"/>
          <p14:tracePt t="65621" x="5772150" y="2309813"/>
          <p14:tracePt t="65624" x="5772150" y="2301875"/>
          <p14:tracePt t="65625" x="5781675" y="2282825"/>
          <p14:tracePt t="65630" x="5789613" y="2265363"/>
          <p14:tracePt t="65637" x="5789613" y="2255838"/>
          <p14:tracePt t="65640" x="5799138" y="2246313"/>
          <p14:tracePt t="65646" x="5799138" y="2236788"/>
          <p14:tracePt t="65655" x="5808663" y="2228850"/>
          <p14:tracePt t="65662" x="5808663" y="2219325"/>
          <p14:tracePt t="65672" x="5818188" y="2219325"/>
          <p14:tracePt t="65713" x="5808663" y="2219325"/>
          <p14:tracePt t="65724" x="5772150" y="2219325"/>
          <p14:tracePt t="65731" x="5745163" y="2219325"/>
          <p14:tracePt t="65736" x="5726113" y="2219325"/>
          <p14:tracePt t="65739" x="5708650" y="2219325"/>
          <p14:tracePt t="65742" x="5689600" y="2219325"/>
          <p14:tracePt t="65746" x="5670550" y="2219325"/>
          <p14:tracePt t="65750" x="5643563" y="2219325"/>
          <p14:tracePt t="65755" x="5616575" y="2219325"/>
          <p14:tracePt t="65758" x="5589588" y="2219325"/>
          <p14:tracePt t="65762" x="5561013" y="2219325"/>
          <p14:tracePt t="65766" x="5516563" y="2219325"/>
          <p14:tracePt t="65772" x="5487988" y="2219325"/>
          <p14:tracePt t="65774" x="5461000" y="2219325"/>
          <p14:tracePt t="65778" x="5434013" y="2219325"/>
          <p14:tracePt t="65785" x="5397500" y="2219325"/>
          <p14:tracePt t="65796" x="5297488" y="2219325"/>
          <p14:tracePt t="65801" x="5268913" y="2219325"/>
          <p14:tracePt t="65803" x="5251450" y="2219325"/>
          <p14:tracePt t="65806" x="5232400" y="2219325"/>
          <p14:tracePt t="65810" x="5214938" y="2219325"/>
          <p14:tracePt t="65820" x="5205413" y="2219325"/>
          <p14:tracePt t="65823" x="5195888" y="2219325"/>
          <p14:tracePt t="65992" x="5187950" y="2219325"/>
          <p14:tracePt t="66002" x="5178425" y="2219325"/>
          <p14:tracePt t="66008" x="5168900" y="2228850"/>
          <p14:tracePt t="66012" x="5151438" y="2236788"/>
          <p14:tracePt t="66017" x="5141913" y="2246313"/>
          <p14:tracePt t="66024" x="5132388" y="2255838"/>
          <p14:tracePt t="66026" x="5122863" y="2265363"/>
          <p14:tracePt t="66030" x="5105400" y="2273300"/>
          <p14:tracePt t="66038" x="5095875" y="2282825"/>
          <p14:tracePt t="66040" x="5078413" y="2292350"/>
          <p14:tracePt t="66041" x="5078413" y="2301875"/>
          <p14:tracePt t="66046" x="5068888" y="2301875"/>
          <p14:tracePt t="66050" x="5059363" y="2309813"/>
          <p14:tracePt t="66055" x="5041900" y="2319338"/>
          <p14:tracePt t="66059" x="5022850" y="2328863"/>
          <p14:tracePt t="66062" x="5005388" y="2338388"/>
          <p14:tracePt t="66066" x="4986338" y="2346325"/>
          <p14:tracePt t="66073" x="4959350" y="2374900"/>
          <p14:tracePt t="66077" x="4932363" y="2382838"/>
          <p14:tracePt t="66082" x="4895850" y="2411413"/>
          <p14:tracePt t="66089" x="4821238" y="2428875"/>
          <p14:tracePt t="66094" x="4784725" y="2438400"/>
          <p14:tracePt t="66098" x="4740275" y="2447925"/>
          <p14:tracePt t="66103" x="4711700" y="2455863"/>
          <p14:tracePt t="66107" x="4667250" y="2474913"/>
          <p14:tracePt t="66109" x="4638675" y="2474913"/>
          <p14:tracePt t="66114" x="4621213" y="2474913"/>
          <p14:tracePt t="66120" x="4594225" y="2484438"/>
          <p14:tracePt t="66123" x="4557713" y="2484438"/>
          <p14:tracePt t="66126" x="4548188" y="2484438"/>
          <p14:tracePt t="66130" x="4529138" y="2484438"/>
          <p14:tracePt t="66137" x="4511675" y="2484438"/>
          <p14:tracePt t="66140" x="4502150" y="2484438"/>
          <p14:tracePt t="66141" x="4492625" y="2484438"/>
          <p14:tracePt t="66148" x="4484688" y="2484438"/>
          <p14:tracePt t="66159" x="4465638" y="2455863"/>
          <p14:tracePt t="66162" x="4465638" y="2447925"/>
          <p14:tracePt t="66179" x="4465638" y="2438400"/>
          <p14:tracePt t="66188" x="4465638" y="2428875"/>
          <p14:tracePt t="66190" x="4465638" y="2419350"/>
          <p14:tracePt t="66194" x="4465638" y="2411413"/>
          <p14:tracePt t="66204" x="4465638" y="2401888"/>
          <p14:tracePt t="66215" x="4475163" y="2401888"/>
          <p14:tracePt t="66680" x="4475163" y="2392363"/>
          <p14:tracePt t="66690" x="4484688" y="2392363"/>
          <p14:tracePt t="66699" x="4484688" y="2374900"/>
          <p14:tracePt t="66705" x="4492625" y="2374900"/>
          <p14:tracePt t="66827" x="4492625" y="2365375"/>
          <p14:tracePt t="66846" x="4465638" y="2365375"/>
          <p14:tracePt t="66851" x="4456113" y="2365375"/>
          <p14:tracePt t="66857" x="4438650" y="2365375"/>
          <p14:tracePt t="66859" x="4429125" y="2365375"/>
          <p14:tracePt t="66863" x="4419600" y="2365375"/>
          <p14:tracePt t="66870" x="4411663" y="2365375"/>
          <p14:tracePt t="66875" x="4392613" y="2374900"/>
          <p14:tracePt t="66879" x="4383088" y="2374900"/>
          <p14:tracePt t="66883" x="4375150" y="2374900"/>
          <p14:tracePt t="66889" x="4365625" y="2382838"/>
          <p14:tracePt t="66891" x="4356100" y="2382838"/>
          <p14:tracePt t="66900" x="4346575" y="2382838"/>
          <p14:tracePt t="66907" x="4338638" y="2382838"/>
          <p14:tracePt t="66911" x="4329113" y="2382838"/>
          <p14:tracePt t="66915" x="4329113" y="2392363"/>
          <p14:tracePt t="66921" x="4319588" y="2392363"/>
          <p14:tracePt t="66923" x="4310063" y="2392363"/>
          <p14:tracePt t="66927" x="4302125" y="2401888"/>
          <p14:tracePt t="66931" x="4292600" y="2401888"/>
          <p14:tracePt t="66937" x="4292600" y="2411413"/>
          <p14:tracePt t="66939" x="4273550" y="2411413"/>
          <p14:tracePt t="66943" x="4256088" y="2419350"/>
          <p14:tracePt t="66947" x="4237038" y="2419350"/>
          <p14:tracePt t="66952" x="4200525" y="2428875"/>
          <p14:tracePt t="66955" x="4173538" y="2438400"/>
          <p14:tracePt t="66959" x="4127500" y="2465388"/>
          <p14:tracePt t="66963" x="4083050" y="2484438"/>
          <p14:tracePt t="66968" x="4054475" y="2492375"/>
          <p14:tracePt t="66971" x="4000500" y="2528888"/>
          <p14:tracePt t="66975" x="3954463" y="2557463"/>
          <p14:tracePt t="66979" x="3908425" y="2574925"/>
          <p14:tracePt t="66983" x="3862388" y="2611438"/>
          <p14:tracePt t="66989" x="3817938" y="2630488"/>
          <p14:tracePt t="66991" x="3771900" y="2647950"/>
          <p14:tracePt t="66995" x="3725863" y="2667000"/>
          <p14:tracePt t="66999" x="3679825" y="2693988"/>
          <p14:tracePt t="67005" x="3635375" y="2703513"/>
          <p14:tracePt t="67007" x="3589338" y="2720975"/>
          <p14:tracePt t="67011" x="3562350" y="2740025"/>
          <p14:tracePt t="67015" x="3525838" y="2757488"/>
          <p14:tracePt t="67022" x="3479800" y="2776538"/>
          <p14:tracePt t="67023" x="3433763" y="2784475"/>
          <p14:tracePt t="67027" x="3387725" y="2813050"/>
          <p14:tracePt t="67031" x="3343275" y="2830513"/>
          <p14:tracePt t="67036" x="3278188" y="2857500"/>
          <p14:tracePt t="67039" x="3232150" y="2876550"/>
          <p14:tracePt t="67043" x="3187700" y="2903538"/>
          <p14:tracePt t="67047" x="3132138" y="2930525"/>
          <p14:tracePt t="67052" x="3086100" y="2949575"/>
          <p14:tracePt t="67056" x="3022600" y="2986088"/>
          <p14:tracePt t="67058" x="2976563" y="3013075"/>
          <p14:tracePt t="67063" x="2922588" y="3049588"/>
          <p14:tracePt t="67068" x="2867025" y="3068638"/>
          <p14:tracePt t="67073" x="2813050" y="3105150"/>
          <p14:tracePt t="67075" x="2749550" y="3141663"/>
          <p14:tracePt t="67078" x="2684463" y="3187700"/>
          <p14:tracePt t="67083" x="2647950" y="3205163"/>
          <p14:tracePt t="67089" x="2584450" y="3241675"/>
          <p14:tracePt t="67092" x="2520950" y="3268663"/>
          <p14:tracePt t="67094" x="2474913" y="3297238"/>
          <p14:tracePt t="67099" x="2411413" y="3305175"/>
          <p14:tracePt t="67104" x="2365375" y="3324225"/>
          <p14:tracePt t="67107" x="2309813" y="3351213"/>
          <p14:tracePt t="67110" x="2265363" y="3360738"/>
          <p14:tracePt t="67115" x="2200275" y="3387725"/>
          <p14:tracePt t="67122" x="2155825" y="3397250"/>
          <p14:tracePt t="67123" x="2119313" y="3414713"/>
          <p14:tracePt t="67127" x="2073275" y="3433763"/>
          <p14:tracePt t="67133" x="2046288" y="3451225"/>
          <p14:tracePt t="67145" x="1908175" y="3497263"/>
          <p14:tracePt t="67151" x="1844675" y="3506788"/>
          <p14:tracePt t="67156" x="1808163" y="3516313"/>
          <p14:tracePt t="67159" x="1781175" y="3524250"/>
          <p14:tracePt t="67163" x="1754188" y="3543300"/>
          <p14:tracePt t="67169" x="1717675" y="3552825"/>
          <p14:tracePt t="67172" x="1698625" y="3560763"/>
          <p14:tracePt t="67174" x="1681163" y="3570288"/>
          <p14:tracePt t="67179" x="1662113" y="3579813"/>
          <p14:tracePt t="67184" x="1644650" y="3579813"/>
          <p14:tracePt t="67188" x="1625600" y="3589338"/>
          <p14:tracePt t="67191" x="1606550" y="3606800"/>
          <p14:tracePt t="67209" x="1570038" y="3625850"/>
          <p14:tracePt t="67215" x="1543050" y="3633788"/>
          <p14:tracePt t="67224" x="1533525" y="3643313"/>
          <p14:tracePt t="67227" x="1525588" y="3643313"/>
          <p14:tracePt t="67231" x="1506538" y="3643313"/>
          <p14:tracePt t="67239" x="1489075" y="3652838"/>
          <p14:tracePt t="67244" x="1470025" y="3652838"/>
          <p14:tracePt t="67247" x="1452563" y="3662363"/>
          <p14:tracePt t="67252" x="1433513" y="3670300"/>
          <p14:tracePt t="67255" x="1416050" y="3670300"/>
          <p14:tracePt t="67259" x="1397000" y="3679825"/>
          <p14:tracePt t="67263" x="1379538" y="3679825"/>
          <p14:tracePt t="67269" x="1360488" y="3689350"/>
          <p14:tracePt t="67273" x="1343025" y="3689350"/>
          <p14:tracePt t="67274" x="1314450" y="3698875"/>
          <p14:tracePt t="67279" x="1296988" y="3706813"/>
          <p14:tracePt t="67283" x="1287463" y="3706813"/>
          <p14:tracePt t="67290" x="1270000" y="3716338"/>
          <p14:tracePt t="67291" x="1260475" y="3725863"/>
          <p14:tracePt t="67297" x="1250950" y="3735388"/>
          <p14:tracePt t="67308" x="1241425" y="3743325"/>
          <p14:tracePt t="67371" x="1250950" y="3743325"/>
          <p14:tracePt t="67375" x="1260475" y="3743325"/>
          <p14:tracePt t="67379" x="1270000" y="3743325"/>
          <p14:tracePt t="67400" x="1277938" y="3743325"/>
          <p14:tracePt t="67406" x="1287463" y="3743325"/>
          <p14:tracePt t="67407" x="1296988" y="3743325"/>
          <p14:tracePt t="67411" x="1314450" y="3762375"/>
          <p14:tracePt t="67415" x="1323975" y="3771900"/>
          <p14:tracePt t="67421" x="1333500" y="3779838"/>
          <p14:tracePt t="67423" x="1343025" y="3789363"/>
          <p14:tracePt t="67427" x="1343025" y="3798888"/>
          <p14:tracePt t="67431" x="1350963" y="3808413"/>
          <p14:tracePt t="67437" x="1360488" y="3808413"/>
          <p14:tracePt t="67438" x="1370013" y="3816350"/>
          <p14:tracePt t="67443" x="1379538" y="3816350"/>
          <p14:tracePt t="67447" x="1387475" y="3825875"/>
          <p14:tracePt t="67453" x="1397000" y="3835400"/>
          <p14:tracePt t="67462" x="1406525" y="3844925"/>
          <p14:tracePt t="67472" x="1423988" y="3862388"/>
          <p14:tracePt t="67479" x="1443038" y="3881438"/>
          <p14:tracePt t="67483" x="1443038" y="3889375"/>
          <p14:tracePt t="67489" x="1452563" y="3898900"/>
          <p14:tracePt t="67491" x="1452563" y="3908425"/>
          <p14:tracePt t="67495" x="1460500" y="3917950"/>
          <p14:tracePt t="67505" x="1470025" y="3927475"/>
          <p14:tracePt t="67507" x="1479550" y="3935413"/>
          <p14:tracePt t="67519" x="1489075" y="3944938"/>
          <p14:tracePt t="67532" x="1497013" y="3954463"/>
          <p14:tracePt t="67544" x="1516063" y="3954463"/>
          <p14:tracePt t="67547" x="1525588" y="3954463"/>
          <p14:tracePt t="67556" x="1533525" y="3963988"/>
          <p14:tracePt t="67559" x="1543050" y="3963988"/>
          <p14:tracePt t="67572" x="1552575" y="3963988"/>
          <p14:tracePt t="67596" x="1562100" y="3963988"/>
          <p14:tracePt t="67629" x="1570038" y="3963988"/>
          <p14:tracePt t="67631" x="1579563" y="3963988"/>
          <p14:tracePt t="67642" x="1589088" y="3963988"/>
          <p14:tracePt t="67650" x="1606550" y="3954463"/>
          <p14:tracePt t="67664" x="1616075" y="3954463"/>
          <p14:tracePt t="67689" x="1625600" y="3954463"/>
          <p14:tracePt t="67744" x="1635125" y="3954463"/>
          <p14:tracePt t="67760" x="1644650" y="3954463"/>
          <p14:tracePt t="67773" x="1652588" y="3954463"/>
          <p14:tracePt t="67880" x="1662113" y="3954463"/>
          <p14:tracePt t="68016" x="1662113" y="3944938"/>
          <p14:tracePt t="68028" x="1671638" y="3944938"/>
          <p14:tracePt t="68032" x="1671638" y="3935413"/>
          <p14:tracePt t="68044" x="1681163" y="3927475"/>
          <p14:tracePt t="68052" x="1689100" y="3927475"/>
          <p14:tracePt t="68065" x="1698625" y="3917950"/>
          <p14:tracePt t="68069" x="1708150" y="3917950"/>
          <p14:tracePt t="68072" x="1708150" y="3908425"/>
          <p14:tracePt t="68075" x="1717675" y="3898900"/>
          <p14:tracePt t="68092" x="1717675" y="3889375"/>
          <p14:tracePt t="68105" x="1725613" y="3889375"/>
          <p14:tracePt t="68111" x="1725613" y="3881438"/>
          <p14:tracePt t="68124" x="1735138" y="3881438"/>
          <p14:tracePt t="68140" x="1735138" y="3871913"/>
          <p14:tracePt t="68151" x="1744663" y="3871913"/>
          <p14:tracePt t="68164" x="1754188" y="3871913"/>
          <p14:tracePt t="68170" x="1754188" y="3862388"/>
          <p14:tracePt t="68172" x="1762125" y="3862388"/>
          <p14:tracePt t="68175" x="1762125" y="3852863"/>
          <p14:tracePt t="68179" x="1771650" y="3852863"/>
          <p14:tracePt t="68189" x="1771650" y="3844925"/>
          <p14:tracePt t="68191" x="1781175" y="3844925"/>
          <p14:tracePt t="68195" x="1790700" y="3844925"/>
          <p14:tracePt t="68199" x="1790700" y="3835400"/>
          <p14:tracePt t="68208" x="1798638" y="3825875"/>
          <p14:tracePt t="68211" x="1808163" y="3825875"/>
          <p14:tracePt t="68221" x="1817688" y="3816350"/>
          <p14:tracePt t="68233" x="1827213" y="3816350"/>
          <p14:tracePt t="68244" x="1827213" y="3808413"/>
          <p14:tracePt t="68253" x="1835150" y="3798888"/>
          <p14:tracePt t="68259" x="1844675" y="3789363"/>
          <p14:tracePt t="68269" x="1863725" y="3779838"/>
          <p14:tracePt t="68283" x="1871663" y="3762375"/>
          <p14:tracePt t="68289" x="1881188" y="3762375"/>
          <p14:tracePt t="68300" x="1890713" y="3752850"/>
          <p14:tracePt t="68305" x="1900238" y="3752850"/>
          <p14:tracePt t="68307" x="1900238" y="3743325"/>
          <p14:tracePt t="68310" x="1908175" y="3743325"/>
          <p14:tracePt t="68315" x="1908175" y="3735388"/>
          <p14:tracePt t="68321" x="1917700" y="3735388"/>
          <p14:tracePt t="68322" x="1917700" y="3725863"/>
          <p14:tracePt t="68327" x="1927225" y="3725863"/>
          <p14:tracePt t="68331" x="1927225" y="3716338"/>
          <p14:tracePt t="68342" x="1927225" y="3706813"/>
          <p14:tracePt t="68357" x="1936750" y="3689350"/>
          <p14:tracePt t="68361" x="1944688" y="3689350"/>
          <p14:tracePt t="68362" x="1944688" y="3679825"/>
          <p14:tracePt t="68372" x="1954213" y="3679825"/>
          <p14:tracePt t="68375" x="1954213" y="3670300"/>
          <p14:tracePt t="68389" x="1963738" y="3670300"/>
          <p14:tracePt t="68396" x="1963738" y="3662363"/>
          <p14:tracePt t="68408" x="1973263" y="3652838"/>
          <p14:tracePt t="68422" x="1981200" y="3652838"/>
          <p14:tracePt t="68434" x="1981200" y="3643313"/>
          <p14:tracePt t="68440" x="1990725" y="3633788"/>
          <p14:tracePt t="68455" x="2000250" y="3633788"/>
          <p14:tracePt t="68456" x="2000250" y="3625850"/>
          <p14:tracePt t="68471" x="2009775" y="3625850"/>
          <p14:tracePt t="68473" x="2009775" y="3616325"/>
          <p14:tracePt t="68486" x="2017713" y="3616325"/>
          <p14:tracePt t="68489" x="2017713" y="3606800"/>
          <p14:tracePt t="68492" x="2027238" y="3606800"/>
          <p14:tracePt t="68503" x="2036763" y="3606800"/>
          <p14:tracePt t="68513" x="2036763" y="3597275"/>
          <p14:tracePt t="68516" x="2046288" y="3597275"/>
          <p14:tracePt t="68522" x="2046288" y="3589338"/>
          <p14:tracePt t="68524" x="2054225" y="3579813"/>
          <p14:tracePt t="68533" x="2063750" y="3570288"/>
          <p14:tracePt t="68540" x="2073275" y="3560763"/>
          <p14:tracePt t="68549" x="2082800" y="3560763"/>
          <p14:tracePt t="68553" x="2082800" y="3552825"/>
          <p14:tracePt t="68571" x="2090738" y="3543300"/>
          <p14:tracePt t="68576" x="2090738" y="3533775"/>
          <p14:tracePt t="68581" x="2090738" y="3524250"/>
          <p14:tracePt t="68584" x="2090738" y="3516313"/>
          <p14:tracePt t="68593" x="2100263" y="3506788"/>
          <p14:tracePt t="68595" x="2100263" y="3497263"/>
          <p14:tracePt t="68602" x="2109788" y="3497263"/>
          <p14:tracePt t="68608" x="2119313" y="3487738"/>
          <p14:tracePt t="68612" x="2127250" y="3479800"/>
          <p14:tracePt t="68619" x="2127250" y="3470275"/>
          <p14:tracePt t="68624" x="2136775" y="3460750"/>
          <p14:tracePt t="68628" x="2136775" y="3451225"/>
          <p14:tracePt t="68632" x="2146300" y="3443288"/>
          <p14:tracePt t="68641" x="2146300" y="3433763"/>
          <p14:tracePt t="68644" x="2155825" y="3424238"/>
          <p14:tracePt t="68654" x="2155825" y="3414713"/>
          <p14:tracePt t="68656" x="2163763" y="3414713"/>
          <p14:tracePt t="68661" x="2163763" y="3406775"/>
          <p14:tracePt t="68672" x="2173288" y="3406775"/>
          <p14:tracePt t="68680" x="2173288" y="3397250"/>
          <p14:tracePt t="68693" x="2182813" y="3397250"/>
          <p14:tracePt t="68696" x="2182813" y="3387725"/>
          <p14:tracePt t="68722" x="2192338" y="3370263"/>
          <p14:tracePt t="68729" x="2200275" y="3360738"/>
          <p14:tracePt t="68744" x="2200275" y="3341688"/>
          <p14:tracePt t="68748" x="2209800" y="3341688"/>
          <p14:tracePt t="68753" x="2209800" y="3333750"/>
          <p14:tracePt t="68756" x="2219325" y="3324225"/>
          <p14:tracePt t="68760" x="2228850" y="3314700"/>
          <p14:tracePt t="68764" x="2228850" y="3305175"/>
          <p14:tracePt t="68770" x="2236788" y="3297238"/>
          <p14:tracePt t="68772" x="2236788" y="3287713"/>
          <p14:tracePt t="68776" x="2246313" y="3287713"/>
          <p14:tracePt t="68789" x="2246313" y="3278188"/>
          <p14:tracePt t="68796" x="2255838" y="3268663"/>
          <p14:tracePt t="68805" x="2265363" y="3251200"/>
          <p14:tracePt t="68812" x="2273300" y="3241675"/>
          <p14:tracePt t="68821" x="2282825" y="3241675"/>
          <p14:tracePt t="68824" x="2282825" y="3232150"/>
          <p14:tracePt t="68828" x="2292350" y="3232150"/>
          <p14:tracePt t="68832" x="2301875" y="3232150"/>
          <p14:tracePt t="68838" x="2301875" y="3224213"/>
          <p14:tracePt t="68844" x="2309813" y="3214688"/>
          <p14:tracePt t="68848" x="2319338" y="3205163"/>
          <p14:tracePt t="68854" x="2328863" y="3205163"/>
          <p14:tracePt t="68856" x="2328863" y="3195638"/>
          <p14:tracePt t="68860" x="2338388" y="3195638"/>
          <p14:tracePt t="68864" x="2338388" y="3187700"/>
          <p14:tracePt t="68870" x="2346325" y="3178175"/>
          <p14:tracePt t="68872" x="2355850" y="3178175"/>
          <p14:tracePt t="68878" x="2355850" y="3168650"/>
          <p14:tracePt t="68883" x="2365375" y="3168650"/>
          <p14:tracePt t="68895" x="2382838" y="3151188"/>
          <p14:tracePt t="68897" x="2392363" y="3151188"/>
          <p14:tracePt t="68902" x="2401888" y="3141663"/>
          <p14:tracePt t="68905" x="2411413" y="3132138"/>
          <p14:tracePt t="68908" x="2411413" y="3122613"/>
          <p14:tracePt t="68912" x="2419350" y="3122613"/>
          <p14:tracePt t="68917" x="2428875" y="3122613"/>
          <p14:tracePt t="68925" x="2457450" y="3105150"/>
          <p14:tracePt t="68927" x="2465388" y="3095625"/>
          <p14:tracePt t="68932" x="2474913" y="3086100"/>
          <p14:tracePt t="68940" x="2484438" y="3078163"/>
          <p14:tracePt t="68944" x="2493963" y="3078163"/>
          <p14:tracePt t="68948" x="2501900" y="3068638"/>
          <p14:tracePt t="68956" x="2520950" y="3068638"/>
          <p14:tracePt t="68965" x="2530475" y="3068638"/>
          <p14:tracePt t="68974" x="2530475" y="3059113"/>
          <p14:tracePt t="68980" x="2538413" y="3059113"/>
          <p14:tracePt t="69000" x="2547938" y="3059113"/>
          <p14:tracePt t="69017" x="2547938" y="3049588"/>
          <p14:tracePt t="69029" x="2557463" y="3049588"/>
          <p14:tracePt t="69045" x="2566988" y="3041650"/>
          <p14:tracePt t="69057" x="2574925" y="3041650"/>
          <p14:tracePt t="69060" x="2574925" y="3032125"/>
          <p14:tracePt t="69064" x="2584450" y="3032125"/>
          <p14:tracePt t="69070" x="2593975" y="3032125"/>
          <p14:tracePt t="69072" x="2593975" y="3022600"/>
          <p14:tracePt t="69076" x="2603500" y="3022600"/>
          <p14:tracePt t="69080" x="2611438" y="3022600"/>
          <p14:tracePt t="69086" x="2620963" y="3013075"/>
          <p14:tracePt t="69092" x="2630488" y="3013075"/>
          <p14:tracePt t="69102" x="2640013" y="3005138"/>
          <p14:tracePt t="69105" x="2647950" y="2995613"/>
          <p14:tracePt t="69108" x="2657475" y="2986088"/>
          <p14:tracePt t="69112" x="2667000" y="2976563"/>
          <p14:tracePt t="69121" x="2676525" y="2968625"/>
          <p14:tracePt t="69133" x="2684463" y="2968625"/>
          <p14:tracePt t="69149" x="2684463" y="2959100"/>
          <p14:tracePt t="69189" x="2693988" y="2959100"/>
          <p14:tracePt t="69213" x="2693988" y="2949575"/>
          <p14:tracePt t="69224" x="2703513" y="2949575"/>
          <p14:tracePt t="69409" x="2703513" y="2959100"/>
          <p14:tracePt t="69432" x="2693988" y="2959100"/>
          <p14:tracePt t="69443" x="2693988" y="2968625"/>
          <p14:tracePt t="69455" x="2684463" y="2968625"/>
          <p14:tracePt t="69459" x="2676525" y="2968625"/>
          <p14:tracePt t="69461" x="2667000" y="2968625"/>
          <p14:tracePt t="69470" x="2657475" y="2968625"/>
          <p14:tracePt t="74999" x="2647950" y="2968625"/>
          <p14:tracePt t="75003" x="2640013" y="2968625"/>
          <p14:tracePt t="75011" x="2640013" y="2976563"/>
          <p14:tracePt t="75100" x="2647950" y="2976563"/>
          <p14:tracePt t="75103" x="2667000" y="2976563"/>
          <p14:tracePt t="75107" x="2693988" y="2976563"/>
          <p14:tracePt t="75111" x="2730500" y="2976563"/>
          <p14:tracePt t="75115" x="2757488" y="2976563"/>
          <p14:tracePt t="75120" x="2786063" y="2976563"/>
          <p14:tracePt t="75122" x="2840038" y="2976563"/>
          <p14:tracePt t="75127" x="2876550" y="2976563"/>
          <p14:tracePt t="75133" x="2932113" y="2976563"/>
          <p14:tracePt t="75135" x="2995613" y="2976563"/>
          <p14:tracePt t="75138" x="3068638" y="2976563"/>
          <p14:tracePt t="75144" x="3141663" y="2976563"/>
          <p14:tracePt t="75154" x="3306763" y="2976563"/>
          <p14:tracePt t="75157" x="3443288" y="2940050"/>
          <p14:tracePt t="75161" x="3570288" y="2930525"/>
          <p14:tracePt t="75163" x="3716338" y="2903538"/>
          <p14:tracePt t="75169" x="3862388" y="2867025"/>
          <p14:tracePt t="75171" x="4037013" y="2857500"/>
          <p14:tracePt t="75176" x="4219575" y="2813050"/>
          <p14:tracePt t="75180" x="4402138" y="2776538"/>
          <p14:tracePt t="75188" x="4776788" y="2720975"/>
          <p14:tracePt t="75191" x="4959350" y="2684463"/>
          <p14:tracePt t="75195" x="5141913" y="2657475"/>
          <p14:tracePt t="75202" x="5487988" y="2611438"/>
          <p14:tracePt t="75207" x="5670550" y="2593975"/>
          <p14:tracePt t="75211" x="5818188" y="2584450"/>
          <p14:tracePt t="75218" x="5964238" y="2565400"/>
          <p14:tracePt t="75219" x="6110288" y="2565400"/>
          <p14:tracePt t="75222" x="6237288" y="2547938"/>
          <p14:tracePt t="75227" x="6383338" y="2538413"/>
          <p14:tracePt t="75231" x="6521450" y="2520950"/>
          <p14:tracePt t="75236" x="6667500" y="2511425"/>
          <p14:tracePt t="75239" x="6777038" y="2474913"/>
          <p14:tracePt t="75243" x="6904038" y="2465388"/>
          <p14:tracePt t="75249" x="7013575" y="2447925"/>
          <p14:tracePt t="75254" x="7132638" y="2438400"/>
          <p14:tracePt t="75255" x="7223125" y="2419350"/>
          <p14:tracePt t="75259" x="7334250" y="2411413"/>
          <p14:tracePt t="75263" x="7424738" y="2411413"/>
          <p14:tracePt t="75268" x="7507288" y="2411413"/>
          <p14:tracePt t="75270" x="7580313" y="2411413"/>
          <p14:tracePt t="75276" x="7616825" y="2411413"/>
          <p14:tracePt t="75284" x="7699375" y="2411413"/>
          <p14:tracePt t="75289" x="7716838" y="2419350"/>
          <p14:tracePt t="75291" x="7735888" y="2438400"/>
          <p14:tracePt t="75295" x="7753350" y="2447925"/>
          <p14:tracePt t="75301" x="7753350" y="2455863"/>
          <p14:tracePt t="75303" x="7762875" y="2455863"/>
          <p14:tracePt t="75307" x="7762875" y="2465388"/>
          <p14:tracePt t="75311" x="7762875" y="2474913"/>
          <p14:tracePt t="75317" x="7762875" y="2484438"/>
          <p14:tracePt t="75319" x="7762875" y="2492375"/>
          <p14:tracePt t="75323" x="7762875" y="2501900"/>
          <p14:tracePt t="75327" x="7762875" y="2520950"/>
          <p14:tracePt t="75333" x="7762875" y="2528888"/>
          <p14:tracePt t="75335" x="7762875" y="2547938"/>
          <p14:tracePt t="75339" x="7762875" y="2557463"/>
          <p14:tracePt t="75343" x="7762875" y="2565400"/>
          <p14:tracePt t="75349" x="7762875" y="2574925"/>
          <p14:tracePt t="75352" x="7762875" y="2593975"/>
          <p14:tracePt t="75355" x="7762875" y="2601913"/>
          <p14:tracePt t="75358" x="7772400" y="2620963"/>
          <p14:tracePt t="75363" x="7772400" y="2638425"/>
          <p14:tracePt t="75368" x="7780338" y="2657475"/>
          <p14:tracePt t="75370" x="7789863" y="2667000"/>
          <p14:tracePt t="75375" x="7799388" y="2684463"/>
          <p14:tracePt t="75379" x="7808913" y="2703513"/>
          <p14:tracePt t="75386" x="7816850" y="2720975"/>
          <p14:tracePt t="75388" x="7826375" y="2740025"/>
          <p14:tracePt t="75390" x="7845425" y="2757488"/>
          <p14:tracePt t="75395" x="7862888" y="2776538"/>
          <p14:tracePt t="75402" x="7889875" y="2794000"/>
          <p14:tracePt t="75403" x="7908925" y="2803525"/>
          <p14:tracePt t="75406" x="7926388" y="2820988"/>
          <p14:tracePt t="75411" x="7945438" y="2840038"/>
          <p14:tracePt t="75418" x="7962900" y="2849563"/>
          <p14:tracePt t="75420" x="7981950" y="2857500"/>
          <p14:tracePt t="75423" x="7999413" y="2867025"/>
          <p14:tracePt t="75428" x="8018463" y="2894013"/>
          <p14:tracePt t="75437" x="8072438" y="2930525"/>
          <p14:tracePt t="75441" x="8101013" y="2949575"/>
          <p14:tracePt t="75442" x="8128000" y="2968625"/>
          <p14:tracePt t="75450" x="8164513" y="2995613"/>
          <p14:tracePt t="75453" x="8191500" y="3005138"/>
          <p14:tracePt t="75454" x="8220075" y="3022600"/>
          <p14:tracePt t="75459" x="8256588" y="3041650"/>
          <p14:tracePt t="75463" x="8283575" y="3049588"/>
          <p14:tracePt t="75468" x="8329613" y="3068638"/>
          <p14:tracePt t="75472" x="8356600" y="3078163"/>
          <p14:tracePt t="75475" x="8402638" y="3086100"/>
          <p14:tracePt t="75479" x="8429625" y="3095625"/>
          <p14:tracePt t="75485" x="8456613" y="3095625"/>
          <p14:tracePt t="75486" x="8502650" y="3095625"/>
          <p14:tracePt t="75493" x="8529638" y="3105150"/>
          <p14:tracePt t="75502" x="8585200" y="3105150"/>
          <p14:tracePt t="75509" x="8658225" y="3095625"/>
          <p14:tracePt t="75513" x="8702675" y="3095625"/>
          <p14:tracePt t="75516" x="8739188" y="3086100"/>
          <p14:tracePt t="75519" x="8775700" y="3078163"/>
          <p14:tracePt t="75523" x="8812213" y="3049588"/>
          <p14:tracePt t="75527" x="8858250" y="3041650"/>
          <p14:tracePt t="75531" x="8904288" y="3032125"/>
          <p14:tracePt t="75535" x="8940800" y="3022600"/>
          <p14:tracePt t="75539" x="8967788" y="3022600"/>
          <p14:tracePt t="75543" x="9004300" y="3022600"/>
          <p14:tracePt t="75550" x="9023350" y="3022600"/>
          <p14:tracePt t="75553" x="9032875" y="3022600"/>
          <p14:tracePt t="75555" x="9050338" y="3022600"/>
          <p14:tracePt t="75559" x="9059863" y="3022600"/>
          <p14:tracePt t="75564" x="9069388" y="3022600"/>
          <p14:tracePt t="75572" x="9077325" y="3022600"/>
          <p14:tracePt t="75592" x="9077325" y="3041650"/>
          <p14:tracePt t="75598" x="9077325" y="3059113"/>
          <p14:tracePt t="75607" x="9050338" y="3114675"/>
          <p14:tracePt t="75611" x="9050338" y="3132138"/>
          <p14:tracePt t="75616" x="9050338" y="3151188"/>
          <p14:tracePt t="75618" x="9050338" y="3178175"/>
          <p14:tracePt t="75623" x="9050338" y="3205163"/>
          <p14:tracePt t="75629" x="9050338" y="3232150"/>
          <p14:tracePt t="75640" x="9050338" y="3351213"/>
          <p14:tracePt t="75643" x="9050338" y="3406775"/>
          <p14:tracePt t="75647" x="9050338" y="3433763"/>
          <p14:tracePt t="75651" x="9050338" y="3470275"/>
          <p14:tracePt t="75656" x="9050338" y="3506788"/>
          <p14:tracePt t="75659" x="9050338" y="3533775"/>
          <p14:tracePt t="75664" x="9050338" y="3552825"/>
          <p14:tracePt t="75668" x="9050338" y="3570288"/>
          <p14:tracePt t="75671" x="9050338" y="3579813"/>
          <p14:tracePt t="75677" x="9050338" y="3589338"/>
          <p14:tracePt t="75683" x="9040813" y="3606800"/>
          <p14:tracePt t="75690" x="9040813" y="3616325"/>
          <p14:tracePt t="75695" x="9032875" y="3625850"/>
          <p14:tracePt t="75708" x="9023350" y="3633788"/>
          <p14:tracePt t="75723" x="9013825" y="3643313"/>
          <p14:tracePt t="75727" x="9004300" y="3643313"/>
          <p14:tracePt t="75731" x="8996363" y="3643313"/>
          <p14:tracePt t="75736" x="8977313" y="3643313"/>
          <p14:tracePt t="75739" x="8967788" y="3643313"/>
          <p14:tracePt t="75743" x="8950325" y="3652838"/>
          <p14:tracePt t="75750" x="8931275" y="3662363"/>
          <p14:tracePt t="75755" x="8913813" y="3670300"/>
          <p14:tracePt t="75759" x="8894763" y="3670300"/>
          <p14:tracePt t="75763" x="8885238" y="3670300"/>
          <p14:tracePt t="75770" x="8848725" y="3679825"/>
          <p14:tracePt t="75774" x="8831263" y="3679825"/>
          <p14:tracePt t="75779" x="8821738" y="3689350"/>
          <p14:tracePt t="75785" x="8812213" y="3689350"/>
          <p14:tracePt t="75787" x="8794750" y="3689350"/>
          <p14:tracePt t="75790" x="8775700" y="3698875"/>
          <p14:tracePt t="75794" x="8767763" y="3698875"/>
          <p14:tracePt t="75801" x="8748713" y="3698875"/>
          <p14:tracePt t="75803" x="8739188" y="3698875"/>
          <p14:tracePt t="75807" x="8731250" y="3698875"/>
          <p14:tracePt t="75811" x="8721725" y="3698875"/>
          <p14:tracePt t="75815" x="8712200" y="3698875"/>
          <p14:tracePt t="75820" x="8702675" y="3698875"/>
          <p14:tracePt t="75824" x="8694738" y="3706813"/>
          <p14:tracePt t="75826" x="8675688" y="3706813"/>
          <p14:tracePt t="75836" x="8658225" y="3716338"/>
          <p14:tracePt t="75839" x="8648700" y="3716338"/>
          <p14:tracePt t="75843" x="8639175" y="3716338"/>
          <p14:tracePt t="75850" x="8629650" y="3725863"/>
          <p14:tracePt t="75855" x="8621713" y="3725863"/>
          <p14:tracePt t="75859" x="8621713" y="3735388"/>
          <p14:tracePt t="75869" x="8612188" y="3735388"/>
          <p14:tracePt t="75880" x="8602663" y="3735388"/>
          <p14:tracePt t="75952" x="8593138" y="3735388"/>
          <p14:tracePt t="75966" x="8585200" y="3735388"/>
          <p14:tracePt t="75976" x="8575675" y="3735388"/>
          <p14:tracePt t="76091" x="8575675" y="3725863"/>
          <p14:tracePt t="76101" x="8575675" y="3706813"/>
          <p14:tracePt t="76107" x="8575675" y="3698875"/>
          <p14:tracePt t="76116" x="8585200" y="3689350"/>
          <p14:tracePt t="76121" x="8585200" y="3679825"/>
          <p14:tracePt t="76126" x="8593138" y="3670300"/>
          <p14:tracePt t="76127" x="8593138" y="3662363"/>
          <p14:tracePt t="76130" x="8602663" y="3652838"/>
          <p14:tracePt t="76135" x="8612188" y="3643313"/>
          <p14:tracePt t="76139" x="8612188" y="3633788"/>
          <p14:tracePt t="76142" x="8621713" y="3625850"/>
          <p14:tracePt t="76150" x="8621713" y="3616325"/>
          <p14:tracePt t="76153" x="8629650" y="3606800"/>
          <p14:tracePt t="76155" x="8639175" y="3589338"/>
          <p14:tracePt t="76159" x="8648700" y="3570288"/>
          <p14:tracePt t="76163" x="8666163" y="3560763"/>
          <p14:tracePt t="76169" x="8675688" y="3543300"/>
          <p14:tracePt t="76172" x="8685213" y="3524250"/>
          <p14:tracePt t="76174" x="8694738" y="3516313"/>
          <p14:tracePt t="76179" x="8712200" y="3497263"/>
          <p14:tracePt t="76184" x="8721725" y="3479800"/>
          <p14:tracePt t="76188" x="8739188" y="3470275"/>
          <p14:tracePt t="76190" x="8748713" y="3451225"/>
          <p14:tracePt t="76195" x="8767763" y="3433763"/>
          <p14:tracePt t="76201" x="8775700" y="3424238"/>
          <p14:tracePt t="76204" x="8785225" y="3414713"/>
          <p14:tracePt t="76206" x="8794750" y="3406775"/>
          <p14:tracePt t="76210" x="8804275" y="3406775"/>
          <p14:tracePt t="76217" x="8821738" y="3387725"/>
          <p14:tracePt t="76220" x="8831263" y="3378200"/>
          <p14:tracePt t="76222" x="8840788" y="3360738"/>
          <p14:tracePt t="76227" x="8848725" y="3351213"/>
          <p14:tracePt t="76231" x="8858250" y="3341688"/>
          <p14:tracePt t="76237" x="8867775" y="3333750"/>
          <p14:tracePt t="76239" x="8885238" y="3314700"/>
          <p14:tracePt t="76243" x="8894763" y="3305175"/>
          <p14:tracePt t="76247" x="8904288" y="3297238"/>
          <p14:tracePt t="76252" x="8913813" y="3287713"/>
          <p14:tracePt t="76255" x="8921750" y="3268663"/>
          <p14:tracePt t="76259" x="8921750" y="3260725"/>
          <p14:tracePt t="76265" x="8931275" y="3241675"/>
          <p14:tracePt t="76269" x="8940800" y="3224213"/>
          <p14:tracePt t="76270" x="8959850" y="3214688"/>
          <p14:tracePt t="76277" x="8967788" y="3195638"/>
          <p14:tracePt t="76288" x="8996363" y="3159125"/>
          <p14:tracePt t="76297" x="8996363" y="3151188"/>
          <p14:tracePt t="76303" x="9004300" y="3132138"/>
          <p14:tracePt t="76311" x="9004300" y="3122613"/>
          <p14:tracePt t="76319" x="9013825" y="3114675"/>
          <p14:tracePt t="76334" x="9013825" y="3105150"/>
          <p14:tracePt t="76339" x="9023350" y="3095625"/>
          <p14:tracePt t="76357" x="9032875" y="3086100"/>
          <p14:tracePt t="76365" x="9032875" y="3068638"/>
          <p14:tracePt t="76376" x="9050338" y="3049588"/>
          <p14:tracePt t="76380" x="9059863" y="3041650"/>
          <p14:tracePt t="76386" x="9069388" y="3041650"/>
          <p14:tracePt t="76388" x="9077325" y="3032125"/>
          <p14:tracePt t="76392" x="9077325" y="3022600"/>
          <p14:tracePt t="76396" x="9086850" y="3013075"/>
          <p14:tracePt t="76404" x="9086850" y="3005138"/>
          <p14:tracePt t="76413" x="9096375" y="2995613"/>
          <p14:tracePt t="76418" x="9096375" y="2986088"/>
          <p14:tracePt t="76420" x="9105900" y="2986088"/>
          <p14:tracePt t="76423" x="9113838" y="2976563"/>
          <p14:tracePt t="76428" x="9113838" y="2968625"/>
          <p14:tracePt t="76434" x="9123363" y="2959100"/>
          <p14:tracePt t="76436" x="9123363" y="2949575"/>
          <p14:tracePt t="76439" x="9132888" y="2940050"/>
          <p14:tracePt t="76452" x="9142413" y="2930525"/>
          <p14:tracePt t="76456" x="9150350" y="2922588"/>
          <p14:tracePt t="76460" x="9159875" y="2913063"/>
          <p14:tracePt t="76464" x="9169400" y="2903538"/>
          <p14:tracePt t="76468" x="9178925" y="2894013"/>
          <p14:tracePt t="76474" x="9186863" y="2876550"/>
          <p14:tracePt t="76479" x="9196388" y="2876550"/>
          <p14:tracePt t="76491" x="9215438" y="2849563"/>
          <p14:tracePt t="76500" x="9223375" y="2840038"/>
          <p14:tracePt t="76503" x="9232900" y="2840038"/>
          <p14:tracePt t="76508" x="9242425" y="2840038"/>
          <p14:tracePt t="76573" x="9242425" y="2830513"/>
          <p14:tracePt t="76581" x="9251950" y="2830513"/>
          <p14:tracePt t="76586" x="9251950" y="2820988"/>
          <p14:tracePt t="76603" x="9259888" y="2813050"/>
          <p14:tracePt t="76609" x="9269413" y="2813050"/>
          <p14:tracePt t="76612" x="9269413" y="2803525"/>
          <p14:tracePt t="76621" x="9278938" y="2794000"/>
          <p14:tracePt t="76628" x="9278938" y="2784475"/>
          <p14:tracePt t="76635" x="9288463" y="2776538"/>
          <p14:tracePt t="76640" x="9296400" y="2776538"/>
          <p14:tracePt t="76644" x="9296400" y="2767013"/>
          <p14:tracePt t="76661" x="9305925" y="2757488"/>
          <p14:tracePt t="76669" x="9315450" y="2747963"/>
          <p14:tracePt t="76677" x="9324975" y="2747963"/>
          <p14:tracePt t="76682" x="9324975" y="2740025"/>
          <p14:tracePt t="76693" x="9332913" y="2730500"/>
          <p14:tracePt t="76705" x="9342438" y="2730500"/>
          <p14:tracePt t="76853" x="9324975" y="2730500"/>
          <p14:tracePt t="76866" x="9324975" y="2740025"/>
          <p14:tracePt t="77035" x="9315450" y="2740025"/>
          <p14:tracePt t="77057" x="9278938" y="2767013"/>
          <p14:tracePt t="77062" x="9251950" y="2813050"/>
          <p14:tracePt t="77068" x="9196388" y="2857500"/>
          <p14:tracePt t="77072" x="9178925" y="2894013"/>
          <p14:tracePt t="77075" x="9142413" y="2930525"/>
          <p14:tracePt t="77081" x="9123363" y="2976563"/>
          <p14:tracePt t="77085" x="9086850" y="3032125"/>
          <p14:tracePt t="77088" x="9050338" y="3078163"/>
          <p14:tracePt t="77092" x="9023350" y="3122613"/>
          <p14:tracePt t="77104" x="8977313" y="3187700"/>
          <p14:tracePt t="77110" x="8921750" y="3260725"/>
          <p14:tracePt t="77111" x="8904288" y="3287713"/>
          <p14:tracePt t="77118" x="8877300" y="3324225"/>
          <p14:tracePt t="77120" x="8858250" y="3341688"/>
          <p14:tracePt t="77124" x="8840788" y="3370263"/>
          <p14:tracePt t="77128" x="8821738" y="3378200"/>
          <p14:tracePt t="77134" x="8804275" y="3397250"/>
          <p14:tracePt t="77136" x="8794750" y="3406775"/>
          <p14:tracePt t="77140" x="8785225" y="3414713"/>
          <p14:tracePt t="77144" x="8785225" y="3424238"/>
          <p14:tracePt t="77150" x="8775700" y="3424238"/>
          <p14:tracePt t="77156" x="8767763" y="3433763"/>
          <p14:tracePt t="77169" x="8758238" y="3433763"/>
          <p14:tracePt t="77209" x="8748713" y="3433763"/>
          <p14:tracePt t="77221" x="8748713" y="3443288"/>
          <p14:tracePt t="77224" x="8739188" y="3443288"/>
          <p14:tracePt t="77236" x="8731250" y="3443288"/>
          <p14:tracePt t="77244" x="8721725" y="3443288"/>
          <p14:tracePt t="77252" x="8712200" y="3443288"/>
          <p14:tracePt t="77264" x="8702675" y="3443288"/>
          <p14:tracePt t="77276" x="8702675" y="3451225"/>
          <p14:tracePt t="77376" x="8694738" y="3451225"/>
          <p14:tracePt t="77387" x="8685213" y="3451225"/>
          <p14:tracePt t="77397" x="8685213" y="3460750"/>
          <p14:tracePt t="77413" x="8675688" y="3460750"/>
          <p14:tracePt t="77425" x="8675688" y="3470275"/>
          <p14:tracePt t="77618" x="8666163" y="3470275"/>
          <p14:tracePt t="77625" x="8658225" y="3479800"/>
          <p14:tracePt t="77634" x="8648700" y="3487738"/>
          <p14:tracePt t="77638" x="8648700" y="3497263"/>
          <p14:tracePt t="77653" x="8639175" y="3506788"/>
          <p14:tracePt t="77657" x="8639175" y="3516313"/>
          <p14:tracePt t="77660" x="8629650" y="3524250"/>
          <p14:tracePt t="77666" x="8621713" y="3533775"/>
          <p14:tracePt t="77668" x="8621713" y="3543300"/>
          <p14:tracePt t="77672" x="8612188" y="3552825"/>
          <p14:tracePt t="77676" x="8602663" y="3552825"/>
          <p14:tracePt t="77684" x="8602663" y="3560763"/>
          <p14:tracePt t="77700" x="8593138" y="3570288"/>
          <p14:tracePt t="77702" x="8585200" y="3570288"/>
          <p14:tracePt t="77709" x="8575675" y="3579813"/>
          <p14:tracePt t="77737" x="8566150" y="3579813"/>
          <p14:tracePt t="77782" x="8566150" y="3560763"/>
          <p14:tracePt t="77787" x="8566150" y="3552825"/>
          <p14:tracePt t="77791" x="8566150" y="3543300"/>
          <p14:tracePt t="77797" x="8556625" y="3487738"/>
          <p14:tracePt t="77801" x="8548688" y="3470275"/>
          <p14:tracePt t="77803" x="8529638" y="3451225"/>
          <p14:tracePt t="77808" x="8512175" y="3433763"/>
          <p14:tracePt t="77812" x="8493125" y="3414713"/>
          <p14:tracePt t="77819" x="8456613" y="3397250"/>
          <p14:tracePt t="77820" x="8429625" y="3370263"/>
          <p14:tracePt t="77824" x="8402638" y="3360738"/>
          <p14:tracePt t="77828" x="8366125" y="3351213"/>
          <p14:tracePt t="77833" x="8329613" y="3341688"/>
          <p14:tracePt t="77836" x="8293100" y="3333750"/>
          <p14:tracePt t="77840" x="8264525" y="3333750"/>
          <p14:tracePt t="77843" x="8228013" y="3324225"/>
          <p14:tracePt t="77851" x="8164513" y="3324225"/>
          <p14:tracePt t="77853" x="8128000" y="3324225"/>
          <p14:tracePt t="77856" x="8072438" y="3314700"/>
          <p14:tracePt t="77860" x="8027988" y="3314700"/>
          <p14:tracePt t="77867" x="7991475" y="3314700"/>
          <p14:tracePt t="77868" x="7945438" y="3314700"/>
          <p14:tracePt t="77872" x="7908925" y="3314700"/>
          <p14:tracePt t="77876" x="7862888" y="3297238"/>
          <p14:tracePt t="77881" x="7808913" y="3297238"/>
          <p14:tracePt t="77884" x="7772400" y="3297238"/>
          <p14:tracePt t="77887" x="7726363" y="3297238"/>
          <p14:tracePt t="77892" x="7670800" y="3297238"/>
          <p14:tracePt t="77901" x="7589838" y="3297238"/>
          <p14:tracePt t="77903" x="7553325" y="3287713"/>
          <p14:tracePt t="77908" x="7507288" y="3287713"/>
          <p14:tracePt t="77912" x="7451725" y="3278188"/>
          <p14:tracePt t="77919" x="7407275" y="3268663"/>
          <p14:tracePt t="77921" x="7342188" y="3241675"/>
          <p14:tracePt t="77924" x="7305675" y="3232150"/>
          <p14:tracePt t="77927" x="7259638" y="3214688"/>
          <p14:tracePt t="77934" x="7215188" y="3187700"/>
          <p14:tracePt t="77936" x="7186613" y="3168650"/>
          <p14:tracePt t="77940" x="7142163" y="3141663"/>
          <p14:tracePt t="77944" x="7105650" y="3114675"/>
          <p14:tracePt t="77950" x="7077075" y="3095625"/>
          <p14:tracePt t="77953" x="7032625" y="3059113"/>
          <p14:tracePt t="77955" x="7013575" y="3041650"/>
          <p14:tracePt t="77960" x="6977063" y="3022600"/>
          <p14:tracePt t="77966" x="6950075" y="2995613"/>
          <p14:tracePt t="77968" x="6923088" y="2968625"/>
          <p14:tracePt t="77972" x="6886575" y="2959100"/>
          <p14:tracePt t="77976" x="6858000" y="2940050"/>
          <p14:tracePt t="77981" x="6840538" y="2913063"/>
          <p14:tracePt t="77984" x="6813550" y="2894013"/>
          <p14:tracePt t="77988" x="6784975" y="2876550"/>
          <p14:tracePt t="77992" x="6757988" y="2857500"/>
          <p14:tracePt t="77997" x="6731000" y="2840038"/>
          <p14:tracePt t="78001" x="6711950" y="2813050"/>
          <p14:tracePt t="78003" x="6675438" y="2803525"/>
          <p14:tracePt t="78008" x="6648450" y="2794000"/>
          <p14:tracePt t="78022" x="6575425" y="2757488"/>
          <p14:tracePt t="78031" x="6521450" y="2730500"/>
          <p14:tracePt t="78039" x="6456363" y="2720975"/>
          <p14:tracePt t="78042" x="6429375" y="2703513"/>
          <p14:tracePt t="78043" x="6402388" y="2703513"/>
          <p14:tracePt t="78050" x="6365875" y="2693988"/>
          <p14:tracePt t="78053" x="6337300" y="2693988"/>
          <p14:tracePt t="78056" x="6310313" y="2684463"/>
          <p14:tracePt t="78060" x="6292850" y="2684463"/>
          <p14:tracePt t="78066" x="6264275" y="2674938"/>
          <p14:tracePt t="78068" x="6227763" y="2667000"/>
          <p14:tracePt t="78072" x="6200775" y="2657475"/>
          <p14:tracePt t="78075" x="6173788" y="2647950"/>
          <p14:tracePt t="78079" x="6154738" y="2638425"/>
          <p14:tracePt t="78085" x="6127750" y="2630488"/>
          <p14:tracePt t="78088" x="6091238" y="2620963"/>
          <p14:tracePt t="78092" x="6064250" y="2593975"/>
          <p14:tracePt t="78097" x="6045200" y="2584450"/>
          <p14:tracePt t="78102" x="6018213" y="2574925"/>
          <p14:tracePt t="78104" x="5981700" y="2565400"/>
          <p14:tracePt t="78108" x="5954713" y="2547938"/>
          <p14:tracePt t="78112" x="5927725" y="2538413"/>
          <p14:tracePt t="78118" x="5891213" y="2520950"/>
          <p14:tracePt t="78121" x="5872163" y="2511425"/>
          <p14:tracePt t="78124" x="5845175" y="2484438"/>
          <p14:tracePt t="78128" x="5818188" y="2474913"/>
          <p14:tracePt t="78134" x="5781675" y="2455863"/>
          <p14:tracePt t="78138" x="5753100" y="2438400"/>
          <p14:tracePt t="78139" x="5716588" y="2428875"/>
          <p14:tracePt t="78143" x="5699125" y="2401888"/>
          <p14:tracePt t="78151" x="5662613" y="2374900"/>
          <p14:tracePt t="78157" x="5643563" y="2365375"/>
          <p14:tracePt t="78160" x="5626100" y="2346325"/>
          <p14:tracePt t="78166" x="5607050" y="2338388"/>
          <p14:tracePt t="78168" x="5597525" y="2328863"/>
          <p14:tracePt t="78171" x="5589588" y="2319338"/>
          <p14:tracePt t="78176" x="5580063" y="2309813"/>
          <p14:tracePt t="78182" x="5570538" y="2301875"/>
          <p14:tracePt t="78186" x="5561013" y="2282825"/>
          <p14:tracePt t="78187" x="5561013" y="2273300"/>
          <p14:tracePt t="78192" x="5553075" y="2255838"/>
          <p14:tracePt t="78198" x="5534025" y="2246313"/>
          <p14:tracePt t="78203" x="5497513" y="2209800"/>
          <p14:tracePt t="78208" x="5497513" y="2200275"/>
          <p14:tracePt t="78212" x="5480050" y="2182813"/>
          <p14:tracePt t="78217" x="5470525" y="2173288"/>
          <p14:tracePt t="78221" x="5461000" y="2163763"/>
          <p14:tracePt t="78224" x="5443538" y="2146300"/>
          <p14:tracePt t="78228" x="5434013" y="2146300"/>
          <p14:tracePt t="78233" x="5424488" y="2136775"/>
          <p14:tracePt t="78236" x="5407025" y="2119313"/>
          <p14:tracePt t="78240" x="5407025" y="2109788"/>
          <p14:tracePt t="78244" x="5397500" y="2100263"/>
          <p14:tracePt t="78251" x="5387975" y="2100263"/>
          <p14:tracePt t="78252" x="5370513" y="2090738"/>
          <p14:tracePt t="78256" x="5370513" y="2082800"/>
          <p14:tracePt t="78260" x="5351463" y="2082800"/>
          <p14:tracePt t="78268" x="5341938" y="2082800"/>
          <p14:tracePt t="78340" x="5334000" y="2073275"/>
          <p14:tracePt t="78352" x="5334000" y="2063750"/>
          <p14:tracePt t="78365" x="5324475" y="2054225"/>
          <p14:tracePt t="78373" x="5314950" y="2046288"/>
          <p14:tracePt t="78377" x="5305425" y="2036763"/>
          <p14:tracePt t="78385" x="5297488" y="2027238"/>
          <p14:tracePt t="78399" x="5287963" y="2027238"/>
          <p14:tracePt t="78410" x="5287963" y="2017713"/>
          <p14:tracePt t="78434" x="5278438" y="2009775"/>
          <p14:tracePt t="78451" x="5278438" y="2000250"/>
          <p14:tracePt t="78462" x="5278438" y="1990725"/>
          <p14:tracePt t="78469" x="5278438" y="1973263"/>
          <p14:tracePt t="78480" x="5287963" y="1973263"/>
          <p14:tracePt t="78491" x="5334000" y="1944688"/>
          <p14:tracePt t="78495" x="5341938" y="1935163"/>
          <p14:tracePt t="78497" x="5360988" y="1927225"/>
          <p14:tracePt t="78502" x="5378450" y="1927225"/>
          <p14:tracePt t="78505" x="5397500" y="1917700"/>
          <p14:tracePt t="78509" x="5414963" y="1908175"/>
          <p14:tracePt t="78515" x="5434013" y="1898650"/>
          <p14:tracePt t="78518" x="5451475" y="1890713"/>
          <p14:tracePt t="78521" x="5461000" y="1881188"/>
          <p14:tracePt t="78525" x="5480050" y="1871663"/>
          <p14:tracePt t="78531" x="5497513" y="1862138"/>
          <p14:tracePt t="78534" x="5497513" y="1854200"/>
          <p14:tracePt t="78537" x="5516563" y="1844675"/>
          <p14:tracePt t="78541" x="5524500" y="1835150"/>
          <p14:tracePt t="78545" x="5534025" y="1835150"/>
          <p14:tracePt t="78550" x="5553075" y="1825625"/>
          <p14:tracePt t="78565" x="5561013" y="1817688"/>
          <p14:tracePt t="78575" x="5570538" y="1808163"/>
          <p14:tracePt t="78578" x="5580063" y="1808163"/>
          <p14:tracePt t="78584" x="5580063" y="1798638"/>
          <p14:tracePt t="78585" x="5580063" y="1789113"/>
          <p14:tracePt t="78589" x="5589588" y="1789113"/>
          <p14:tracePt t="78593" x="5589588" y="1781175"/>
          <p14:tracePt t="78601" x="5597525" y="1771650"/>
          <p14:tracePt t="78610" x="5607050" y="1771650"/>
          <p14:tracePt t="78613" x="5616575" y="1771650"/>
          <p14:tracePt t="78618" x="5616575" y="1762125"/>
          <p14:tracePt t="78621" x="5626100" y="1762125"/>
          <p14:tracePt t="78625" x="5626100" y="1752600"/>
          <p14:tracePt t="78634" x="5626100" y="1744663"/>
          <p14:tracePt t="78642" x="5626100" y="1735138"/>
          <p14:tracePt t="78651" x="5634038" y="1735138"/>
          <p14:tracePt t="78750" x="5634038" y="1725613"/>
          <p14:tracePt t="78760" x="5643563" y="1725613"/>
          <p14:tracePt t="78871" x="5643563" y="1735138"/>
          <p14:tracePt t="78875" x="5643563" y="1744663"/>
          <p14:tracePt t="78881" x="5653088" y="1771650"/>
          <p14:tracePt t="78887" x="5653088" y="1781175"/>
          <p14:tracePt t="78899" x="5653088" y="1808163"/>
          <p14:tracePt t="78902" x="5662613" y="1825625"/>
          <p14:tracePt t="78905" x="5662613" y="1835150"/>
          <p14:tracePt t="78909" x="5662613" y="1844675"/>
          <p14:tracePt t="78913" x="5662613" y="1854200"/>
          <p14:tracePt t="78918" x="5670550" y="1871663"/>
          <p14:tracePt t="78921" x="5689600" y="1898650"/>
          <p14:tracePt t="78925" x="5708650" y="1927225"/>
          <p14:tracePt t="78930" x="5735638" y="1944688"/>
          <p14:tracePt t="78934" x="5762625" y="1963738"/>
          <p14:tracePt t="78937" x="5789613" y="1990725"/>
          <p14:tracePt t="78941" x="5826125" y="2009775"/>
          <p14:tracePt t="78944" x="5862638" y="2027238"/>
          <p14:tracePt t="78951" x="5927725" y="2054225"/>
          <p14:tracePt t="78953" x="5991225" y="2082800"/>
          <p14:tracePt t="78956" x="6054725" y="2090738"/>
          <p14:tracePt t="78961" x="6127750" y="2119313"/>
          <p14:tracePt t="78967" x="6210300" y="2146300"/>
          <p14:tracePt t="78969" x="6283325" y="2155825"/>
          <p14:tracePt t="78973" x="6383338" y="2182813"/>
          <p14:tracePt t="78977" x="6456363" y="2200275"/>
          <p14:tracePt t="78983" x="6548438" y="2200275"/>
          <p14:tracePt t="78985" x="6648450" y="2209800"/>
          <p14:tracePt t="78989" x="6740525" y="2209800"/>
          <p14:tracePt t="78993" x="6831013" y="2209800"/>
          <p14:tracePt t="79000" x="6923088" y="2209800"/>
          <p14:tracePt t="79001" x="7013575" y="2192338"/>
          <p14:tracePt t="79005" x="7096125" y="2182813"/>
          <p14:tracePt t="79011" x="7196138" y="2136775"/>
          <p14:tracePt t="79025" x="7589838" y="1927225"/>
          <p14:tracePt t="79030" x="7689850" y="1871663"/>
          <p14:tracePt t="79034" x="7808913" y="1808163"/>
          <p14:tracePt t="79037" x="7899400" y="1752600"/>
          <p14:tracePt t="79041" x="7999413" y="1708150"/>
          <p14:tracePt t="79045" x="8081963" y="1689100"/>
          <p14:tracePt t="79051" x="8147050" y="1643063"/>
          <p14:tracePt t="79053" x="8174038" y="1625600"/>
          <p14:tracePt t="79057" x="8201025" y="1616075"/>
          <p14:tracePt t="79061" x="8237538" y="1598613"/>
          <p14:tracePt t="79067" x="8247063" y="1589088"/>
          <p14:tracePt t="79068" x="8256588" y="1589088"/>
          <p14:tracePt t="79073" x="8256588" y="1579563"/>
          <p14:tracePt t="79077" x="8264525" y="1579563"/>
          <p14:tracePt t="79083" x="8274050" y="1570038"/>
          <p14:tracePt t="79089" x="8283575" y="1570038"/>
          <p14:tracePt t="79101" x="8293100" y="1570038"/>
          <p14:tracePt t="79129" x="8301038" y="1570038"/>
          <p14:tracePt t="79138" x="8310563" y="1579563"/>
          <p14:tracePt t="79141" x="8310563" y="1589088"/>
          <p14:tracePt t="79152" x="8320088" y="1598613"/>
          <p14:tracePt t="79158" x="8329613" y="1606550"/>
          <p14:tracePt t="79172" x="8337550" y="1606550"/>
          <p14:tracePt t="79175" x="8347075" y="1616075"/>
          <p14:tracePt t="79183" x="8356600" y="1625600"/>
          <p14:tracePt t="79194" x="8366125" y="1635125"/>
          <p14:tracePt t="79209" x="8366125" y="1643063"/>
          <p14:tracePt t="79219" x="8366125" y="1652588"/>
          <p14:tracePt t="79231" x="8366125" y="1662113"/>
          <p14:tracePt t="79241" x="8366125" y="1671638"/>
          <p14:tracePt t="79258" x="8356600" y="1679575"/>
          <p14:tracePt t="79270" x="8356600" y="1689100"/>
          <p14:tracePt t="81343" x="8347075" y="1689100"/>
          <p14:tracePt t="81355" x="8337550" y="1698625"/>
          <p14:tracePt t="81362" x="8329613" y="1698625"/>
          <p14:tracePt t="81397" x="8320088" y="1698625"/>
          <p14:tracePt t="81408" x="8320088" y="1708150"/>
          <p14:tracePt t="81420" x="8320088" y="1725613"/>
          <p14:tracePt t="81423" x="8329613" y="1735138"/>
          <p14:tracePt t="81426" x="8337550" y="1744663"/>
          <p14:tracePt t="81431" x="8347075" y="1762125"/>
          <p14:tracePt t="81434" x="8356600" y="1771650"/>
          <p14:tracePt t="81438" x="8366125" y="1781175"/>
          <p14:tracePt t="81444" x="8374063" y="1781175"/>
          <p14:tracePt t="81456" x="8383588" y="1798638"/>
          <p14:tracePt t="81463" x="8402638" y="1817688"/>
          <p14:tracePt t="81471" x="8420100" y="1835150"/>
          <p14:tracePt t="81481" x="8429625" y="1835150"/>
          <p14:tracePt t="81484" x="8429625" y="1844675"/>
          <p14:tracePt t="81485" x="8439150" y="1854200"/>
          <p14:tracePt t="81490" x="8447088" y="1862138"/>
          <p14:tracePt t="81494" x="8466138" y="1881188"/>
          <p14:tracePt t="81500" x="8475663" y="1890713"/>
          <p14:tracePt t="81501" x="8493125" y="1908175"/>
          <p14:tracePt t="81506" x="8512175" y="1927225"/>
          <p14:tracePt t="81509" x="8539163" y="1954213"/>
          <p14:tracePt t="81516" x="8556625" y="1973263"/>
          <p14:tracePt t="81518" x="8593138" y="2009775"/>
          <p14:tracePt t="81522" x="8612188" y="2036763"/>
          <p14:tracePt t="81526" x="8648700" y="2073275"/>
          <p14:tracePt t="81532" x="8666163" y="2090738"/>
          <p14:tracePt t="81533" x="8685213" y="2119313"/>
          <p14:tracePt t="81538" x="8702675" y="2163763"/>
          <p14:tracePt t="81542" x="8731250" y="2209800"/>
          <p14:tracePt t="81548" x="8758238" y="2273300"/>
          <p14:tracePt t="81550" x="8785225" y="2319338"/>
          <p14:tracePt t="81554" x="8812213" y="2382838"/>
          <p14:tracePt t="81558" x="8840788" y="2438400"/>
          <p14:tracePt t="81562" x="8867775" y="2520950"/>
          <p14:tracePt t="81567" x="8885238" y="2584450"/>
          <p14:tracePt t="81570" x="8913813" y="2647950"/>
          <p14:tracePt t="81574" x="8940800" y="2703513"/>
          <p14:tracePt t="81579" x="8977313" y="2784475"/>
          <p14:tracePt t="81583" x="9004300" y="2849563"/>
          <p14:tracePt t="81586" x="9032875" y="2913063"/>
          <p14:tracePt t="81590" x="9050338" y="2959100"/>
          <p14:tracePt t="81594" x="9077325" y="3005138"/>
          <p14:tracePt t="81600" x="9096375" y="3049588"/>
          <p14:tracePt t="81602" x="9123363" y="3095625"/>
          <p14:tracePt t="81605" x="9132888" y="3132138"/>
          <p14:tracePt t="81610" x="9150350" y="3168650"/>
          <p14:tracePt t="81617" x="9159875" y="3205163"/>
          <p14:tracePt t="81618" x="9178925" y="3241675"/>
          <p14:tracePt t="81622" x="9205913" y="3268663"/>
          <p14:tracePt t="81626" x="9223375" y="3297238"/>
          <p14:tracePt t="81633" x="9251950" y="3360738"/>
          <p14:tracePt t="81638" x="9278938" y="3387725"/>
          <p14:tracePt t="81642" x="9296400" y="3424238"/>
          <p14:tracePt t="81648" x="9315450" y="3451225"/>
          <p14:tracePt t="81650" x="9324975" y="3497263"/>
          <p14:tracePt t="81654" x="9332913" y="3516313"/>
          <p14:tracePt t="81658" x="9342438" y="3543300"/>
          <p14:tracePt t="81661" x="9369425" y="3570288"/>
          <p14:tracePt t="81666" x="9378950" y="3606800"/>
          <p14:tracePt t="81670" x="9398000" y="3633788"/>
          <p14:tracePt t="81674" x="9415463" y="3662363"/>
          <p14:tracePt t="81680" x="9434513" y="3698875"/>
          <p14:tracePt t="81684" x="9461500" y="3725863"/>
          <p14:tracePt t="81685" x="9478963" y="3762375"/>
          <p14:tracePt t="81690" x="9498013" y="3798888"/>
          <p14:tracePt t="81695" x="9515475" y="3835400"/>
          <p14:tracePt t="81699" x="9544050" y="3862388"/>
          <p14:tracePt t="81701" x="9561513" y="3908425"/>
          <p14:tracePt t="81705" x="9571038" y="3927475"/>
          <p14:tracePt t="81710" x="9580563" y="3963988"/>
          <p14:tracePt t="81716" x="9598025" y="3990975"/>
          <p14:tracePt t="81718" x="9617075" y="4017963"/>
          <p14:tracePt t="81722" x="9625013" y="4044950"/>
          <p14:tracePt t="81726" x="9625013" y="4064000"/>
          <p14:tracePt t="81732" x="9634538" y="4081463"/>
          <p14:tracePt t="81734" x="9644063" y="4100513"/>
          <p14:tracePt t="81737" x="9653588" y="4137025"/>
          <p14:tracePt t="81742" x="9661525" y="4154488"/>
          <p14:tracePt t="81748" x="9680575" y="4183063"/>
          <p14:tracePt t="81750" x="9690100" y="4210050"/>
          <p14:tracePt t="81754" x="9707563" y="4227513"/>
          <p14:tracePt t="81757" x="9717088" y="4264025"/>
          <p14:tracePt t="81763" x="9744075" y="4283075"/>
          <p14:tracePt t="81767" x="9763125" y="4310063"/>
          <p14:tracePt t="81770" x="9772650" y="4329113"/>
          <p14:tracePt t="81774" x="9790113" y="4365625"/>
          <p14:tracePt t="81780" x="9809163" y="4383088"/>
          <p14:tracePt t="81784" x="9826625" y="4410075"/>
          <p14:tracePt t="81786" x="9853613" y="4429125"/>
          <p14:tracePt t="81790" x="9872663" y="4446588"/>
          <p14:tracePt t="81794" x="9882188" y="4483100"/>
          <p14:tracePt t="81800" x="9899650" y="4502150"/>
          <p14:tracePt t="81802" x="9918700" y="4511675"/>
          <p14:tracePt t="81806" x="9926638" y="4529138"/>
          <p14:tracePt t="81810" x="9936163" y="4548188"/>
          <p14:tracePt t="81816" x="9945688" y="4556125"/>
          <p14:tracePt t="81819" x="9963150" y="4584700"/>
          <p14:tracePt t="81821" x="9972675" y="4602163"/>
          <p14:tracePt t="81826" x="9991725" y="4611688"/>
          <p14:tracePt t="81832" x="9999663" y="4629150"/>
          <p14:tracePt t="81844" x="10009188" y="4638675"/>
          <p14:tracePt t="81966" x="9999663" y="4638675"/>
          <p14:tracePt t="81973" x="9991725" y="4638675"/>
          <p14:tracePt t="81976" x="9982200" y="4638675"/>
          <p14:tracePt t="81984" x="9972675" y="4648200"/>
          <p14:tracePt t="81987" x="9963150" y="4648200"/>
          <p14:tracePt t="81990" x="9955213" y="4648200"/>
          <p14:tracePt t="81998" x="9945688" y="4648200"/>
          <p14:tracePt t="82002" x="9918700" y="4648200"/>
          <p14:tracePt t="82010" x="9909175" y="4648200"/>
          <p14:tracePt t="82016" x="9899650" y="4648200"/>
          <p14:tracePt t="82019" x="9882188" y="4648200"/>
          <p14:tracePt t="82021" x="9872663" y="4648200"/>
          <p14:tracePt t="82026" x="9863138" y="4657725"/>
          <p14:tracePt t="82034" x="9853613" y="4657725"/>
          <p14:tracePt t="82038" x="9845675" y="4657725"/>
          <p14:tracePt t="82042" x="9836150" y="4657725"/>
          <p14:tracePt t="82051" x="9826625" y="4657725"/>
          <p14:tracePt t="82058" x="9817100" y="4657725"/>
          <p14:tracePt t="82086" x="9809163" y="4657725"/>
          <p14:tracePt t="82172" x="9809163" y="4648200"/>
          <p14:tracePt t="82185" x="9809163" y="4638675"/>
          <p14:tracePt t="82191" x="9809163" y="4621213"/>
          <p14:tracePt t="82194" x="9809163" y="4602163"/>
          <p14:tracePt t="82201" x="9799638" y="4575175"/>
          <p14:tracePt t="82206" x="9790113" y="4538663"/>
          <p14:tracePt t="82213" x="9780588" y="4511675"/>
          <p14:tracePt t="82225" x="9744075" y="4410075"/>
          <p14:tracePt t="82228" x="9717088" y="4373563"/>
          <p14:tracePt t="82231" x="9707563" y="4356100"/>
          <p14:tracePt t="82234" x="9690100" y="4337050"/>
          <p14:tracePt t="82237" x="9680575" y="4310063"/>
          <p14:tracePt t="82245" x="9661525" y="4292600"/>
          <p14:tracePt t="82255" x="9607550" y="4264025"/>
          <p14:tracePt t="82260" x="9598025" y="4256088"/>
          <p14:tracePt t="82264" x="9580563" y="4256088"/>
          <p14:tracePt t="82266" x="9551988" y="4256088"/>
          <p14:tracePt t="82270" x="9534525" y="4256088"/>
          <p14:tracePt t="82274" x="9515475" y="4256088"/>
          <p14:tracePt t="82281" x="9488488" y="4256088"/>
          <p14:tracePt t="82284" x="9471025" y="4256088"/>
          <p14:tracePt t="82286" x="9442450" y="4256088"/>
          <p14:tracePt t="82290" x="9415463" y="4256088"/>
          <p14:tracePt t="82296" x="9388475" y="4256088"/>
          <p14:tracePt t="82300" x="9351963" y="4256088"/>
          <p14:tracePt t="82302" x="9324975" y="4256088"/>
          <p14:tracePt t="82306" x="9296400" y="4256088"/>
          <p14:tracePt t="82310" x="9269413" y="4256088"/>
          <p14:tracePt t="82317" x="9251950" y="4256088"/>
          <p14:tracePt t="82319" x="9215438" y="4264025"/>
          <p14:tracePt t="82321" x="9205913" y="4264025"/>
          <p14:tracePt t="82327" x="9169400" y="4264025"/>
          <p14:tracePt t="82333" x="9150350" y="4264025"/>
          <p14:tracePt t="82335" x="9123363" y="4264025"/>
          <p14:tracePt t="82337" x="9105900" y="4264025"/>
          <p14:tracePt t="82345" x="9086850" y="4264025"/>
          <p14:tracePt t="82353" x="9032875" y="4246563"/>
          <p14:tracePt t="82357" x="8996363" y="4246563"/>
          <p14:tracePt t="82359" x="8977313" y="4237038"/>
          <p14:tracePt t="82365" x="8950325" y="4219575"/>
          <p14:tracePt t="82367" x="8931275" y="4210050"/>
          <p14:tracePt t="82371" x="8904288" y="4200525"/>
          <p14:tracePt t="82375" x="8885238" y="4200525"/>
          <p14:tracePt t="82382" x="8867775" y="4191000"/>
          <p14:tracePt t="82384" x="8858250" y="4191000"/>
          <p14:tracePt t="82387" x="8848725" y="4183063"/>
          <p14:tracePt t="82391" x="8840788" y="4183063"/>
          <p14:tracePt t="82398" x="8831263" y="4183063"/>
          <p14:tracePt t="82424" x="8831263" y="4173538"/>
          <p14:tracePt t="82436" x="8831263" y="4164013"/>
          <p14:tracePt t="82444" x="8840788" y="4164013"/>
          <p14:tracePt t="82449" x="8840788" y="4154488"/>
          <p14:tracePt t="82464" x="8840788" y="4146550"/>
          <p14:tracePt t="82474" x="8831263" y="4117975"/>
          <p14:tracePt t="82483" x="8821738" y="4110038"/>
          <p14:tracePt t="82487" x="8812213" y="4110038"/>
          <p14:tracePt t="82490" x="8804275" y="4100513"/>
          <p14:tracePt t="82494" x="8794750" y="4100513"/>
          <p14:tracePt t="82499" x="8785225" y="4100513"/>
          <p14:tracePt t="82503" x="8775700" y="4090988"/>
          <p14:tracePt t="82507" x="8767763" y="4090988"/>
          <p14:tracePt t="82514" x="8767763" y="4081463"/>
          <p14:tracePt t="82516" x="8758238" y="4073525"/>
          <p14:tracePt t="82518" x="8748713" y="4073525"/>
          <p14:tracePt t="82522" x="8731250" y="4073525"/>
          <p14:tracePt t="82527" x="8721725" y="4064000"/>
          <p14:tracePt t="82531" x="8712200" y="4054475"/>
          <p14:tracePt t="82535" x="8712200" y="4044950"/>
          <p14:tracePt t="82538" x="8702675" y="4037013"/>
          <p14:tracePt t="82543" x="8694738" y="4027488"/>
          <p14:tracePt t="82550" x="8685213" y="4017963"/>
          <p14:tracePt t="82552" x="8675688" y="4017963"/>
          <p14:tracePt t="82554" x="8666163" y="4008438"/>
          <p14:tracePt t="82559" x="8658225" y="4000500"/>
          <p14:tracePt t="82566" x="8658225" y="3981450"/>
          <p14:tracePt t="82571" x="8648700" y="3971925"/>
          <p14:tracePt t="82575" x="8639175" y="3954463"/>
          <p14:tracePt t="82583" x="8621713" y="3944938"/>
          <p14:tracePt t="82587" x="8612188" y="3935413"/>
          <p14:tracePt t="82594" x="8612188" y="3927475"/>
          <p14:tracePt t="82603" x="8612188" y="3917950"/>
          <p14:tracePt t="82607" x="8621713" y="3908425"/>
          <p14:tracePt t="82614" x="8629650" y="3908425"/>
          <p14:tracePt t="82616" x="8639175" y="3908425"/>
          <p14:tracePt t="82618" x="8648700" y="3898900"/>
          <p14:tracePt t="82622" x="8666163" y="3898900"/>
          <p14:tracePt t="82631" x="8685213" y="3898900"/>
          <p14:tracePt t="82633" x="8702675" y="3889375"/>
          <p14:tracePt t="82634" x="8739188" y="3881438"/>
          <p14:tracePt t="82639" x="8758238" y="3881438"/>
          <p14:tracePt t="82643" x="8775700" y="3871913"/>
          <p14:tracePt t="82649" x="8812213" y="3862388"/>
          <p14:tracePt t="82651" x="8848725" y="3852863"/>
          <p14:tracePt t="82655" x="8904288" y="3825875"/>
          <p14:tracePt t="82659" x="8950325" y="3808413"/>
          <p14:tracePt t="82665" x="9004300" y="3798888"/>
          <p14:tracePt t="82667" x="9069388" y="3771900"/>
          <p14:tracePt t="82671" x="9132888" y="3743325"/>
          <p14:tracePt t="82675" x="9205913" y="3735388"/>
          <p14:tracePt t="82681" x="9305925" y="3706813"/>
          <p14:tracePt t="82684" x="9369425" y="3679825"/>
          <p14:tracePt t="82687" x="9442450" y="3670300"/>
          <p14:tracePt t="82691" x="9515475" y="3670300"/>
          <p14:tracePt t="82694" x="9571038" y="3670300"/>
          <p14:tracePt t="82699" x="9634538" y="3670300"/>
          <p14:tracePt t="82703" x="9671050" y="3670300"/>
          <p14:tracePt t="82707" x="9698038" y="3670300"/>
          <p14:tracePt t="82714" x="9726613" y="3670300"/>
          <p14:tracePt t="82716" x="9763125" y="3670300"/>
          <p14:tracePt t="82719" x="9772650" y="3679825"/>
          <p14:tracePt t="82723" x="9780588" y="3689350"/>
          <p14:tracePt t="82730" x="9799638" y="3689350"/>
          <p14:tracePt t="82733" x="9809163" y="3689350"/>
          <p14:tracePt t="82734" x="9817100" y="3689350"/>
          <p14:tracePt t="82749" x="9817100" y="3698875"/>
          <p14:tracePt t="82755" x="9809163" y="3706813"/>
          <p14:tracePt t="82759" x="9790113" y="3716338"/>
          <p14:tracePt t="82765" x="9772650" y="3716338"/>
          <p14:tracePt t="82767" x="9753600" y="3725863"/>
          <p14:tracePt t="82771" x="9734550" y="3725863"/>
          <p14:tracePt t="82775" x="9707563" y="3735388"/>
          <p14:tracePt t="82782" x="9690100" y="3735388"/>
          <p14:tracePt t="82783" x="9661525" y="3743325"/>
          <p14:tracePt t="82787" x="9634538" y="3743325"/>
          <p14:tracePt t="82791" x="9598025" y="3762375"/>
          <p14:tracePt t="82794" x="9561513" y="3771900"/>
          <p14:tracePt t="82799" x="9515475" y="3789363"/>
          <p14:tracePt t="82803" x="9471025" y="3798888"/>
          <p14:tracePt t="82807" x="9424988" y="3816350"/>
          <p14:tracePt t="82811" x="9369425" y="3825875"/>
          <p14:tracePt t="82816" x="9305925" y="3835400"/>
          <p14:tracePt t="82819" x="9251950" y="3844925"/>
          <p14:tracePt t="82823" x="9196388" y="3844925"/>
          <p14:tracePt t="82827" x="9150350" y="3862388"/>
          <p14:tracePt t="82833" x="9096375" y="3862388"/>
          <p14:tracePt t="82835" x="9050338" y="3871913"/>
          <p14:tracePt t="82839" x="9023350" y="3871913"/>
          <p14:tracePt t="82843" x="8977313" y="3881438"/>
          <p14:tracePt t="82849" x="8940800" y="3881438"/>
          <p14:tracePt t="82850" x="8904288" y="3881438"/>
          <p14:tracePt t="82856" x="8867775" y="3881438"/>
          <p14:tracePt t="82864" x="8821738" y="3881438"/>
          <p14:tracePt t="82873" x="8775700" y="3881438"/>
          <p14:tracePt t="82876" x="8758238" y="3881438"/>
          <p14:tracePt t="82881" x="8739188" y="3881438"/>
          <p14:tracePt t="82883" x="8721725" y="3881438"/>
          <p14:tracePt t="82887" x="8702675" y="3871913"/>
          <p14:tracePt t="82899" x="8666163" y="3862388"/>
          <p14:tracePt t="82902" x="8666163" y="3852863"/>
          <p14:tracePt t="82907" x="8658225" y="3852863"/>
          <p14:tracePt t="82911" x="8648700" y="3844925"/>
          <p14:tracePt t="82917" x="8639175" y="3835400"/>
          <p14:tracePt t="82919" x="8629650" y="3835400"/>
          <p14:tracePt t="82922" x="8621713" y="3825875"/>
          <p14:tracePt t="82927" x="8621713" y="3816350"/>
          <p14:tracePt t="82936" x="8612188" y="3808413"/>
          <p14:tracePt t="82947" x="8602663" y="3798888"/>
          <p14:tracePt t="82957" x="8593138" y="3789363"/>
          <p14:tracePt t="82969" x="8585200" y="3779838"/>
          <p14:tracePt t="82971" x="8575675" y="3779838"/>
          <p14:tracePt t="82985" x="8566150" y="3779838"/>
          <p14:tracePt t="82999" x="8556625" y="3779838"/>
          <p14:tracePt t="83004" x="8548688" y="3779838"/>
          <p14:tracePt t="83007" x="8539163" y="3779838"/>
          <p14:tracePt t="83013" x="8529638" y="3779838"/>
          <p14:tracePt t="83016" x="8520113" y="3779838"/>
          <p14:tracePt t="83019" x="8512175" y="3789363"/>
          <p14:tracePt t="83023" x="8512175" y="3798888"/>
          <p14:tracePt t="83030" x="8493125" y="3808413"/>
          <p14:tracePt t="83032" x="8483600" y="3816350"/>
          <p14:tracePt t="83034" x="8466138" y="3835400"/>
          <p14:tracePt t="83039" x="8447088" y="3844925"/>
          <p14:tracePt t="83043" x="8439150" y="3862388"/>
          <p14:tracePt t="83049" x="8420100" y="3881438"/>
          <p14:tracePt t="83051" x="8410575" y="3898900"/>
          <p14:tracePt t="83055" x="8402638" y="3927475"/>
          <p14:tracePt t="83059" x="8393113" y="3944938"/>
          <p14:tracePt t="83065" x="8393113" y="3981450"/>
          <p14:tracePt t="83066" x="8374063" y="4017963"/>
          <p14:tracePt t="83078" x="8356600" y="4090988"/>
          <p14:tracePt t="83090" x="8347075" y="4183063"/>
          <p14:tracePt t="83093" x="8347075" y="4219575"/>
          <p14:tracePt t="83095" x="8347075" y="4264025"/>
          <p14:tracePt t="83098" x="8337550" y="4300538"/>
          <p14:tracePt t="83106" x="8337550" y="4346575"/>
          <p14:tracePt t="83110" x="8337550" y="4383088"/>
          <p14:tracePt t="83115" x="8337550" y="4483100"/>
          <p14:tracePt t="83119" x="8329613" y="4519613"/>
          <p14:tracePt t="83123" x="8329613" y="4565650"/>
          <p14:tracePt t="83130" x="8320088" y="4602163"/>
          <p14:tracePt t="83132" x="8320088" y="4648200"/>
          <p14:tracePt t="83135" x="8310563" y="4675188"/>
          <p14:tracePt t="83139" x="8310563" y="4702175"/>
          <p14:tracePt t="83143" x="8293100" y="4738688"/>
          <p14:tracePt t="83149" x="8293100" y="4767263"/>
          <p14:tracePt t="83151" x="8293100" y="4784725"/>
          <p14:tracePt t="83155" x="8293100" y="4803775"/>
          <p14:tracePt t="83162" x="8293100" y="4821238"/>
          <p14:tracePt t="83175" x="8293100" y="4876800"/>
          <p14:tracePt t="83179" x="8293100" y="4884738"/>
          <p14:tracePt t="83184" x="8293100" y="4894263"/>
          <p14:tracePt t="83187" x="8293100" y="4903788"/>
          <p14:tracePt t="83190" x="8293100" y="4913313"/>
          <p14:tracePt t="83196" x="8293100" y="4922838"/>
          <p14:tracePt t="83289" x="8283575" y="4922838"/>
          <p14:tracePt t="83295" x="8274050" y="4930775"/>
          <p14:tracePt t="83304" x="8264525" y="4940300"/>
          <p14:tracePt t="83311" x="8256588" y="4940300"/>
          <p14:tracePt t="83316" x="8247063" y="4940300"/>
          <p14:tracePt t="83318" x="8228013" y="4940300"/>
          <p14:tracePt t="83330" x="8201025" y="4940300"/>
          <p14:tracePt t="83333" x="8174038" y="4940300"/>
          <p14:tracePt t="83334" x="8137525" y="4940300"/>
          <p14:tracePt t="83339" x="8101013" y="4940300"/>
          <p14:tracePt t="83343" x="8054975" y="4940300"/>
          <p14:tracePt t="83348" x="7999413" y="4940300"/>
          <p14:tracePt t="83350" x="7926388" y="4940300"/>
          <p14:tracePt t="83354" x="7853363" y="4940300"/>
          <p14:tracePt t="83359" x="7780338" y="4940300"/>
          <p14:tracePt t="83365" x="7689850" y="4940300"/>
          <p14:tracePt t="83367" x="7580313" y="4940300"/>
          <p14:tracePt t="83371" x="7451725" y="4940300"/>
          <p14:tracePt t="83375" x="7324725" y="4940300"/>
          <p14:tracePt t="83381" x="7178675" y="4940300"/>
          <p14:tracePt t="83383" x="7013575" y="4940300"/>
          <p14:tracePt t="83387" x="6850063" y="4930775"/>
          <p14:tracePt t="83391" x="6667500" y="4922838"/>
          <p14:tracePt t="83397" x="6483350" y="4903788"/>
          <p14:tracePt t="83399" x="6300788" y="4876800"/>
          <p14:tracePt t="83403" x="6091238" y="4840288"/>
          <p14:tracePt t="83407" x="5908675" y="4811713"/>
          <p14:tracePt t="83413" x="5726113" y="4784725"/>
          <p14:tracePt t="83416" x="5543550" y="4738688"/>
          <p14:tracePt t="83419" x="5378450" y="4694238"/>
          <p14:tracePt t="83423" x="5205413" y="4648200"/>
          <p14:tracePt t="83428" x="5059363" y="4602163"/>
          <p14:tracePt t="83432" x="4895850" y="4565650"/>
          <p14:tracePt t="83435" x="4740275" y="4538663"/>
          <p14:tracePt t="83439" x="4575175" y="4511675"/>
          <p14:tracePt t="83443" x="4411663" y="4465638"/>
          <p14:tracePt t="83449" x="4265613" y="4419600"/>
          <p14:tracePt t="83452" x="4127500" y="4373563"/>
          <p14:tracePt t="83454" x="4017963" y="4346575"/>
          <p14:tracePt t="83459" x="3898900" y="4300538"/>
          <p14:tracePt t="83465" x="3808413" y="4273550"/>
          <p14:tracePt t="83467" x="3708400" y="4246563"/>
          <p14:tracePt t="83471" x="3625850" y="4219575"/>
          <p14:tracePt t="83475" x="3552825" y="4191000"/>
          <p14:tracePt t="83481" x="3489325" y="4173538"/>
          <p14:tracePt t="83483" x="3443288" y="4146550"/>
          <p14:tracePt t="83487" x="3416300" y="4137025"/>
          <p14:tracePt t="83491" x="3379788" y="4127500"/>
          <p14:tracePt t="83495" x="3351213" y="4117975"/>
          <p14:tracePt t="83499" x="3333750" y="4110038"/>
          <p14:tracePt t="83503" x="3314700" y="4110038"/>
          <p14:tracePt t="83507" x="3297238" y="4100513"/>
          <p14:tracePt t="83512" x="3278188" y="4100513"/>
          <p14:tracePt t="83515" x="3260725" y="4090988"/>
          <p14:tracePt t="83518" x="3241675" y="4090988"/>
          <p14:tracePt t="83523" x="3224213" y="4090988"/>
          <p14:tracePt t="83528" x="3214688" y="4090988"/>
          <p14:tracePt t="83532" x="3205163" y="4090988"/>
          <p14:tracePt t="83534" x="3195638" y="4090988"/>
          <p14:tracePt t="83539" x="3178175" y="4090988"/>
          <p14:tracePt t="83543" x="3168650" y="4090988"/>
          <p14:tracePt t="83548" x="3151188" y="4090988"/>
          <p14:tracePt t="83551" x="3132138" y="4081463"/>
          <p14:tracePt t="83555" x="3114675" y="4081463"/>
          <p14:tracePt t="83559" x="3095625" y="4081463"/>
          <p14:tracePt t="83565" x="3078163" y="4073525"/>
          <p14:tracePt t="83567" x="3059113" y="4073525"/>
          <p14:tracePt t="83571" x="3041650" y="4073525"/>
          <p14:tracePt t="83575" x="3022600" y="4064000"/>
          <p14:tracePt t="83581" x="3013075" y="4064000"/>
          <p14:tracePt t="83583" x="2995613" y="4064000"/>
          <p14:tracePt t="83587" x="2976563" y="4054475"/>
          <p14:tracePt t="83591" x="2959100" y="4054475"/>
          <p14:tracePt t="83597" x="2922588" y="4054475"/>
          <p14:tracePt t="83599" x="2913063" y="4054475"/>
          <p14:tracePt t="83602" x="2895600" y="4054475"/>
          <p14:tracePt t="83607" x="2859088" y="4054475"/>
          <p14:tracePt t="83612" x="2830513" y="4054475"/>
          <p14:tracePt t="83616" x="2803525" y="4054475"/>
          <p14:tracePt t="83619" x="2776538" y="4054475"/>
          <p14:tracePt t="83623" x="2749550" y="4054475"/>
          <p14:tracePt t="83628" x="2730500" y="4054475"/>
          <p14:tracePt t="83632" x="2693988" y="4054475"/>
          <p14:tracePt t="83635" x="2684463" y="4054475"/>
          <p14:tracePt t="83639" x="2647950" y="4054475"/>
          <p14:tracePt t="83643" x="2630488" y="4054475"/>
          <p14:tracePt t="83648" x="2611438" y="4054475"/>
          <p14:tracePt t="83650" x="2603500" y="4054475"/>
          <p14:tracePt t="83655" x="2566988" y="4054475"/>
          <p14:tracePt t="83659" x="2547938" y="4054475"/>
          <p14:tracePt t="83664" x="2538413" y="4054475"/>
          <p14:tracePt t="83667" x="2520950" y="4054475"/>
          <p14:tracePt t="83671" x="2484438" y="4054475"/>
          <p14:tracePt t="83675" x="2465388" y="4054475"/>
          <p14:tracePt t="83681" x="2438400" y="4054475"/>
          <p14:tracePt t="83683" x="2411413" y="4054475"/>
          <p14:tracePt t="83687" x="2382838" y="4054475"/>
          <p14:tracePt t="83691" x="2355850" y="4054475"/>
          <p14:tracePt t="83697" x="2338388" y="4054475"/>
          <p14:tracePt t="83699" x="2301875" y="4054475"/>
          <p14:tracePt t="83703" x="2282825" y="4054475"/>
          <p14:tracePt t="83707" x="2273300" y="4054475"/>
          <p14:tracePt t="83712" x="2255838" y="4054475"/>
          <p14:tracePt t="83715" x="2236788" y="4054475"/>
          <p14:tracePt t="83719" x="2219325" y="4054475"/>
          <p14:tracePt t="83723" x="2209800" y="4054475"/>
          <p14:tracePt t="83729" x="2192338" y="4054475"/>
          <p14:tracePt t="83733" x="2182813" y="4054475"/>
          <p14:tracePt t="83734" x="2173288" y="4054475"/>
          <p14:tracePt t="83738" x="2173288" y="4044950"/>
          <p14:tracePt t="83743" x="2163763" y="4044950"/>
          <p14:tracePt t="83748" x="2155825" y="4037013"/>
          <p14:tracePt t="83750" x="2146300" y="4037013"/>
          <p14:tracePt t="83755" x="2136775" y="4027488"/>
          <p14:tracePt t="83759" x="2127250" y="4027488"/>
          <p14:tracePt t="83764" x="2119313" y="4027488"/>
          <p14:tracePt t="83767" x="2109788" y="4017963"/>
          <p14:tracePt t="83771" x="2090738" y="4017963"/>
          <p14:tracePt t="83775" x="2082800" y="4017963"/>
          <p14:tracePt t="83781" x="2063750" y="4017963"/>
          <p14:tracePt t="83784" x="2054225" y="4017963"/>
          <p14:tracePt t="83787" x="2036763" y="4008438"/>
          <p14:tracePt t="83791" x="2017713" y="4008438"/>
          <p14:tracePt t="83797" x="2009775" y="4008438"/>
          <p14:tracePt t="83799" x="2000250" y="4008438"/>
          <p14:tracePt t="83803" x="1981200" y="4008438"/>
          <p14:tracePt t="83807" x="1973263" y="4000500"/>
          <p14:tracePt t="83812" x="1954213" y="4000500"/>
          <p14:tracePt t="83815" x="1944688" y="4000500"/>
          <p14:tracePt t="83819" x="1936750" y="3990975"/>
          <p14:tracePt t="83823" x="1927225" y="3990975"/>
          <p14:tracePt t="83832" x="1927225" y="3981450"/>
          <p14:tracePt t="83844" x="1917700" y="3971925"/>
          <p14:tracePt t="83860" x="1917700" y="3963988"/>
          <p14:tracePt t="83872" x="1917700" y="3954463"/>
          <p14:tracePt t="83888" x="1927225" y="3944938"/>
          <p14:tracePt t="83897" x="1963738" y="3944938"/>
          <p14:tracePt t="83903" x="1990725" y="3944938"/>
          <p14:tracePt t="83916" x="2046288" y="3944938"/>
          <p14:tracePt t="83922" x="2082800" y="3944938"/>
          <p14:tracePt t="83923" x="2109788" y="3944938"/>
          <p14:tracePt t="83928" x="2136775" y="3944938"/>
          <p14:tracePt t="83934" x="2163763" y="3944938"/>
          <p14:tracePt t="83935" x="2192338" y="3944938"/>
          <p14:tracePt t="83939" x="2228850" y="3944938"/>
          <p14:tracePt t="83943" x="2265363" y="3944938"/>
          <p14:tracePt t="83949" x="2309813" y="3935413"/>
          <p14:tracePt t="83951" x="2338388" y="3935413"/>
          <p14:tracePt t="83955" x="2382838" y="3917950"/>
          <p14:tracePt t="83959" x="2428875" y="3898900"/>
          <p14:tracePt t="83965" x="2465388" y="3889375"/>
          <p14:tracePt t="83967" x="2520950" y="3889375"/>
          <p14:tracePt t="83971" x="2566988" y="3881438"/>
          <p14:tracePt t="83975" x="2630488" y="3862388"/>
          <p14:tracePt t="83982" x="2730500" y="3844925"/>
          <p14:tracePt t="83989" x="2786063" y="3835400"/>
          <p14:tracePt t="83992" x="2830513" y="3816350"/>
          <p14:tracePt t="83995" x="2859088" y="3816350"/>
          <p14:tracePt t="83999" x="2886075" y="3816350"/>
          <p14:tracePt t="84003" x="2913063" y="3816350"/>
          <p14:tracePt t="84010" x="2922588" y="3816350"/>
          <p14:tracePt t="84021" x="2949575" y="3816350"/>
          <p14:tracePt t="84033" x="2959100" y="3816350"/>
          <p14:tracePt t="84100" x="2949575" y="3816350"/>
          <p14:tracePt t="84103" x="2940050" y="3825875"/>
          <p14:tracePt t="84107" x="2922588" y="3835400"/>
          <p14:tracePt t="84114" x="2895600" y="3844925"/>
          <p14:tracePt t="84116" x="2867025" y="3852863"/>
          <p14:tracePt t="84119" x="2830513" y="3862388"/>
          <p14:tracePt t="84122" x="2803525" y="3871913"/>
          <p14:tracePt t="84130" x="2767013" y="3871913"/>
          <p14:tracePt t="84132" x="2730500" y="3881438"/>
          <p14:tracePt t="84134" x="2693988" y="3898900"/>
          <p14:tracePt t="84139" x="2647950" y="3898900"/>
          <p14:tracePt t="84143" x="2611438" y="3908425"/>
          <p14:tracePt t="84148" x="2566988" y="3908425"/>
          <p14:tracePt t="84151" x="2520950" y="3917950"/>
          <p14:tracePt t="84155" x="2493963" y="3917950"/>
          <p14:tracePt t="84159" x="2457450" y="3927475"/>
          <p14:tracePt t="84165" x="2419350" y="3927475"/>
          <p14:tracePt t="84167" x="2382838" y="3927475"/>
          <p14:tracePt t="84171" x="2355850" y="3927475"/>
          <p14:tracePt t="84176" x="2309813" y="3935413"/>
          <p14:tracePt t="84182" x="2282825" y="3935413"/>
          <p14:tracePt t="84183" x="2255838" y="3935413"/>
          <p14:tracePt t="84187" x="2228850" y="3935413"/>
          <p14:tracePt t="84191" x="2192338" y="3944938"/>
          <p14:tracePt t="84197" x="2163763" y="3944938"/>
          <p14:tracePt t="84199" x="2136775" y="3944938"/>
          <p14:tracePt t="84203" x="2109788" y="3944938"/>
          <p14:tracePt t="84207" x="2090738" y="3954463"/>
          <p14:tracePt t="84210" x="2054225" y="3954463"/>
          <p14:tracePt t="84216" x="2046288" y="3954463"/>
          <p14:tracePt t="84219" x="2009775" y="3954463"/>
          <p14:tracePt t="84222" x="1990725" y="3954463"/>
          <p14:tracePt t="84229" x="1973263" y="3954463"/>
          <p14:tracePt t="84235" x="1954213" y="3954463"/>
          <p14:tracePt t="84240" x="1944688" y="3954463"/>
          <p14:tracePt t="84243" x="1936750" y="3954463"/>
          <p14:tracePt t="84248" x="1927225" y="3954463"/>
          <p14:tracePt t="84250" x="1917700" y="3954463"/>
          <p14:tracePt t="84349" x="1917700" y="3944938"/>
          <p14:tracePt t="84473" x="1917700" y="3954463"/>
          <p14:tracePt t="84481" x="1908175" y="3963988"/>
          <p14:tracePt t="84485" x="1908175" y="3981450"/>
          <p14:tracePt t="84488" x="1908175" y="4000500"/>
          <p14:tracePt t="84492" x="1900238" y="4017963"/>
          <p14:tracePt t="84500" x="1890713" y="4044950"/>
          <p14:tracePt t="84504" x="1890713" y="4064000"/>
          <p14:tracePt t="84508" x="1881188" y="4081463"/>
          <p14:tracePt t="84515" x="1871663" y="4137025"/>
          <p14:tracePt t="84520" x="1863725" y="4164013"/>
          <p14:tracePt t="84527" x="1844675" y="4200525"/>
          <p14:tracePt t="84536" x="1817688" y="4273550"/>
          <p14:tracePt t="84539" x="1808163" y="4310063"/>
          <p14:tracePt t="84544" x="1808163" y="4337050"/>
          <p14:tracePt t="84549" x="1798638" y="4365625"/>
          <p14:tracePt t="84552" x="1798638" y="4392613"/>
          <p14:tracePt t="84556" x="1790700" y="4429125"/>
          <p14:tracePt t="84562" x="1790700" y="4456113"/>
          <p14:tracePt t="84565" x="1781175" y="4483100"/>
          <p14:tracePt t="84568" x="1781175" y="4511675"/>
          <p14:tracePt t="84572" x="1771650" y="4548188"/>
          <p14:tracePt t="84576" x="1771650" y="4584700"/>
          <p14:tracePt t="84581" x="1771650" y="4611688"/>
          <p14:tracePt t="84583" x="1771650" y="4648200"/>
          <p14:tracePt t="84588" x="1771650" y="4684713"/>
          <p14:tracePt t="84592" x="1771650" y="4711700"/>
          <p14:tracePt t="84598" x="1771650" y="4757738"/>
          <p14:tracePt t="84600" x="1771650" y="4784725"/>
          <p14:tracePt t="84604" x="1771650" y="4811713"/>
          <p14:tracePt t="84608" x="1771650" y="4840288"/>
          <p14:tracePt t="84614" x="1771650" y="4857750"/>
          <p14:tracePt t="84616" x="1771650" y="4894263"/>
          <p14:tracePt t="84620" x="1771650" y="4903788"/>
          <p14:tracePt t="84624" x="1771650" y="4922838"/>
          <p14:tracePt t="84629" x="1771650" y="4940300"/>
          <p14:tracePt t="84632" x="1781175" y="4959350"/>
          <p14:tracePt t="84636" x="1781175" y="4976813"/>
          <p14:tracePt t="84640" x="1781175" y="4995863"/>
          <p14:tracePt t="84645" x="1790700" y="5013325"/>
          <p14:tracePt t="84648" x="1790700" y="5032375"/>
          <p14:tracePt t="84652" x="1790700" y="5040313"/>
          <p14:tracePt t="84656" x="1790700" y="5059363"/>
          <p14:tracePt t="84661" x="1790700" y="5076825"/>
          <p14:tracePt t="84665" x="1790700" y="5086350"/>
          <p14:tracePt t="84672" x="1790700" y="5095875"/>
          <p14:tracePt t="84676" x="1790700" y="5113338"/>
          <p14:tracePt t="84681" x="1790700" y="5122863"/>
          <p14:tracePt t="84684" x="1790700" y="5132388"/>
          <p14:tracePt t="84688" x="1790700" y="5141913"/>
          <p14:tracePt t="84698" x="1790700" y="5149850"/>
          <p14:tracePt t="84715" x="1790700" y="5159375"/>
          <p14:tracePt t="84720" x="1790700" y="5168900"/>
          <p14:tracePt t="84724" x="1781175" y="5168900"/>
          <p14:tracePt t="84730" x="1781175" y="5178425"/>
          <p14:tracePt t="84732" x="1781175" y="5186363"/>
          <p14:tracePt t="84740" x="1781175" y="5195888"/>
          <p14:tracePt t="84745" x="1781175" y="5205413"/>
          <p14:tracePt t="84757" x="1781175" y="5214938"/>
          <p14:tracePt t="84954" x="1790700" y="5214938"/>
          <p14:tracePt t="84961" x="1827213" y="5195888"/>
          <p14:tracePt t="84966" x="1844675" y="5186363"/>
          <p14:tracePt t="84969" x="1863725" y="5178425"/>
          <p14:tracePt t="84971" x="1890713" y="5168900"/>
          <p14:tracePt t="84976" x="1927225" y="5149850"/>
          <p14:tracePt t="84982" x="1963738" y="5141913"/>
          <p14:tracePt t="84984" x="2027238" y="5132388"/>
          <p14:tracePt t="84987" x="2082800" y="5105400"/>
          <p14:tracePt t="84992" x="2146300" y="5095875"/>
          <p14:tracePt t="84998" x="2228850" y="5068888"/>
          <p14:tracePt t="85001" x="2301875" y="5040313"/>
          <p14:tracePt t="85004" x="2401888" y="5013325"/>
          <p14:tracePt t="85007" x="2493963" y="4986338"/>
          <p14:tracePt t="85015" x="2611438" y="4959350"/>
          <p14:tracePt t="85016" x="2740025" y="4940300"/>
          <p14:tracePt t="85020" x="2867025" y="4930775"/>
          <p14:tracePt t="85024" x="2995613" y="4913313"/>
          <p14:tracePt t="85029" x="3105150" y="4913313"/>
          <p14:tracePt t="85033" x="3214688" y="4913313"/>
          <p14:tracePt t="85035" x="3306763" y="4913313"/>
          <p14:tracePt t="85040" x="3406775" y="4913313"/>
          <p14:tracePt t="85043" x="3479800" y="4903788"/>
          <p14:tracePt t="85048" x="3570288" y="4903788"/>
          <p14:tracePt t="85051" x="3662363" y="4903788"/>
          <p14:tracePt t="85056" x="3735388" y="4903788"/>
          <p14:tracePt t="85062" x="3808413" y="4903788"/>
          <p14:tracePt t="85065" x="3871913" y="4903788"/>
          <p14:tracePt t="85068" x="3927475" y="4903788"/>
          <p14:tracePt t="85072" x="3954463" y="4903788"/>
          <p14:tracePt t="85076" x="3981450" y="4903788"/>
          <p14:tracePt t="85082" x="4000500" y="4903788"/>
          <p14:tracePt t="85084" x="4017963" y="4903788"/>
          <p14:tracePt t="85088" x="4027488" y="4903788"/>
          <p14:tracePt t="85092" x="4037013" y="4903788"/>
          <p14:tracePt t="85098" x="4044950" y="4903788"/>
          <p14:tracePt t="85153" x="4044950" y="4894263"/>
          <p14:tracePt t="85165" x="4037013" y="4894263"/>
          <p14:tracePt t="85170" x="4027488" y="4884738"/>
          <p14:tracePt t="85172" x="4017963" y="4884738"/>
          <p14:tracePt t="85181" x="4008438" y="4876800"/>
          <p14:tracePt t="86120" x="4000500" y="4876800"/>
          <p14:tracePt t="86124" x="3990975" y="4876800"/>
          <p14:tracePt t="86130" x="3971925" y="4876800"/>
          <p14:tracePt t="86134" x="3954463" y="4876800"/>
          <p14:tracePt t="86136" x="3935413" y="4884738"/>
          <p14:tracePt t="86140" x="3908425" y="4894263"/>
          <p14:tracePt t="86146" x="3898900" y="4894263"/>
          <p14:tracePt t="86148" x="3881438" y="4903788"/>
          <p14:tracePt t="86152" x="3871913" y="4913313"/>
          <p14:tracePt t="86156" x="3862388" y="4922838"/>
          <p14:tracePt t="86165" x="3862388" y="4930775"/>
          <p14:tracePt t="86198" x="3871913" y="4930775"/>
          <p14:tracePt t="86200" x="3881438" y="4940300"/>
          <p14:tracePt t="86204" x="3890963" y="4940300"/>
          <p14:tracePt t="86208" x="3890963" y="4949825"/>
          <p14:tracePt t="86214" x="3908425" y="4949825"/>
          <p14:tracePt t="86216" x="3927475" y="4959350"/>
          <p14:tracePt t="86219" x="3944938" y="4959350"/>
          <p14:tracePt t="86225" x="3963988" y="4967288"/>
          <p14:tracePt t="86229" x="3981450" y="4967288"/>
          <p14:tracePt t="86232" x="3990975" y="4967288"/>
          <p14:tracePt t="86235" x="4008438" y="4976813"/>
          <p14:tracePt t="86240" x="4027488" y="4976813"/>
          <p14:tracePt t="86246" x="4037013" y="4976813"/>
          <p14:tracePt t="86248" x="4044950" y="4976813"/>
          <p14:tracePt t="86251" x="4054475" y="4976813"/>
          <p14:tracePt t="86256" x="4073525" y="4976813"/>
          <p14:tracePt t="86261" x="4090988" y="4976813"/>
          <p14:tracePt t="86264" x="4100513" y="4976813"/>
          <p14:tracePt t="86268" x="4119563" y="4976813"/>
          <p14:tracePt t="86272" x="4137025" y="4976813"/>
          <p14:tracePt t="86277" x="4164013" y="4976813"/>
          <p14:tracePt t="86282" x="4183063" y="4976813"/>
          <p14:tracePt t="86283" x="4200525" y="4976813"/>
          <p14:tracePt t="86289" x="4219575" y="4976813"/>
          <p14:tracePt t="86292" x="4246563" y="4967288"/>
          <p14:tracePt t="86297" x="4292600" y="4959350"/>
          <p14:tracePt t="86299" x="4329113" y="4949825"/>
          <p14:tracePt t="86304" x="4375150" y="4940300"/>
          <p14:tracePt t="86308" x="4419600" y="4922838"/>
          <p14:tracePt t="86313" x="4475163" y="4913313"/>
          <p14:tracePt t="86316" x="4521200" y="4894263"/>
          <p14:tracePt t="86320" x="4584700" y="4867275"/>
          <p14:tracePt t="86324" x="4648200" y="4840288"/>
          <p14:tracePt t="86330" x="4711700" y="4803775"/>
          <p14:tracePt t="86331" x="4776788" y="4767263"/>
          <p14:tracePt t="86336" x="4849813" y="4738688"/>
          <p14:tracePt t="86341" x="4932363" y="4702175"/>
          <p14:tracePt t="86347" x="5013325" y="4657725"/>
          <p14:tracePt t="86349" x="5095875" y="4621213"/>
          <p14:tracePt t="86353" x="5195888" y="4556125"/>
          <p14:tracePt t="86357" x="5297488" y="4502150"/>
          <p14:tracePt t="86363" x="5407025" y="4429125"/>
          <p14:tracePt t="86365" x="5507038" y="4356100"/>
          <p14:tracePt t="86369" x="5643563" y="4264025"/>
          <p14:tracePt t="86373" x="5762625" y="4183063"/>
          <p14:tracePt t="86377" x="5899150" y="4090988"/>
          <p14:tracePt t="86381" x="6054725" y="3981450"/>
          <p14:tracePt t="86385" x="6210300" y="3889375"/>
          <p14:tracePt t="86389" x="6383338" y="3771900"/>
          <p14:tracePt t="86394" x="6565900" y="3679825"/>
          <p14:tracePt t="86398" x="6704013" y="3589338"/>
          <p14:tracePt t="86401" x="6850063" y="3497263"/>
          <p14:tracePt t="86405" x="7023100" y="3397250"/>
          <p14:tracePt t="86410" x="7178675" y="3297238"/>
          <p14:tracePt t="86416" x="7361238" y="3178175"/>
          <p14:tracePt t="86418" x="7580313" y="3049588"/>
          <p14:tracePt t="86421" x="7762875" y="2930525"/>
          <p14:tracePt t="86425" x="7954963" y="2794000"/>
          <p14:tracePt t="86432" x="8137525" y="2674938"/>
          <p14:tracePt t="86435" x="8301038" y="2547938"/>
          <p14:tracePt t="86436" x="8420100" y="2455863"/>
          <p14:tracePt t="86441" x="8520113" y="2355850"/>
          <p14:tracePt t="86449" x="8694738" y="2182813"/>
          <p14:tracePt t="86452" x="8775700" y="2100263"/>
          <p14:tracePt t="86457" x="8831263" y="2017713"/>
          <p14:tracePt t="86464" x="8885238" y="1935163"/>
          <p14:tracePt t="86465" x="8950325" y="1835150"/>
          <p14:tracePt t="86468" x="8986838" y="1752600"/>
          <p14:tracePt t="86473" x="9023350" y="1689100"/>
          <p14:tracePt t="86478" x="9069388" y="1606550"/>
          <p14:tracePt t="86481" x="9105900" y="1543050"/>
          <p14:tracePt t="86484" x="9142413" y="1479550"/>
          <p14:tracePt t="86489" x="9178925" y="1416050"/>
          <p14:tracePt t="86494" x="9215438" y="1370013"/>
          <p14:tracePt t="86498" x="9251950" y="1343025"/>
          <p14:tracePt t="86500" x="9269413" y="1296988"/>
          <p14:tracePt t="86504" x="9305925" y="1260475"/>
          <p14:tracePt t="86511" x="9324975" y="1233488"/>
          <p14:tracePt t="86515" x="9351963" y="1196975"/>
          <p14:tracePt t="86516" x="9388475" y="1168400"/>
          <p14:tracePt t="86520" x="9415463" y="1150938"/>
          <p14:tracePt t="86525" x="9451975" y="1114425"/>
          <p14:tracePt t="86530" x="9478963" y="1095375"/>
          <p14:tracePt t="86533" x="9507538" y="1068388"/>
          <p14:tracePt t="86537" x="9534525" y="1041400"/>
          <p14:tracePt t="86541" x="9561513" y="995363"/>
          <p14:tracePt t="86548" x="9617075" y="922338"/>
          <p14:tracePt t="86553" x="9644063" y="876300"/>
          <p14:tracePt t="86557" x="9661525" y="849313"/>
          <p14:tracePt t="86563" x="9698038" y="803275"/>
          <p14:tracePt t="86565" x="9717088" y="757238"/>
          <p14:tracePt t="86569" x="9753600" y="712788"/>
          <p14:tracePt t="86573" x="9780588" y="666750"/>
          <p14:tracePt t="86578" x="9799638" y="620713"/>
          <p14:tracePt t="86581" x="9826625" y="584200"/>
          <p14:tracePt t="86585" x="9845675" y="547688"/>
          <p14:tracePt t="86589" x="9863138" y="511175"/>
          <p14:tracePt t="86593" x="9872663" y="474663"/>
          <p14:tracePt t="86598" x="9890125" y="438150"/>
          <p14:tracePt t="86601" x="9899650" y="411163"/>
          <p14:tracePt t="86605" x="9909175" y="384175"/>
          <p14:tracePt t="86612" x="9936163" y="347663"/>
          <p14:tracePt t="86615" x="9945688" y="319088"/>
          <p14:tracePt t="86617" x="9963150" y="292100"/>
          <p14:tracePt t="86621" x="9972675" y="255588"/>
          <p14:tracePt t="86625" x="9982200" y="238125"/>
          <p14:tracePt t="86633" x="9999663" y="192088"/>
          <p14:tracePt t="86637" x="10009188" y="173038"/>
          <p14:tracePt t="86641" x="10018713" y="155575"/>
          <p14:tracePt t="86649" x="10028238" y="128588"/>
          <p14:tracePt t="86653" x="10036175" y="100013"/>
          <p14:tracePt t="86657" x="10036175" y="82550"/>
          <p14:tracePt t="86663" x="10045700" y="63500"/>
          <p14:tracePt t="86665" x="10045700" y="36513"/>
          <p14:tracePt t="86669" x="10045700" y="19050"/>
          <p14:tracePt t="86675" x="10055225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DF701FE-00B3-42EE-A2FC-02EBA29F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Convolution Core</a:t>
            </a:r>
          </a:p>
          <a:p>
            <a:pPr lvl="1"/>
            <a:r>
              <a:rPr lang="en-US" altLang="ko-KR" sz="2500"/>
              <a:t>For Accelerating Conv1 and </a:t>
            </a:r>
            <a:r>
              <a:rPr lang="en-US" altLang="ko-KR" sz="2500" err="1"/>
              <a:t>PrimaryCaps</a:t>
            </a:r>
            <a:r>
              <a:rPr lang="en-US" altLang="ko-KR" sz="2500"/>
              <a:t> layers</a:t>
            </a:r>
            <a:endParaRPr lang="ko-KR" altLang="en-US" sz="25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238F3-3658-4ACB-978E-489B0E7B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03F770-1A45-4851-A470-3EDCF5DE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EE54E-1485-46FA-A257-5C80F29A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9EB382D-39B2-4021-A112-7721FC82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cs typeface="Arial"/>
              </a:rPr>
              <a:t>Proposed System: </a:t>
            </a:r>
            <a:r>
              <a:rPr lang="en-US" altLang="ko-KR" sz="3600"/>
              <a:t>Design of Accelerating Components</a:t>
            </a:r>
            <a:endParaRPr lang="ko-KR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31">
                <a:extLst>
                  <a:ext uri="{FF2B5EF4-FFF2-40B4-BE49-F238E27FC236}">
                    <a16:creationId xmlns:a16="http://schemas.microsoft.com/office/drawing/2014/main" id="{9B6EDB21-3D8B-4947-A47F-C08EBF230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508286"/>
                  </p:ext>
                </p:extLst>
              </p:nvPr>
            </p:nvGraphicFramePr>
            <p:xfrm>
              <a:off x="926266" y="2346357"/>
              <a:ext cx="10104900" cy="3166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04900">
                      <a:extLst>
                        <a:ext uri="{9D8B030D-6E8A-4147-A177-3AD203B41FA5}">
                          <a16:colId xmlns:a16="http://schemas.microsoft.com/office/drawing/2014/main" val="4153838621"/>
                        </a:ext>
                      </a:extLst>
                    </a:gridCol>
                  </a:tblGrid>
                  <a:tr h="313873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 algorithm</a:t>
                          </a:r>
                          <a:endParaRPr lang="ko-KR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022135"/>
                      </a:ext>
                    </a:extLst>
                  </a:tr>
                  <a:tr h="2748349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Input : 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input feature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), kernel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), bias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), stride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Output : 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output feature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′′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0: O(↓)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to from 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1: O(</a:t>
                          </a:r>
                          <a:r>
                            <a:rPr lang="ko-KR" altLang="en-US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2: O(↗)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       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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or 0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3: I(↗)       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4: K(↓)              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5: K(→)                  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                            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  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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𝑖𝑆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𝑗𝑆</m:t>
                                  </m:r>
                                </m:sup>
                              </m:sSup>
                            </m:oMath>
                          </a14:m>
                          <a:endParaRPr lang="ko-KR" altLang="ko-KR" sz="16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982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31">
                <a:extLst>
                  <a:ext uri="{FF2B5EF4-FFF2-40B4-BE49-F238E27FC236}">
                    <a16:creationId xmlns:a16="http://schemas.microsoft.com/office/drawing/2014/main" id="{9B6EDB21-3D8B-4947-A47F-C08EBF230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508286"/>
                  </p:ext>
                </p:extLst>
              </p:nvPr>
            </p:nvGraphicFramePr>
            <p:xfrm>
              <a:off x="926266" y="2346357"/>
              <a:ext cx="10104900" cy="3166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04900">
                      <a:extLst>
                        <a:ext uri="{9D8B030D-6E8A-4147-A177-3AD203B41FA5}">
                          <a16:colId xmlns:a16="http://schemas.microsoft.com/office/drawing/2014/main" val="4153838621"/>
                        </a:ext>
                      </a:extLst>
                    </a:gridCol>
                  </a:tblGrid>
                  <a:tr h="313873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Convolution algorithm</a:t>
                          </a:r>
                          <a:endParaRPr lang="ko-KR" alt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022135"/>
                      </a:ext>
                    </a:extLst>
                  </a:tr>
                  <a:tr h="2852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" t="-11301" r="-241" b="-3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824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EE841A6-F9D7-41CC-99E9-0D220CB7E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91"/>
    </mc:Choice>
    <mc:Fallback xmlns="">
      <p:transition spd="slow" advTm="4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75" x="3308350" y="6070600"/>
          <p14:tracePt t="5774" x="1963738" y="6748463"/>
          <p14:tracePt t="5779" x="1954213" y="6692900"/>
          <p14:tracePt t="5781" x="1936750" y="6611938"/>
          <p14:tracePt t="5783" x="1927225" y="6538913"/>
          <p14:tracePt t="5787" x="1900238" y="6456363"/>
          <p14:tracePt t="5791" x="1890713" y="6364288"/>
          <p14:tracePt t="5795" x="1863725" y="6264275"/>
          <p14:tracePt t="5801" x="1835150" y="6173788"/>
          <p14:tracePt t="5803" x="1790700" y="6072188"/>
          <p14:tracePt t="5807" x="1762125" y="5945188"/>
          <p14:tracePt t="5815" x="1735138" y="5807075"/>
          <p14:tracePt t="5825" x="1579563" y="5397500"/>
          <p14:tracePt t="5828" x="1525588" y="5259388"/>
          <p14:tracePt t="5832" x="1479550" y="5132388"/>
          <p14:tracePt t="5837" x="1416050" y="4976813"/>
          <p14:tracePt t="5839" x="1379538" y="4867275"/>
          <p14:tracePt t="5843" x="1314450" y="4730750"/>
          <p14:tracePt t="5847" x="1260475" y="4592638"/>
          <p14:tracePt t="5853" x="1214438" y="4502150"/>
          <p14:tracePt t="5855" x="1160463" y="4383088"/>
          <p14:tracePt t="5859" x="1114425" y="4283075"/>
          <p14:tracePt t="5864" x="1087438" y="4173538"/>
          <p14:tracePt t="5869" x="1041400" y="4073525"/>
          <p14:tracePt t="5871" x="1014413" y="3971925"/>
          <p14:tracePt t="5877" x="995363" y="3898900"/>
          <p14:tracePt t="5887" x="941388" y="3771900"/>
          <p14:tracePt t="5894" x="895350" y="3670300"/>
          <p14:tracePt t="5897" x="885825" y="3625850"/>
          <p14:tracePt t="5902" x="858838" y="3579813"/>
          <p14:tracePt t="5904" x="849313" y="3552825"/>
          <p14:tracePt t="5907" x="839788" y="3516313"/>
          <p14:tracePt t="5913" x="839788" y="3497263"/>
          <p14:tracePt t="5922" x="839788" y="3451225"/>
          <p14:tracePt t="5928" x="839788" y="3414713"/>
          <p14:tracePt t="5931" x="839788" y="3406775"/>
          <p14:tracePt t="5936" x="839788" y="3387725"/>
          <p14:tracePt t="5939" x="839788" y="3370263"/>
          <p14:tracePt t="5943" x="839788" y="3360738"/>
          <p14:tracePt t="5947" x="839788" y="3341688"/>
          <p14:tracePt t="5952" x="839788" y="3324225"/>
          <p14:tracePt t="5955" x="839788" y="3314700"/>
          <p14:tracePt t="5960" x="839788" y="3297238"/>
          <p14:tracePt t="5964" x="839788" y="3287713"/>
          <p14:tracePt t="5970" x="839788" y="3268663"/>
          <p14:tracePt t="5971" x="839788" y="3251200"/>
          <p14:tracePt t="5975" x="839788" y="3232150"/>
          <p14:tracePt t="5980" x="839788" y="3214688"/>
          <p14:tracePt t="5985" x="839788" y="3187700"/>
          <p14:tracePt t="5987" x="839788" y="3168650"/>
          <p14:tracePt t="5993" x="839788" y="3151188"/>
          <p14:tracePt t="6000" x="839788" y="3086100"/>
          <p14:tracePt t="6006" x="839788" y="3059113"/>
          <p14:tracePt t="6009" x="839788" y="3032125"/>
          <p14:tracePt t="6011" x="839788" y="2986088"/>
          <p14:tracePt t="6017" x="831850" y="2959100"/>
          <p14:tracePt t="6019" x="822325" y="2930525"/>
          <p14:tracePt t="6023" x="812800" y="2894013"/>
          <p14:tracePt t="6028" x="803275" y="2867025"/>
          <p14:tracePt t="6034" x="793750" y="2830513"/>
          <p14:tracePt t="6036" x="776288" y="2794000"/>
          <p14:tracePt t="6039" x="766763" y="2767013"/>
          <p14:tracePt t="6043" x="757238" y="2740025"/>
          <p14:tracePt t="6048" x="757238" y="2703513"/>
          <p14:tracePt t="6052" x="757238" y="2674938"/>
          <p14:tracePt t="6055" x="757238" y="2647950"/>
          <p14:tracePt t="6059" x="757238" y="2620963"/>
          <p14:tracePt t="6065" x="757238" y="2601913"/>
          <p14:tracePt t="6068" x="757238" y="2574925"/>
          <p14:tracePt t="6071" x="757238" y="2557463"/>
          <p14:tracePt t="6075" x="757238" y="2538413"/>
          <p14:tracePt t="6080" x="757238" y="2520950"/>
          <p14:tracePt t="6084" x="757238" y="2511425"/>
          <p14:tracePt t="6087" x="757238" y="2501900"/>
          <p14:tracePt t="6091" x="757238" y="2492375"/>
          <p14:tracePt t="6104" x="766763" y="2484438"/>
          <p14:tracePt t="6107" x="766763" y="2474913"/>
          <p14:tracePt t="6111" x="776288" y="2465388"/>
          <p14:tracePt t="6120" x="785813" y="2455863"/>
          <p14:tracePt t="6123" x="785813" y="2447925"/>
          <p14:tracePt t="6133" x="785813" y="2438400"/>
          <p14:tracePt t="6136" x="793750" y="2438400"/>
          <p14:tracePt t="6139" x="803275" y="2428875"/>
          <p14:tracePt t="6143" x="803275" y="2419350"/>
          <p14:tracePt t="6147" x="812800" y="2411413"/>
          <p14:tracePt t="6152" x="812800" y="2401888"/>
          <p14:tracePt t="6160" x="822325" y="2392363"/>
          <p14:tracePt t="6164" x="822325" y="2382838"/>
          <p14:tracePt t="6172" x="831850" y="2382838"/>
          <p14:tracePt t="6218" x="831850" y="2392363"/>
          <p14:tracePt t="6222" x="831850" y="2401888"/>
          <p14:tracePt t="6223" x="831850" y="2419350"/>
          <p14:tracePt t="6227" x="822325" y="2447925"/>
          <p14:tracePt t="6233" x="822325" y="2474913"/>
          <p14:tracePt t="6236" x="812800" y="2511425"/>
          <p14:tracePt t="6239" x="812800" y="2538413"/>
          <p14:tracePt t="6244" x="793750" y="2584450"/>
          <p14:tracePt t="6249" x="793750" y="2620963"/>
          <p14:tracePt t="6251" x="793750" y="2667000"/>
          <p14:tracePt t="6255" x="785813" y="2720975"/>
          <p14:tracePt t="6259" x="785813" y="2776538"/>
          <p14:tracePt t="6264" x="776288" y="2830513"/>
          <p14:tracePt t="6268" x="776288" y="2913063"/>
          <p14:tracePt t="6271" x="766763" y="2986088"/>
          <p14:tracePt t="6275" x="766763" y="3059113"/>
          <p14:tracePt t="6281" x="766763" y="3114675"/>
          <p14:tracePt t="6285" x="766763" y="3187700"/>
          <p14:tracePt t="6287" x="766763" y="3268663"/>
          <p14:tracePt t="6291" x="766763" y="3324225"/>
          <p14:tracePt t="6295" x="766763" y="3378200"/>
          <p14:tracePt t="6301" x="766763" y="3433763"/>
          <p14:tracePt t="6303" x="766763" y="3506788"/>
          <p14:tracePt t="6307" x="766763" y="3560763"/>
          <p14:tracePt t="6311" x="749300" y="3625850"/>
          <p14:tracePt t="6317" x="749300" y="3679825"/>
          <p14:tracePt t="6319" x="749300" y="3725863"/>
          <p14:tracePt t="6323" x="739775" y="3762375"/>
          <p14:tracePt t="6330" x="739775" y="3808413"/>
          <p14:tracePt t="6342" x="720725" y="3917950"/>
          <p14:tracePt t="6349" x="703263" y="3990975"/>
          <p14:tracePt t="6355" x="676275" y="4054475"/>
          <p14:tracePt t="6359" x="676275" y="4090988"/>
          <p14:tracePt t="6363" x="666750" y="4117975"/>
          <p14:tracePt t="6368" x="657225" y="4154488"/>
          <p14:tracePt t="6371" x="657225" y="4183063"/>
          <p14:tracePt t="6375" x="657225" y="4200525"/>
          <p14:tracePt t="6379" x="647700" y="4219575"/>
          <p14:tracePt t="6385" x="647700" y="4246563"/>
          <p14:tracePt t="6387" x="639763" y="4264025"/>
          <p14:tracePt t="6391" x="639763" y="4283075"/>
          <p14:tracePt t="6395" x="630238" y="4300538"/>
          <p14:tracePt t="6401" x="630238" y="4319588"/>
          <p14:tracePt t="6403" x="630238" y="4337050"/>
          <p14:tracePt t="6407" x="620713" y="4356100"/>
          <p14:tracePt t="6411" x="620713" y="4365625"/>
          <p14:tracePt t="6417" x="620713" y="4383088"/>
          <p14:tracePt t="6419" x="620713" y="4402138"/>
          <p14:tracePt t="6428" x="620713" y="4410075"/>
          <p14:tracePt t="6433" x="620713" y="4419600"/>
          <p14:tracePt t="6435" x="620713" y="4429125"/>
          <p14:tracePt t="6439" x="620713" y="4438650"/>
          <p14:tracePt t="6443" x="620713" y="4446588"/>
          <p14:tracePt t="6448" x="630238" y="4456113"/>
          <p14:tracePt t="6456" x="639763" y="4456113"/>
          <p14:tracePt t="6459" x="639763" y="4465638"/>
          <p14:tracePt t="6464" x="639763" y="4475163"/>
          <p14:tracePt t="6468" x="647700" y="4483100"/>
          <p14:tracePt t="6471" x="657225" y="4492625"/>
          <p14:tracePt t="6475" x="657225" y="4502150"/>
          <p14:tracePt t="6480" x="666750" y="4502150"/>
          <p14:tracePt t="6484" x="676275" y="4519613"/>
          <p14:tracePt t="6487" x="684213" y="4519613"/>
          <p14:tracePt t="6491" x="693738" y="4538663"/>
          <p14:tracePt t="6495" x="703263" y="4548188"/>
          <p14:tracePt t="6501" x="712788" y="4565650"/>
          <p14:tracePt t="6503" x="712788" y="4575175"/>
          <p14:tracePt t="6507" x="712788" y="4584700"/>
          <p14:tracePt t="6511" x="720725" y="4602163"/>
          <p14:tracePt t="6518" x="730250" y="4602163"/>
          <p14:tracePt t="6520" x="749300" y="4621213"/>
          <p14:tracePt t="6523" x="757238" y="4638675"/>
          <p14:tracePt t="6527" x="776288" y="4665663"/>
          <p14:tracePt t="6533" x="793750" y="4684713"/>
          <p14:tracePt t="6535" x="822325" y="4702175"/>
          <p14:tracePt t="6539" x="839788" y="4721225"/>
          <p14:tracePt t="6543" x="858838" y="4738688"/>
          <p14:tracePt t="6547" x="876300" y="4757738"/>
          <p14:tracePt t="6552" x="895350" y="4775200"/>
          <p14:tracePt t="6555" x="912813" y="4794250"/>
          <p14:tracePt t="6559" x="931863" y="4821238"/>
          <p14:tracePt t="6563" x="949325" y="4840288"/>
          <p14:tracePt t="6568" x="977900" y="4867275"/>
          <p14:tracePt t="6572" x="995363" y="4884738"/>
          <p14:tracePt t="6575" x="1014413" y="4903788"/>
          <p14:tracePt t="6580" x="1022350" y="4913313"/>
          <p14:tracePt t="6584" x="1041400" y="4930775"/>
          <p14:tracePt t="6587" x="1058863" y="4949825"/>
          <p14:tracePt t="6591" x="1077913" y="4959350"/>
          <p14:tracePt t="6595" x="1095375" y="4976813"/>
          <p14:tracePt t="6602" x="1114425" y="4986338"/>
          <p14:tracePt t="6604" x="1131888" y="5003800"/>
          <p14:tracePt t="6607" x="1160463" y="5013325"/>
          <p14:tracePt t="6611" x="1196975" y="5022850"/>
          <p14:tracePt t="6618" x="1214438" y="5032375"/>
          <p14:tracePt t="6619" x="1241425" y="5040313"/>
          <p14:tracePt t="6623" x="1260475" y="5049838"/>
          <p14:tracePt t="6627" x="1287463" y="5059363"/>
          <p14:tracePt t="6634" x="1314450" y="5076825"/>
          <p14:tracePt t="6636" x="1343025" y="5086350"/>
          <p14:tracePt t="6639" x="1360488" y="5105400"/>
          <p14:tracePt t="6643" x="1379538" y="5113338"/>
          <p14:tracePt t="6647" x="1397000" y="5122863"/>
          <p14:tracePt t="6652" x="1416050" y="5132388"/>
          <p14:tracePt t="6656" x="1433513" y="5141913"/>
          <p14:tracePt t="6659" x="1470025" y="5159375"/>
          <p14:tracePt t="6664" x="1489075" y="5168900"/>
          <p14:tracePt t="6668" x="1506538" y="5186363"/>
          <p14:tracePt t="6672" x="1525588" y="5195888"/>
          <p14:tracePt t="6675" x="1533525" y="5205413"/>
          <p14:tracePt t="6681" x="1543050" y="5214938"/>
          <p14:tracePt t="6685" x="1570038" y="5222875"/>
          <p14:tracePt t="6692" x="1589088" y="5232400"/>
          <p14:tracePt t="6696" x="1598613" y="5232400"/>
          <p14:tracePt t="6701" x="1606550" y="5241925"/>
          <p14:tracePt t="6703" x="1616075" y="5251450"/>
          <p14:tracePt t="6707" x="1635125" y="5259388"/>
          <p14:tracePt t="6712" x="1644650" y="5268913"/>
          <p14:tracePt t="6718" x="1644650" y="5278438"/>
          <p14:tracePt t="6720" x="1652588" y="5278438"/>
          <p14:tracePt t="6724" x="1662113" y="5287963"/>
          <p14:tracePt t="6727" x="1671638" y="5287963"/>
          <p14:tracePt t="6736" x="1681163" y="5295900"/>
          <p14:tracePt t="6740" x="1689100" y="5305425"/>
          <p14:tracePt t="6743" x="1698625" y="5314950"/>
          <p14:tracePt t="6747" x="1708150" y="5332413"/>
          <p14:tracePt t="6752" x="1717675" y="5341938"/>
          <p14:tracePt t="6756" x="1735138" y="5351463"/>
          <p14:tracePt t="6759" x="1754188" y="5351463"/>
          <p14:tracePt t="6765" x="1771650" y="5360988"/>
          <p14:tracePt t="6768" x="1790700" y="5368925"/>
          <p14:tracePt t="6771" x="1808163" y="5378450"/>
          <p14:tracePt t="6775" x="1827213" y="5387975"/>
          <p14:tracePt t="6781" x="1844675" y="5397500"/>
          <p14:tracePt t="6785" x="1863725" y="5405438"/>
          <p14:tracePt t="6788" x="1900238" y="5414963"/>
          <p14:tracePt t="6791" x="1927225" y="5424488"/>
          <p14:tracePt t="6795" x="1954213" y="5434013"/>
          <p14:tracePt t="6801" x="1990725" y="5441950"/>
          <p14:tracePt t="6804" x="2009775" y="5451475"/>
          <p14:tracePt t="6807" x="2027238" y="5451475"/>
          <p14:tracePt t="6811" x="2054225" y="5461000"/>
          <p14:tracePt t="6818" x="2082800" y="5470525"/>
          <p14:tracePt t="6820" x="2109788" y="5487988"/>
          <p14:tracePt t="6823" x="2127250" y="5497513"/>
          <p14:tracePt t="6828" x="2163763" y="5507038"/>
          <p14:tracePt t="6834" x="2192338" y="5514975"/>
          <p14:tracePt t="6835" x="2219325" y="5524500"/>
          <p14:tracePt t="6839" x="2255838" y="5534025"/>
          <p14:tracePt t="6844" x="2282825" y="5551488"/>
          <p14:tracePt t="6847" x="2328863" y="5561013"/>
          <p14:tracePt t="6851" x="2365375" y="5570538"/>
          <p14:tracePt t="6855" x="2411413" y="5588000"/>
          <p14:tracePt t="6859" x="2457450" y="5597525"/>
          <p14:tracePt t="6864" x="2511425" y="5607050"/>
          <p14:tracePt t="6869" x="2584450" y="5624513"/>
          <p14:tracePt t="6871" x="2647950" y="5624513"/>
          <p14:tracePt t="6876" x="2720975" y="5634038"/>
          <p14:tracePt t="6880" x="2794000" y="5643563"/>
          <p14:tracePt t="6885" x="2876550" y="5661025"/>
          <p14:tracePt t="6887" x="2968625" y="5661025"/>
          <p14:tracePt t="6891" x="3059113" y="5670550"/>
          <p14:tracePt t="6895" x="3151188" y="5670550"/>
          <p14:tracePt t="6902" x="3251200" y="5689600"/>
          <p14:tracePt t="6904" x="3343275" y="5697538"/>
          <p14:tracePt t="6907" x="3452813" y="5697538"/>
          <p14:tracePt t="6911" x="3543300" y="5716588"/>
          <p14:tracePt t="6917" x="3643313" y="5726113"/>
          <p14:tracePt t="6919" x="3735388" y="5743575"/>
          <p14:tracePt t="6923" x="3808413" y="5753100"/>
          <p14:tracePt t="6927" x="3890963" y="5762625"/>
          <p14:tracePt t="6934" x="3963988" y="5762625"/>
          <p14:tracePt t="6935" x="4027488" y="5780088"/>
          <p14:tracePt t="6939" x="4100513" y="5789613"/>
          <p14:tracePt t="6943" x="4156075" y="5799138"/>
          <p14:tracePt t="6948" x="4237038" y="5799138"/>
          <p14:tracePt t="6951" x="4292600" y="5799138"/>
          <p14:tracePt t="6955" x="4365625" y="5816600"/>
          <p14:tracePt t="6961" x="4419600" y="5816600"/>
          <p14:tracePt t="6976" x="4648200" y="5816600"/>
          <p14:tracePt t="6983" x="4703763" y="5816600"/>
          <p14:tracePt t="6986" x="4784725" y="5807075"/>
          <p14:tracePt t="6988" x="4840288" y="5807075"/>
          <p14:tracePt t="6991" x="4913313" y="5799138"/>
          <p14:tracePt t="6995" x="4976813" y="5789613"/>
          <p14:tracePt t="7002" x="5049838" y="5789613"/>
          <p14:tracePt t="7003" x="5105400" y="5770563"/>
          <p14:tracePt t="7007" x="5187950" y="5762625"/>
          <p14:tracePt t="7011" x="5260975" y="5753100"/>
          <p14:tracePt t="7018" x="5314950" y="5753100"/>
          <p14:tracePt t="7019" x="5378450" y="5734050"/>
          <p14:tracePt t="7023" x="5434013" y="5726113"/>
          <p14:tracePt t="7027" x="5497513" y="5726113"/>
          <p14:tracePt t="7035" x="5607050" y="5726113"/>
          <p14:tracePt t="7039" x="5662613" y="5726113"/>
          <p14:tracePt t="7043" x="5716588" y="5726113"/>
          <p14:tracePt t="7049" x="5781675" y="5726113"/>
          <p14:tracePt t="7051" x="5818188" y="5726113"/>
          <p14:tracePt t="7055" x="5872163" y="5726113"/>
          <p14:tracePt t="7061" x="5927725" y="5726113"/>
          <p14:tracePt t="7073" x="6054725" y="5726113"/>
          <p14:tracePt t="7078" x="6091238" y="5726113"/>
          <p14:tracePt t="7081" x="6137275" y="5726113"/>
          <p14:tracePt t="7085" x="6173788" y="5726113"/>
          <p14:tracePt t="7087" x="6219825" y="5726113"/>
          <p14:tracePt t="7091" x="6256338" y="5726113"/>
          <p14:tracePt t="7095" x="6300788" y="5726113"/>
          <p14:tracePt t="7101" x="6329363" y="5726113"/>
          <p14:tracePt t="7103" x="6365875" y="5716588"/>
          <p14:tracePt t="7107" x="6410325" y="5716588"/>
          <p14:tracePt t="7111" x="6446838" y="5716588"/>
          <p14:tracePt t="7117" x="6492875" y="5716588"/>
          <p14:tracePt t="7119" x="6548438" y="5716588"/>
          <p14:tracePt t="7123" x="6584950" y="5716588"/>
          <p14:tracePt t="7134" x="6684963" y="5716588"/>
          <p14:tracePt t="7136" x="6721475" y="5716588"/>
          <p14:tracePt t="7139" x="6777038" y="5716588"/>
          <p14:tracePt t="7143" x="6821488" y="5716588"/>
          <p14:tracePt t="7147" x="6858000" y="5716588"/>
          <p14:tracePt t="7153" x="6904038" y="5716588"/>
          <p14:tracePt t="7156" x="6931025" y="5716588"/>
          <p14:tracePt t="7159" x="6967538" y="5716588"/>
          <p14:tracePt t="7163" x="7004050" y="5716588"/>
          <p14:tracePt t="7169" x="7032625" y="5716588"/>
          <p14:tracePt t="7171" x="7069138" y="5716588"/>
          <p14:tracePt t="7175" x="7105650" y="5716588"/>
          <p14:tracePt t="7181" x="7142163" y="5716588"/>
          <p14:tracePt t="7184" x="7186613" y="5716588"/>
          <p14:tracePt t="7187" x="7215188" y="5716588"/>
          <p14:tracePt t="7193" x="7251700" y="5716588"/>
          <p14:tracePt t="7203" x="7324725" y="5716588"/>
          <p14:tracePt t="7208" x="7397750" y="5716588"/>
          <p14:tracePt t="7211" x="7451725" y="5716588"/>
          <p14:tracePt t="7217" x="7488238" y="5707063"/>
          <p14:tracePt t="7219" x="7534275" y="5707063"/>
          <p14:tracePt t="7223" x="7589838" y="5689600"/>
          <p14:tracePt t="7227" x="7626350" y="5689600"/>
          <p14:tracePt t="7234" x="7689850" y="5680075"/>
          <p14:tracePt t="7236" x="7726363" y="5670550"/>
          <p14:tracePt t="7239" x="7789863" y="5661025"/>
          <p14:tracePt t="7243" x="7845425" y="5661025"/>
          <p14:tracePt t="7250" x="7889875" y="5653088"/>
          <p14:tracePt t="7252" x="7945438" y="5653088"/>
          <p14:tracePt t="7255" x="7981950" y="5634038"/>
          <p14:tracePt t="7259" x="8045450" y="5624513"/>
          <p14:tracePt t="7263" x="8101013" y="5616575"/>
          <p14:tracePt t="7268" x="8147050" y="5607050"/>
          <p14:tracePt t="7271" x="8201025" y="5607050"/>
          <p14:tracePt t="7275" x="8264525" y="5588000"/>
          <p14:tracePt t="7281" x="8320088" y="5580063"/>
          <p14:tracePt t="7287" x="8420100" y="5561013"/>
          <p14:tracePt t="7291" x="8483600" y="5543550"/>
          <p14:tracePt t="7295" x="8539163" y="5534025"/>
          <p14:tracePt t="7301" x="8585200" y="5524500"/>
          <p14:tracePt t="7303" x="8648700" y="5514975"/>
          <p14:tracePt t="7307" x="8685213" y="5487988"/>
          <p14:tracePt t="7311" x="8748713" y="5478463"/>
          <p14:tracePt t="7318" x="8812213" y="5451475"/>
          <p14:tracePt t="7319" x="8858250" y="5434013"/>
          <p14:tracePt t="7323" x="8913813" y="5414963"/>
          <p14:tracePt t="7327" x="8977313" y="5378450"/>
          <p14:tracePt t="7334" x="9040813" y="5351463"/>
          <p14:tracePt t="7336" x="9105900" y="5314950"/>
          <p14:tracePt t="7339" x="9169400" y="5278438"/>
          <p14:tracePt t="7343" x="9232900" y="5241925"/>
          <p14:tracePt t="7347" x="9296400" y="5205413"/>
          <p14:tracePt t="7352" x="9361488" y="5178425"/>
          <p14:tracePt t="7355" x="9424988" y="5141913"/>
          <p14:tracePt t="7359" x="9471025" y="5105400"/>
          <p14:tracePt t="7364" x="9534525" y="5059363"/>
          <p14:tracePt t="7369" x="9571038" y="5032375"/>
          <p14:tracePt t="7371" x="9598025" y="5003800"/>
          <p14:tracePt t="7375" x="9617075" y="4967288"/>
          <p14:tracePt t="7380" x="9644063" y="4922838"/>
          <p14:tracePt t="7386" x="9661525" y="4894263"/>
          <p14:tracePt t="7387" x="9671050" y="4848225"/>
          <p14:tracePt t="7391" x="9680575" y="4821238"/>
          <p14:tracePt t="7395" x="9690100" y="4784725"/>
          <p14:tracePt t="7401" x="9698038" y="4738688"/>
          <p14:tracePt t="7404" x="9717088" y="4694238"/>
          <p14:tracePt t="7407" x="9717088" y="4638675"/>
          <p14:tracePt t="7412" x="9726613" y="4592638"/>
          <p14:tracePt t="7418" x="9726613" y="4538663"/>
          <p14:tracePt t="7421" x="9726613" y="4483100"/>
          <p14:tracePt t="7423" x="9717088" y="4429125"/>
          <p14:tracePt t="7429" x="9717088" y="4365625"/>
          <p14:tracePt t="7432" x="9707563" y="4292600"/>
          <p14:tracePt t="7436" x="9698038" y="4219575"/>
          <p14:tracePt t="7439" x="9698038" y="4154488"/>
          <p14:tracePt t="7443" x="9698038" y="4100513"/>
          <p14:tracePt t="7448" x="9698038" y="4064000"/>
          <p14:tracePt t="7452" x="9698038" y="4008438"/>
          <p14:tracePt t="7455" x="9698038" y="3954463"/>
          <p14:tracePt t="7459" x="9698038" y="3908425"/>
          <p14:tracePt t="7465" x="9698038" y="3852863"/>
          <p14:tracePt t="7468" x="9698038" y="3798888"/>
          <p14:tracePt t="7471" x="9698038" y="3752850"/>
          <p14:tracePt t="7477" x="9698038" y="3698875"/>
          <p14:tracePt t="7486" x="9698038" y="3606800"/>
          <p14:tracePt t="7492" x="9707563" y="3560763"/>
          <p14:tracePt t="7502" x="9717088" y="3451225"/>
          <p14:tracePt t="7511" x="9717088" y="3378200"/>
          <p14:tracePt t="7517" x="9707563" y="3305175"/>
          <p14:tracePt t="7522" x="9698038" y="3260725"/>
          <p14:tracePt t="7524" x="9690100" y="3232150"/>
          <p14:tracePt t="7527" x="9671050" y="3195638"/>
          <p14:tracePt t="7533" x="9661525" y="3159125"/>
          <p14:tracePt t="7535" x="9653588" y="3122613"/>
          <p14:tracePt t="7539" x="9634538" y="3086100"/>
          <p14:tracePt t="7543" x="9625013" y="3059113"/>
          <p14:tracePt t="7550" x="9617075" y="3041650"/>
          <p14:tracePt t="7551" x="9598025" y="3013075"/>
          <p14:tracePt t="7556" x="9588500" y="2995613"/>
          <p14:tracePt t="7559" x="9580563" y="2976563"/>
          <p14:tracePt t="7563" x="9571038" y="2949575"/>
          <p14:tracePt t="7568" x="9544050" y="2930525"/>
          <p14:tracePt t="7572" x="9544050" y="2922588"/>
          <p14:tracePt t="7579" x="9525000" y="2913063"/>
          <p14:tracePt t="7589" x="9461500" y="2849563"/>
          <p14:tracePt t="7597" x="9424988" y="2820988"/>
          <p14:tracePt t="7604" x="9361488" y="2776538"/>
          <p14:tracePt t="7607" x="9342438" y="2757488"/>
          <p14:tracePt t="7611" x="9315450" y="2747963"/>
          <p14:tracePt t="7617" x="9296400" y="2730500"/>
          <p14:tracePt t="7621" x="9259888" y="2711450"/>
          <p14:tracePt t="7623" x="9232900" y="2703513"/>
          <p14:tracePt t="7627" x="9205913" y="2684463"/>
          <p14:tracePt t="7633" x="9186863" y="2657475"/>
          <p14:tracePt t="7635" x="9150350" y="2638425"/>
          <p14:tracePt t="7640" x="9132888" y="2630488"/>
          <p14:tracePt t="7643" x="9105900" y="2611438"/>
          <p14:tracePt t="7650" x="9086850" y="2601913"/>
          <p14:tracePt t="7651" x="9050338" y="2593975"/>
          <p14:tracePt t="7656" x="9032875" y="2574925"/>
          <p14:tracePt t="7659" x="9004300" y="2565400"/>
          <p14:tracePt t="7663" x="8986838" y="2538413"/>
          <p14:tracePt t="7668" x="8959850" y="2528888"/>
          <p14:tracePt t="7671" x="8940800" y="2520950"/>
          <p14:tracePt t="7675" x="8904288" y="2511425"/>
          <p14:tracePt t="7681" x="8885238" y="2501900"/>
          <p14:tracePt t="7685" x="8858250" y="2501900"/>
          <p14:tracePt t="7687" x="8831263" y="2492375"/>
          <p14:tracePt t="7691" x="8794750" y="2484438"/>
          <p14:tracePt t="7696" x="8767763" y="2484438"/>
          <p14:tracePt t="7700" x="8739188" y="2474913"/>
          <p14:tracePt t="7703" x="8694738" y="2474913"/>
          <p14:tracePt t="7708" x="8666163" y="2465388"/>
          <p14:tracePt t="7713" x="8621713" y="2438400"/>
          <p14:tracePt t="7718" x="8593138" y="2438400"/>
          <p14:tracePt t="7720" x="8556625" y="2428875"/>
          <p14:tracePt t="7724" x="8520113" y="2419350"/>
          <p14:tracePt t="7728" x="8483600" y="2411413"/>
          <p14:tracePt t="7736" x="8420100" y="2401888"/>
          <p14:tracePt t="7740" x="8393113" y="2401888"/>
          <p14:tracePt t="7749" x="8329613" y="2382838"/>
          <p14:tracePt t="7757" x="8264525" y="2374900"/>
          <p14:tracePt t="7768" x="8201025" y="2374900"/>
          <p14:tracePt t="7771" x="8164513" y="2374900"/>
          <p14:tracePt t="7773" x="8118475" y="2374900"/>
          <p14:tracePt t="7776" x="8091488" y="2374900"/>
          <p14:tracePt t="7782" x="8045450" y="2374900"/>
          <p14:tracePt t="7784" x="8008938" y="2374900"/>
          <p14:tracePt t="7788" x="7962900" y="2374900"/>
          <p14:tracePt t="7792" x="7918450" y="2374900"/>
          <p14:tracePt t="7796" x="7853363" y="2374900"/>
          <p14:tracePt t="7801" x="7799388" y="2374900"/>
          <p14:tracePt t="7804" x="7743825" y="2374900"/>
          <p14:tracePt t="7808" x="7689850" y="2374900"/>
          <p14:tracePt t="7815" x="7634288" y="2374900"/>
          <p14:tracePt t="7818" x="7570788" y="2374900"/>
          <p14:tracePt t="7820" x="7534275" y="2374900"/>
          <p14:tracePt t="7824" x="7480300" y="2374900"/>
          <p14:tracePt t="7828" x="7424738" y="2374900"/>
          <p14:tracePt t="7834" x="7378700" y="2374900"/>
          <p14:tracePt t="7836" x="7324725" y="2374900"/>
          <p14:tracePt t="7840" x="7288213" y="2374900"/>
          <p14:tracePt t="7845" x="7232650" y="2374900"/>
          <p14:tracePt t="7850" x="7178675" y="2374900"/>
          <p14:tracePt t="7852" x="7132638" y="2374900"/>
          <p14:tracePt t="7857" x="7077075" y="2374900"/>
          <p14:tracePt t="7860" x="7040563" y="2374900"/>
          <p14:tracePt t="7866" x="6986588" y="2374900"/>
          <p14:tracePt t="7868" x="6923088" y="2374900"/>
          <p14:tracePt t="7872" x="6886575" y="2374900"/>
          <p14:tracePt t="7876" x="6831013" y="2374900"/>
          <p14:tracePt t="7881" x="6777038" y="2374900"/>
          <p14:tracePt t="7884" x="6731000" y="2374900"/>
          <p14:tracePt t="7888" x="6694488" y="2374900"/>
          <p14:tracePt t="7892" x="6638925" y="2374900"/>
          <p14:tracePt t="7898" x="6594475" y="2374900"/>
          <p14:tracePt t="7900" x="6538913" y="2374900"/>
          <p14:tracePt t="7904" x="6502400" y="2374900"/>
          <p14:tracePt t="7908" x="6446838" y="2374900"/>
          <p14:tracePt t="7914" x="6402388" y="2374900"/>
          <p14:tracePt t="7917" x="6346825" y="2374900"/>
          <p14:tracePt t="7920" x="6292850" y="2374900"/>
          <p14:tracePt t="7924" x="6219825" y="2374900"/>
          <p14:tracePt t="7928" x="6146800" y="2374900"/>
          <p14:tracePt t="7934" x="6073775" y="2374900"/>
          <p14:tracePt t="7936" x="6000750" y="2374900"/>
          <p14:tracePt t="7940" x="5927725" y="2374900"/>
          <p14:tracePt t="7944" x="5845175" y="2374900"/>
          <p14:tracePt t="7950" x="5753100" y="2374900"/>
          <p14:tracePt t="7952" x="5680075" y="2374900"/>
          <p14:tracePt t="7956" x="5607050" y="2374900"/>
          <p14:tracePt t="7960" x="5534025" y="2374900"/>
          <p14:tracePt t="7967" x="5480050" y="2374900"/>
          <p14:tracePt t="7968" x="5397500" y="2355850"/>
          <p14:tracePt t="7972" x="5324475" y="2355850"/>
          <p14:tracePt t="7979" x="5251450" y="2355850"/>
          <p14:tracePt t="7990" x="5022850" y="2328863"/>
          <p14:tracePt t="7995" x="4968875" y="2328863"/>
          <p14:tracePt t="7998" x="4895850" y="2328863"/>
          <p14:tracePt t="8001" x="4821238" y="2328863"/>
          <p14:tracePt t="8004" x="4757738" y="2328863"/>
          <p14:tracePt t="8008" x="4684713" y="2328863"/>
          <p14:tracePt t="8014" x="4611688" y="2328863"/>
          <p14:tracePt t="8017" x="4557713" y="2328863"/>
          <p14:tracePt t="8020" x="4465638" y="2328863"/>
          <p14:tracePt t="8024" x="4392613" y="2328863"/>
          <p14:tracePt t="8028" x="4319588" y="2328863"/>
          <p14:tracePt t="8034" x="4229100" y="2328863"/>
          <p14:tracePt t="8036" x="4146550" y="2328863"/>
          <p14:tracePt t="8040" x="4054475" y="2328863"/>
          <p14:tracePt t="8044" x="3963988" y="2328863"/>
          <p14:tracePt t="8050" x="3890963" y="2328863"/>
          <p14:tracePt t="8052" x="3817938" y="2328863"/>
          <p14:tracePt t="8058" x="3744913" y="2328863"/>
          <p14:tracePt t="8063" x="3671888" y="2328863"/>
          <p14:tracePt t="8074" x="3479800" y="2328863"/>
          <p14:tracePt t="8080" x="3443288" y="2328863"/>
          <p14:tracePt t="8085" x="3333750" y="2328863"/>
          <p14:tracePt t="8088" x="3287713" y="2328863"/>
          <p14:tracePt t="8092" x="3232150" y="2328863"/>
          <p14:tracePt t="8096" x="3178175" y="2328863"/>
          <p14:tracePt t="8100" x="3122613" y="2328863"/>
          <p14:tracePt t="8104" x="3068638" y="2328863"/>
          <p14:tracePt t="8108" x="3022600" y="2328863"/>
          <p14:tracePt t="8114" x="2968625" y="2328863"/>
          <p14:tracePt t="8117" x="2932113" y="2328863"/>
          <p14:tracePt t="8134" x="2776538" y="2328863"/>
          <p14:tracePt t="8136" x="2730500" y="2328863"/>
          <p14:tracePt t="8146" x="2640013" y="2328863"/>
          <p14:tracePt t="8153" x="2538413" y="2328863"/>
          <p14:tracePt t="8156" x="2501900" y="2328863"/>
          <p14:tracePt t="8160" x="2474913" y="2328863"/>
          <p14:tracePt t="8168" x="2428875" y="2319338"/>
          <p14:tracePt t="8170" x="2392363" y="2319338"/>
          <p14:tracePt t="8172" x="2346325" y="2319338"/>
          <p14:tracePt t="8179" x="2319338" y="2309813"/>
          <p14:tracePt t="8188" x="2209800" y="2292350"/>
          <p14:tracePt t="8192" x="2173288" y="2292350"/>
          <p14:tracePt t="8196" x="2155825" y="2282825"/>
          <p14:tracePt t="8201" x="2127250" y="2282825"/>
          <p14:tracePt t="8204" x="2109788" y="2282825"/>
          <p14:tracePt t="8210" x="2082800" y="2282825"/>
          <p14:tracePt t="8221" x="2017713" y="2282825"/>
          <p14:tracePt t="8224" x="2000250" y="2282825"/>
          <p14:tracePt t="8228" x="1973263" y="2282825"/>
          <p14:tracePt t="8234" x="1954213" y="2282825"/>
          <p14:tracePt t="8236" x="1927225" y="2282825"/>
          <p14:tracePt t="8240" x="1890713" y="2282825"/>
          <p14:tracePt t="8244" x="1863725" y="2282825"/>
          <p14:tracePt t="8250" x="1844675" y="2282825"/>
          <p14:tracePt t="8252" x="1817688" y="2282825"/>
          <p14:tracePt t="8256" x="1781175" y="2282825"/>
          <p14:tracePt t="8260" x="1744663" y="2282825"/>
          <p14:tracePt t="8266" x="1717675" y="2282825"/>
          <p14:tracePt t="8268" x="1681163" y="2282825"/>
          <p14:tracePt t="8272" x="1652588" y="2282825"/>
          <p14:tracePt t="8277" x="1606550" y="2282825"/>
          <p14:tracePt t="8281" x="1579563" y="2282825"/>
          <p14:tracePt t="8284" x="1552575" y="2282825"/>
          <p14:tracePt t="8289" x="1506538" y="2282825"/>
          <p14:tracePt t="8293" x="1479550" y="2282825"/>
          <p14:tracePt t="8296" x="1452563" y="2282825"/>
          <p14:tracePt t="8300" x="1423988" y="2282825"/>
          <p14:tracePt t="8305" x="1406525" y="2282825"/>
          <p14:tracePt t="8308" x="1387475" y="2282825"/>
          <p14:tracePt t="8314" x="1360488" y="2282825"/>
          <p14:tracePt t="8317" x="1343025" y="2282825"/>
          <p14:tracePt t="8320" x="1306513" y="2282825"/>
          <p14:tracePt t="8324" x="1287463" y="2282825"/>
          <p14:tracePt t="8331" x="1277938" y="2282825"/>
          <p14:tracePt t="8342" x="1233488" y="2282825"/>
          <p14:tracePt t="8349" x="1214438" y="2282825"/>
          <p14:tracePt t="8357" x="1196975" y="2292350"/>
          <p14:tracePt t="8366" x="1187450" y="2292350"/>
          <p14:tracePt t="8373" x="1177925" y="2292350"/>
          <p14:tracePt t="8376" x="1168400" y="2292350"/>
          <p14:tracePt t="8382" x="1150938" y="2292350"/>
          <p14:tracePt t="8384" x="1141413" y="2301875"/>
          <p14:tracePt t="8388" x="1131888" y="2301875"/>
          <p14:tracePt t="8392" x="1123950" y="2309813"/>
          <p14:tracePt t="8398" x="1114425" y="2309813"/>
          <p14:tracePt t="8401" x="1095375" y="2309813"/>
          <p14:tracePt t="8404" x="1087438" y="2319338"/>
          <p14:tracePt t="8410" x="1077913" y="2319338"/>
          <p14:tracePt t="8421" x="1068388" y="2319338"/>
          <p14:tracePt t="8425" x="1058863" y="2319338"/>
          <p14:tracePt t="8434" x="1050925" y="2319338"/>
          <p14:tracePt t="8441" x="1041400" y="2319338"/>
          <p14:tracePt t="8444" x="1031875" y="2319338"/>
          <p14:tracePt t="8450" x="1022350" y="2319338"/>
          <p14:tracePt t="8452" x="1022350" y="2328863"/>
          <p14:tracePt t="8456" x="1014413" y="2328863"/>
          <p14:tracePt t="8460" x="995363" y="2328863"/>
          <p14:tracePt t="8466" x="977900" y="2338388"/>
          <p14:tracePt t="8468" x="968375" y="2338388"/>
          <p14:tracePt t="8472" x="949325" y="2338388"/>
          <p14:tracePt t="8476" x="931863" y="2346325"/>
          <p14:tracePt t="8483" x="912813" y="2346325"/>
          <p14:tracePt t="8484" x="895350" y="2346325"/>
          <p14:tracePt t="8488" x="885825" y="2346325"/>
          <p14:tracePt t="8492" x="885825" y="2355850"/>
          <p14:tracePt t="8501" x="876300" y="2355850"/>
          <p14:tracePt t="8581" x="868363" y="2355850"/>
          <p14:tracePt t="8589" x="858838" y="2365375"/>
          <p14:tracePt t="8593" x="849313" y="2365375"/>
          <p14:tracePt t="8601" x="839788" y="2374900"/>
          <p14:tracePt t="8605" x="839788" y="2382838"/>
          <p14:tracePt t="8608" x="831850" y="2392363"/>
          <p14:tracePt t="8615" x="831850" y="2401888"/>
          <p14:tracePt t="8617" x="831850" y="2411413"/>
          <p14:tracePt t="8620" x="831850" y="2419350"/>
          <p14:tracePt t="8624" x="822325" y="2419350"/>
          <p14:tracePt t="8634" x="822325" y="2428875"/>
          <p14:tracePt t="10475" x="822325" y="2447925"/>
          <p14:tracePt t="10481" x="822325" y="2455863"/>
          <p14:tracePt t="10488" x="831850" y="2474913"/>
          <p14:tracePt t="10493" x="839788" y="2474913"/>
          <p14:tracePt t="10504" x="849313" y="2484438"/>
          <p14:tracePt t="10579" x="849313" y="2492375"/>
          <p14:tracePt t="10586" x="849313" y="2501900"/>
          <p14:tracePt t="10594" x="839788" y="2511425"/>
          <p14:tracePt t="10606" x="839788" y="2520950"/>
          <p14:tracePt t="10609" x="831850" y="2520950"/>
          <p14:tracePt t="10618" x="831850" y="2528888"/>
          <p14:tracePt t="10631" x="831850" y="2538413"/>
          <p14:tracePt t="10635" x="822325" y="2547938"/>
          <p14:tracePt t="10637" x="822325" y="2557463"/>
          <p14:tracePt t="10641" x="822325" y="2574925"/>
          <p14:tracePt t="10645" x="822325" y="2593975"/>
          <p14:tracePt t="10650" x="822325" y="2611438"/>
          <p14:tracePt t="10653" x="822325" y="2638425"/>
          <p14:tracePt t="10659" x="822325" y="2667000"/>
          <p14:tracePt t="10672" x="868363" y="2813050"/>
          <p14:tracePt t="10679" x="949325" y="2959100"/>
          <p14:tracePt t="10683" x="985838" y="3059113"/>
          <p14:tracePt t="10686" x="1041400" y="3141663"/>
          <p14:tracePt t="10689" x="1095375" y="3224213"/>
          <p14:tracePt t="10697" x="1141413" y="3324225"/>
          <p14:tracePt t="10704" x="1233488" y="3487738"/>
          <p14:tracePt t="10710" x="1343025" y="3652838"/>
          <p14:tracePt t="10715" x="1397000" y="3716338"/>
          <p14:tracePt t="10717" x="1443038" y="3798888"/>
          <p14:tracePt t="10721" x="1479550" y="3862388"/>
          <p14:tracePt t="10726" x="1516063" y="3908425"/>
          <p14:tracePt t="10730" x="1552575" y="3971925"/>
          <p14:tracePt t="10733" x="1570038" y="4017963"/>
          <p14:tracePt t="10737" x="1606550" y="4064000"/>
          <p14:tracePt t="10741" x="1635125" y="4090988"/>
          <p14:tracePt t="10745" x="1662113" y="4137025"/>
          <p14:tracePt t="10750" x="1681163" y="4173538"/>
          <p14:tracePt t="10753" x="1717675" y="4200525"/>
          <p14:tracePt t="10757" x="1744663" y="4237038"/>
          <p14:tracePt t="10762" x="1781175" y="4283075"/>
          <p14:tracePt t="10766" x="1817688" y="4310063"/>
          <p14:tracePt t="10770" x="1863725" y="4346575"/>
          <p14:tracePt t="10773" x="1908175" y="4383088"/>
          <p14:tracePt t="10778" x="1954213" y="4419600"/>
          <p14:tracePt t="10782" x="2000250" y="4446588"/>
          <p14:tracePt t="10785" x="2054225" y="4475163"/>
          <p14:tracePt t="10789" x="2100263" y="4502150"/>
          <p14:tracePt t="10793" x="2136775" y="4511675"/>
          <p14:tracePt t="10800" x="2182813" y="4538663"/>
          <p14:tracePt t="10802" x="2209800" y="4556125"/>
          <p14:tracePt t="10805" x="2246313" y="4565650"/>
          <p14:tracePt t="10809" x="2273300" y="4575175"/>
          <p14:tracePt t="10816" x="2301875" y="4584700"/>
          <p14:tracePt t="10819" x="2338388" y="4592638"/>
          <p14:tracePt t="10821" x="2365375" y="4592638"/>
          <p14:tracePt t="10825" x="2382838" y="4602163"/>
          <p14:tracePt t="10830" x="2401888" y="4611688"/>
          <p14:tracePt t="10834" x="2419350" y="4611688"/>
          <p14:tracePt t="10837" x="2438400" y="4621213"/>
          <p14:tracePt t="10841" x="2457450" y="4629150"/>
          <p14:tracePt t="10845" x="2465388" y="4629150"/>
          <p14:tracePt t="10850" x="2484438" y="4638675"/>
          <p14:tracePt t="10853" x="2493963" y="4638675"/>
          <p14:tracePt t="10857" x="2501900" y="4648200"/>
          <p14:tracePt t="10861" x="2511425" y="4648200"/>
          <p14:tracePt t="10866" x="2530475" y="4657725"/>
          <p14:tracePt t="10870" x="2538413" y="4657725"/>
          <p14:tracePt t="10873" x="2557463" y="4665663"/>
          <p14:tracePt t="10877" x="2566988" y="4665663"/>
          <p14:tracePt t="10884" x="2574925" y="4675188"/>
          <p14:tracePt t="10898" x="2593975" y="4684713"/>
          <p14:tracePt t="10908" x="2620963" y="4702175"/>
          <p14:tracePt t="10913" x="2630488" y="4702175"/>
          <p14:tracePt t="10916" x="2640013" y="4702175"/>
          <p14:tracePt t="10918" x="2640013" y="4711700"/>
          <p14:tracePt t="10921" x="2647950" y="4711700"/>
          <p14:tracePt t="10931" x="2667000" y="4721225"/>
          <p14:tracePt t="10938" x="2676525" y="4721225"/>
          <p14:tracePt t="10941" x="2684463" y="4730750"/>
          <p14:tracePt t="10947" x="2693988" y="4730750"/>
          <p14:tracePt t="10950" x="2703513" y="4730750"/>
          <p14:tracePt t="10953" x="2703513" y="4721225"/>
          <p14:tracePt t="10957" x="2713038" y="4721225"/>
          <p14:tracePt t="10962" x="2720975" y="4711700"/>
          <p14:tracePt t="10966" x="2730500" y="4711700"/>
          <p14:tracePt t="10969" x="2740025" y="4711700"/>
          <p14:tracePt t="10973" x="2749550" y="4711700"/>
          <p14:tracePt t="10978" x="2757488" y="4711700"/>
          <p14:tracePt t="10982" x="2767013" y="4711700"/>
          <p14:tracePt t="10985" x="2776538" y="4702175"/>
          <p14:tracePt t="10989" x="2786063" y="4702175"/>
          <p14:tracePt t="10993" x="2803525" y="4702175"/>
          <p14:tracePt t="10999" x="2813050" y="4702175"/>
          <p14:tracePt t="11001" x="2822575" y="4702175"/>
          <p14:tracePt t="11005" x="2822575" y="4694238"/>
          <p14:tracePt t="11009" x="2830513" y="4694238"/>
          <p14:tracePt t="11016" x="2849563" y="4694238"/>
          <p14:tracePt t="11017" x="2859088" y="4694238"/>
          <p14:tracePt t="11022" x="2867025" y="4694238"/>
          <p14:tracePt t="11025" x="2876550" y="4694238"/>
          <p14:tracePt t="11031" x="2886075" y="4694238"/>
          <p14:tracePt t="11034" x="2895600" y="4684713"/>
          <p14:tracePt t="11038" x="2903538" y="4684713"/>
          <p14:tracePt t="11042" x="2922588" y="4684713"/>
          <p14:tracePt t="11045" x="2940050" y="4684713"/>
          <p14:tracePt t="11049" x="2959100" y="4684713"/>
          <p14:tracePt t="11053" x="2968625" y="4684713"/>
          <p14:tracePt t="11057" x="2986088" y="4684713"/>
          <p14:tracePt t="11066" x="2995613" y="4684713"/>
          <p14:tracePt t="11070" x="3005138" y="4684713"/>
          <p14:tracePt t="11074" x="3013075" y="4684713"/>
          <p14:tracePt t="11077" x="3022600" y="4684713"/>
          <p14:tracePt t="11082" x="3032125" y="4684713"/>
          <p14:tracePt t="11086" x="3041650" y="4684713"/>
          <p14:tracePt t="11099" x="3049588" y="4684713"/>
          <p14:tracePt t="11111" x="3059113" y="4684713"/>
          <p14:tracePt t="11119" x="3078163" y="4684713"/>
          <p14:tracePt t="11131" x="3095625" y="4684713"/>
          <p14:tracePt t="11149" x="3151188" y="4675188"/>
          <p14:tracePt t="11151" x="3159125" y="4675188"/>
          <p14:tracePt t="11153" x="3168650" y="4665663"/>
          <p14:tracePt t="11157" x="3178175" y="4665663"/>
          <p14:tracePt t="11162" x="3187700" y="4665663"/>
          <p14:tracePt t="11168" x="3205163" y="4657725"/>
          <p14:tracePt t="11170" x="3224213" y="4657725"/>
          <p14:tracePt t="11173" x="3232150" y="4657725"/>
          <p14:tracePt t="11178" x="3241675" y="4657725"/>
          <p14:tracePt t="11184" x="3251200" y="4657725"/>
          <p14:tracePt t="11189" x="3260725" y="4657725"/>
          <p14:tracePt t="11193" x="3270250" y="4657725"/>
          <p14:tracePt t="11202" x="3278188" y="4657725"/>
          <p14:tracePt t="11216" x="3287713" y="4648200"/>
          <p14:tracePt t="11226" x="3297238" y="4648200"/>
          <p14:tracePt t="11238" x="3306763" y="4648200"/>
          <p14:tracePt t="11245" x="3314700" y="4648200"/>
          <p14:tracePt t="11250" x="3314700" y="4638675"/>
          <p14:tracePt t="11253" x="3324225" y="4638675"/>
          <p14:tracePt t="11258" x="3333750" y="4629150"/>
          <p14:tracePt t="11263" x="3343275" y="4621213"/>
          <p14:tracePt t="11266" x="3351213" y="4621213"/>
          <p14:tracePt t="11269" x="3351213" y="4611688"/>
          <p14:tracePt t="11276" x="3360738" y="4602163"/>
          <p14:tracePt t="11287" x="3379788" y="4592638"/>
          <p14:tracePt t="11294" x="3387725" y="4592638"/>
          <p14:tracePt t="11299" x="3387725" y="4584700"/>
          <p14:tracePt t="11301" x="3397250" y="4584700"/>
          <p14:tracePt t="11305" x="3397250" y="4575175"/>
          <p14:tracePt t="11309" x="3406775" y="4565650"/>
          <p14:tracePt t="11318" x="3406775" y="4556125"/>
          <p14:tracePt t="11321" x="3416300" y="4548188"/>
          <p14:tracePt t="11325" x="3424238" y="4538663"/>
          <p14:tracePt t="11334" x="3433763" y="4538663"/>
          <p14:tracePt t="11337" x="3433763" y="4519613"/>
          <p14:tracePt t="11341" x="3443288" y="4511675"/>
          <p14:tracePt t="11345" x="3452813" y="4502150"/>
          <p14:tracePt t="11350" x="3460750" y="4492625"/>
          <p14:tracePt t="11354" x="3470275" y="4483100"/>
          <p14:tracePt t="11357" x="3479800" y="4465638"/>
          <p14:tracePt t="11362" x="3489325" y="4456113"/>
          <p14:tracePt t="11367" x="3497263" y="4456113"/>
          <p14:tracePt t="11369" x="3506788" y="4438650"/>
          <p14:tracePt t="11373" x="3525838" y="4429125"/>
          <p14:tracePt t="11377" x="3533775" y="4419600"/>
          <p14:tracePt t="11383" x="3543300" y="4410075"/>
          <p14:tracePt t="11386" x="3552825" y="4402138"/>
          <p14:tracePt t="11397" x="3562350" y="4392613"/>
          <p14:tracePt t="11408" x="3562350" y="4383088"/>
          <p14:tracePt t="11417" x="3579813" y="4383088"/>
          <p14:tracePt t="11422" x="3589338" y="4383088"/>
          <p14:tracePt t="11432" x="3598863" y="4383088"/>
          <p14:tracePt t="11438" x="3606800" y="4383088"/>
          <p14:tracePt t="11445" x="3616325" y="4383088"/>
          <p14:tracePt t="11449" x="3616325" y="4373563"/>
          <p14:tracePt t="11453" x="3625850" y="4373563"/>
          <p14:tracePt t="11458" x="3635375" y="4373563"/>
          <p14:tracePt t="11464" x="3643313" y="4373563"/>
          <p14:tracePt t="11466" x="3652838" y="4365625"/>
          <p14:tracePt t="11469" x="3671888" y="4365625"/>
          <p14:tracePt t="11478" x="3689350" y="4365625"/>
          <p14:tracePt t="11482" x="3708400" y="4356100"/>
          <p14:tracePt t="11485" x="3716338" y="4356100"/>
          <p14:tracePt t="11489" x="3725863" y="4356100"/>
          <p14:tracePt t="11493" x="3735388" y="4356100"/>
          <p14:tracePt t="11503" x="3744913" y="4356100"/>
          <p14:tracePt t="11516" x="3752850" y="4356100"/>
          <p14:tracePt t="11574" x="3752850" y="4346575"/>
          <p14:tracePt t="11586" x="3752850" y="4337050"/>
          <p14:tracePt t="11591" x="3752850" y="4329113"/>
          <p14:tracePt t="11593" x="3744913" y="4319588"/>
          <p14:tracePt t="11599" x="3735388" y="4319588"/>
          <p14:tracePt t="11601" x="3725863" y="4310063"/>
          <p14:tracePt t="11605" x="3708400" y="4300538"/>
          <p14:tracePt t="11610" x="3698875" y="4292600"/>
          <p14:tracePt t="11615" x="3689350" y="4283075"/>
          <p14:tracePt t="11617" x="3671888" y="4273550"/>
          <p14:tracePt t="11621" x="3635375" y="4264025"/>
          <p14:tracePt t="11625" x="3616325" y="4256088"/>
          <p14:tracePt t="11631" x="3598863" y="4246563"/>
          <p14:tracePt t="11633" x="3579813" y="4246563"/>
          <p14:tracePt t="11637" x="3562350" y="4237038"/>
          <p14:tracePt t="11641" x="3543300" y="4237038"/>
          <p14:tracePt t="11645" x="3533775" y="4237038"/>
          <p14:tracePt t="11649" x="3525838" y="4237038"/>
          <p14:tracePt t="11654" x="3506788" y="4237038"/>
          <p14:tracePt t="11657" x="3497263" y="4237038"/>
          <p14:tracePt t="11661" x="3479800" y="4237038"/>
          <p14:tracePt t="11666" x="3460750" y="4237038"/>
          <p14:tracePt t="11669" x="3443288" y="4237038"/>
          <p14:tracePt t="11673" x="3433763" y="4237038"/>
          <p14:tracePt t="11679" x="3424238" y="4237038"/>
          <p14:tracePt t="11686" x="3416300" y="4237038"/>
          <p14:tracePt t="11697" x="3406775" y="4237038"/>
          <p14:tracePt t="11707" x="3397250" y="4237038"/>
          <p14:tracePt t="11735" x="3387725" y="4237038"/>
          <p14:tracePt t="11743" x="3379788" y="4237038"/>
          <p14:tracePt t="11748" x="3379788" y="4246563"/>
          <p14:tracePt t="11750" x="3370263" y="4256088"/>
          <p14:tracePt t="11754" x="3370263" y="4264025"/>
          <p14:tracePt t="11761" x="3351213" y="4273550"/>
          <p14:tracePt t="11773" x="3324225" y="4292600"/>
          <p14:tracePt t="11781" x="3314700" y="4292600"/>
          <p14:tracePt t="11787" x="3297238" y="4292600"/>
          <p14:tracePt t="11790" x="3287713" y="4292600"/>
          <p14:tracePt t="11800" x="3278188" y="4300538"/>
          <p14:tracePt t="11803" x="3270250" y="4300538"/>
          <p14:tracePt t="11815" x="3260725" y="4300538"/>
          <p14:tracePt t="11823" x="3260725" y="4310063"/>
          <p14:tracePt t="11840" x="3251200" y="4310063"/>
          <p14:tracePt t="11846" x="3241675" y="4310063"/>
          <p14:tracePt t="11851" x="3241675" y="4319588"/>
          <p14:tracePt t="11854" x="3232150" y="4319588"/>
          <p14:tracePt t="11868" x="3224213" y="4319588"/>
          <p14:tracePt t="11872" x="3214688" y="4319588"/>
          <p14:tracePt t="11879" x="3205163" y="4319588"/>
          <p14:tracePt t="11897" x="3195638" y="4319588"/>
          <p14:tracePt t="11907" x="3195638" y="4329113"/>
          <p14:tracePt t="11951" x="3187700" y="4329113"/>
          <p14:tracePt t="11964" x="3187700" y="4337050"/>
          <p14:tracePt t="11975" x="3195638" y="4337050"/>
          <p14:tracePt t="11980" x="3205163" y="4337050"/>
          <p14:tracePt t="11984" x="3224213" y="4337050"/>
          <p14:tracePt t="11986" x="3241675" y="4337050"/>
          <p14:tracePt t="11990" x="3260725" y="4337050"/>
          <p14:tracePt t="11996" x="3278188" y="4337050"/>
          <p14:tracePt t="11998" x="3297238" y="4337050"/>
          <p14:tracePt t="12002" x="3324225" y="4337050"/>
          <p14:tracePt t="12006" x="3351213" y="4337050"/>
          <p14:tracePt t="12010" x="3370263" y="4337050"/>
          <p14:tracePt t="12015" x="3397250" y="4337050"/>
          <p14:tracePt t="12018" x="3433763" y="4337050"/>
          <p14:tracePt t="12022" x="3460750" y="4337050"/>
          <p14:tracePt t="12026" x="3489325" y="4337050"/>
          <p14:tracePt t="12032" x="3506788" y="4337050"/>
          <p14:tracePt t="12034" x="3533775" y="4337050"/>
          <p14:tracePt t="12038" x="3552825" y="4337050"/>
          <p14:tracePt t="12042" x="3579813" y="4337050"/>
          <p14:tracePt t="12048" x="3616325" y="4346575"/>
          <p14:tracePt t="12050" x="3635375" y="4346575"/>
          <p14:tracePt t="12054" x="3662363" y="4356100"/>
          <p14:tracePt t="12058" x="3679825" y="4356100"/>
          <p14:tracePt t="12064" x="3708400" y="4356100"/>
          <p14:tracePt t="12066" x="3735388" y="4365625"/>
          <p14:tracePt t="12070" x="3762375" y="4365625"/>
          <p14:tracePt t="12074" x="3781425" y="4365625"/>
          <p14:tracePt t="12081" x="3817938" y="4373563"/>
          <p14:tracePt t="12084" x="3835400" y="4373563"/>
          <p14:tracePt t="12086" x="3862388" y="4373563"/>
          <p14:tracePt t="12093" x="3890963" y="4373563"/>
          <p14:tracePt t="12104" x="3981450" y="4373563"/>
          <p14:tracePt t="12109" x="4008438" y="4373563"/>
          <p14:tracePt t="12112" x="4037013" y="4373563"/>
          <p14:tracePt t="12115" x="4054475" y="4373563"/>
          <p14:tracePt t="12118" x="4083050" y="4383088"/>
          <p14:tracePt t="12122" x="4100513" y="4383088"/>
          <p14:tracePt t="12127" x="4110038" y="4383088"/>
          <p14:tracePt t="12145" x="4183063" y="4392613"/>
          <p14:tracePt t="12151" x="4229100" y="4392613"/>
          <p14:tracePt t="12154" x="4246563" y="4392613"/>
          <p14:tracePt t="12158" x="4265613" y="4392613"/>
          <p14:tracePt t="12163" x="4283075" y="4392613"/>
          <p14:tracePt t="12168" x="4292600" y="4392613"/>
          <p14:tracePt t="12170" x="4310063" y="4392613"/>
          <p14:tracePt t="12174" x="4329113" y="4392613"/>
          <p14:tracePt t="12179" x="4346575" y="4392613"/>
          <p14:tracePt t="12183" x="4375150" y="4392613"/>
          <p14:tracePt t="12186" x="4392613" y="4392613"/>
          <p14:tracePt t="12190" x="4429125" y="4392613"/>
          <p14:tracePt t="12196" x="4456113" y="4392613"/>
          <p14:tracePt t="12199" x="4484688" y="4392613"/>
          <p14:tracePt t="12202" x="4511675" y="4392613"/>
          <p14:tracePt t="12206" x="4538663" y="4392613"/>
          <p14:tracePt t="12210" x="4575175" y="4392613"/>
          <p14:tracePt t="12216" x="4594225" y="4392613"/>
          <p14:tracePt t="12218" x="4621213" y="4392613"/>
          <p14:tracePt t="12222" x="4638675" y="4392613"/>
          <p14:tracePt t="12229" x="4657725" y="4392613"/>
          <p14:tracePt t="12241" x="4703763" y="4402138"/>
          <p14:tracePt t="12247" x="4711700" y="4410075"/>
          <p14:tracePt t="12253" x="4721225" y="4410075"/>
          <p14:tracePt t="12258" x="4730750" y="4410075"/>
          <p14:tracePt t="12264" x="4740275" y="4419600"/>
          <p14:tracePt t="12266" x="4748213" y="4419600"/>
          <p14:tracePt t="12277" x="4757738" y="4419600"/>
          <p14:tracePt t="12288" x="4776788" y="4419600"/>
          <p14:tracePt t="12290" x="4784725" y="4419600"/>
          <p14:tracePt t="12295" x="4794250" y="4429125"/>
          <p14:tracePt t="12306" x="4803775" y="4429125"/>
          <p14:tracePt t="12313" x="4813300" y="4429125"/>
          <p14:tracePt t="12321" x="4821238" y="4429125"/>
          <p14:tracePt t="12322" x="4830763" y="4429125"/>
          <p14:tracePt t="12326" x="4849813" y="4429125"/>
          <p14:tracePt t="12332" x="4857750" y="4429125"/>
          <p14:tracePt t="12334" x="4867275" y="4429125"/>
          <p14:tracePt t="12338" x="4867275" y="4438650"/>
          <p14:tracePt t="12342" x="4876800" y="4438650"/>
          <p14:tracePt t="12348" x="4886325" y="4438650"/>
          <p14:tracePt t="12350" x="4895850" y="4438650"/>
          <p14:tracePt t="12354" x="4903788" y="4438650"/>
          <p14:tracePt t="12358" x="4913313" y="4438650"/>
          <p14:tracePt t="12364" x="4922838" y="4438650"/>
          <p14:tracePt t="12376" x="4932363" y="4438650"/>
          <p14:tracePt t="12389" x="4940300" y="4438650"/>
          <p14:tracePt t="12440" x="4932363" y="4446588"/>
          <p14:tracePt t="12448" x="4895850" y="4446588"/>
          <p14:tracePt t="12455" x="4867275" y="4446588"/>
          <p14:tracePt t="12459" x="4840288" y="4456113"/>
          <p14:tracePt t="12463" x="4821238" y="4456113"/>
          <p14:tracePt t="12466" x="4803775" y="4456113"/>
          <p14:tracePt t="12470" x="4776788" y="4456113"/>
          <p14:tracePt t="12474" x="4757738" y="4456113"/>
          <p14:tracePt t="12479" x="4730750" y="4456113"/>
          <p14:tracePt t="12482" x="4703763" y="4456113"/>
          <p14:tracePt t="12486" x="4667250" y="4456113"/>
          <p14:tracePt t="12490" x="4638675" y="4456113"/>
          <p14:tracePt t="12496" x="4611688" y="4456113"/>
          <p14:tracePt t="12499" x="4565650" y="4456113"/>
          <p14:tracePt t="12502" x="4538663" y="4456113"/>
          <p14:tracePt t="12506" x="4502150" y="4456113"/>
          <p14:tracePt t="12513" x="4475163" y="4456113"/>
          <p14:tracePt t="12515" x="4429125" y="4456113"/>
          <p14:tracePt t="12518" x="4392613" y="4456113"/>
          <p14:tracePt t="12522" x="4346575" y="4456113"/>
          <p14:tracePt t="12526" x="4310063" y="4456113"/>
          <p14:tracePt t="12532" x="4265613" y="4456113"/>
          <p14:tracePt t="12534" x="4229100" y="4456113"/>
          <p14:tracePt t="12539" x="4183063" y="4456113"/>
          <p14:tracePt t="12542" x="4146550" y="4456113"/>
          <p14:tracePt t="12549" x="4110038" y="4456113"/>
          <p14:tracePt t="12550" x="4054475" y="4456113"/>
          <p14:tracePt t="12554" x="4017963" y="4456113"/>
          <p14:tracePt t="12558" x="3971925" y="4456113"/>
          <p14:tracePt t="12564" x="3935413" y="4456113"/>
          <p14:tracePt t="12566" x="3890963" y="4456113"/>
          <p14:tracePt t="12570" x="3854450" y="4456113"/>
          <p14:tracePt t="12575" x="3825875" y="4456113"/>
          <p14:tracePt t="12578" x="3781425" y="4456113"/>
          <p14:tracePt t="12583" x="3744913" y="4456113"/>
          <p14:tracePt t="12587" x="3716338" y="4456113"/>
          <p14:tracePt t="12590" x="3671888" y="4456113"/>
          <p14:tracePt t="12594" x="3643313" y="4456113"/>
          <p14:tracePt t="12600" x="3616325" y="4456113"/>
          <p14:tracePt t="12602" x="3598863" y="4456113"/>
          <p14:tracePt t="12606" x="3570288" y="4456113"/>
          <p14:tracePt t="12613" x="3552825" y="4456113"/>
          <p14:tracePt t="12616" x="3516313" y="4456113"/>
          <p14:tracePt t="12618" x="3506788" y="4456113"/>
          <p14:tracePt t="12622" x="3470275" y="4456113"/>
          <p14:tracePt t="12627" x="3452813" y="4456113"/>
          <p14:tracePt t="12632" x="3443288" y="4456113"/>
          <p14:tracePt t="12634" x="3424238" y="4456113"/>
          <p14:tracePt t="12639" x="3406775" y="4456113"/>
          <p14:tracePt t="12642" x="3387725" y="4456113"/>
          <p14:tracePt t="12648" x="3370263" y="4456113"/>
          <p14:tracePt t="12651" x="3360738" y="4456113"/>
          <p14:tracePt t="12654" x="3343275" y="4456113"/>
          <p14:tracePt t="12658" x="3333750" y="4456113"/>
          <p14:tracePt t="12664" x="3324225" y="4456113"/>
          <p14:tracePt t="12673" x="3314700" y="4456113"/>
          <p14:tracePt t="12680" x="3297238" y="4456113"/>
          <p14:tracePt t="12688" x="3287713" y="4456113"/>
          <p14:tracePt t="12692" x="3278188" y="4456113"/>
          <p14:tracePt t="12695" x="3270250" y="4456113"/>
          <p14:tracePt t="12703" x="3260725" y="4456113"/>
          <p14:tracePt t="12706" x="3241675" y="4456113"/>
          <p14:tracePt t="12712" x="3232150" y="4456113"/>
          <p14:tracePt t="12716" x="3214688" y="4456113"/>
          <p14:tracePt t="12718" x="3195638" y="4456113"/>
          <p14:tracePt t="12729" x="3178175" y="4456113"/>
          <p14:tracePt t="12733" x="3159125" y="4456113"/>
          <p14:tracePt t="12735" x="3141663" y="4456113"/>
          <p14:tracePt t="12738" x="3132138" y="4456113"/>
          <p14:tracePt t="12742" x="3114675" y="4456113"/>
          <p14:tracePt t="12748" x="3105150" y="4456113"/>
          <p14:tracePt t="12821" x="3122613" y="4456113"/>
          <p14:tracePt t="12828" x="3132138" y="4456113"/>
          <p14:tracePt t="12837" x="3151188" y="4456113"/>
          <p14:tracePt t="12842" x="3178175" y="4456113"/>
          <p14:tracePt t="12849" x="3187700" y="4456113"/>
          <p14:tracePt t="12850" x="3205163" y="4465638"/>
          <p14:tracePt t="12855" x="3224213" y="4465638"/>
          <p14:tracePt t="12858" x="3241675" y="4465638"/>
          <p14:tracePt t="12864" x="3260725" y="4475163"/>
          <p14:tracePt t="12866" x="3270250" y="4475163"/>
          <p14:tracePt t="12870" x="3278188" y="4475163"/>
          <p14:tracePt t="12875" x="3297238" y="4475163"/>
          <p14:tracePt t="12879" x="3314700" y="4475163"/>
          <p14:tracePt t="12883" x="3343275" y="4475163"/>
          <p14:tracePt t="12887" x="3360738" y="4475163"/>
          <p14:tracePt t="12890" x="3397250" y="4475163"/>
          <p14:tracePt t="12895" x="3406775" y="4475163"/>
          <p14:tracePt t="12899" x="3424238" y="4475163"/>
          <p14:tracePt t="12902" x="3460750" y="4475163"/>
          <p14:tracePt t="12906" x="3479800" y="4475163"/>
          <p14:tracePt t="12913" x="3506788" y="4475163"/>
          <p14:tracePt t="12916" x="3525838" y="4475163"/>
          <p14:tracePt t="12918" x="3543300" y="4475163"/>
          <p14:tracePt t="12922" x="3552825" y="4475163"/>
          <p14:tracePt t="12926" x="3579813" y="4483100"/>
          <p14:tracePt t="12932" x="3589338" y="4483100"/>
          <p14:tracePt t="12934" x="3606800" y="4483100"/>
          <p14:tracePt t="12938" x="3625850" y="4483100"/>
          <p14:tracePt t="12942" x="3643313" y="4483100"/>
          <p14:tracePt t="12948" x="3662363" y="4483100"/>
          <p14:tracePt t="12950" x="3679825" y="4483100"/>
          <p14:tracePt t="12954" x="3708400" y="4483100"/>
          <p14:tracePt t="12958" x="3725863" y="4483100"/>
          <p14:tracePt t="12964" x="3744913" y="4483100"/>
          <p14:tracePt t="12966" x="3771900" y="4483100"/>
          <p14:tracePt t="12972" x="3789363" y="4483100"/>
          <p14:tracePt t="12977" x="3817938" y="4483100"/>
          <p14:tracePt t="12988" x="3881438" y="4483100"/>
          <p14:tracePt t="12992" x="3898900" y="4483100"/>
          <p14:tracePt t="12994" x="3935413" y="4483100"/>
          <p14:tracePt t="12999" x="3954463" y="4483100"/>
          <p14:tracePt t="13002" x="3981450" y="4483100"/>
          <p14:tracePt t="13007" x="4000500" y="4483100"/>
          <p14:tracePt t="13012" x="4027488" y="4475163"/>
          <p14:tracePt t="13016" x="4044950" y="4475163"/>
          <p14:tracePt t="13018" x="4073525" y="4475163"/>
          <p14:tracePt t="13022" x="4090988" y="4465638"/>
          <p14:tracePt t="13026" x="4110038" y="4465638"/>
          <p14:tracePt t="13032" x="4137025" y="4465638"/>
          <p14:tracePt t="13034" x="4156075" y="4465638"/>
          <p14:tracePt t="13038" x="4173538" y="4465638"/>
          <p14:tracePt t="13042" x="4192588" y="4465638"/>
          <p14:tracePt t="13049" x="4219575" y="4465638"/>
          <p14:tracePt t="13050" x="4237038" y="4465638"/>
          <p14:tracePt t="13054" x="4265613" y="4465638"/>
          <p14:tracePt t="13059" x="4302125" y="4465638"/>
          <p14:tracePt t="13064" x="4310063" y="4465638"/>
          <p14:tracePt t="13067" x="4346575" y="4465638"/>
          <p14:tracePt t="13070" x="4365625" y="4465638"/>
          <p14:tracePt t="13074" x="4392613" y="4465638"/>
          <p14:tracePt t="13079" x="4419600" y="4465638"/>
          <p14:tracePt t="13082" x="4438650" y="4465638"/>
          <p14:tracePt t="13086" x="4456113" y="4465638"/>
          <p14:tracePt t="13090" x="4484688" y="4465638"/>
          <p14:tracePt t="13094" x="4502150" y="4465638"/>
          <p14:tracePt t="13098" x="4521200" y="4465638"/>
          <p14:tracePt t="13102" x="4529138" y="4465638"/>
          <p14:tracePt t="13106" x="4548188" y="4465638"/>
          <p14:tracePt t="13113" x="4557713" y="4465638"/>
          <p14:tracePt t="13115" x="4565650" y="4465638"/>
          <p14:tracePt t="13118" x="4575175" y="4465638"/>
          <p14:tracePt t="13125" x="4594225" y="4465638"/>
          <p14:tracePt t="13136" x="4621213" y="4465638"/>
          <p14:tracePt t="13148" x="4630738" y="4465638"/>
          <p14:tracePt t="13152" x="4638675" y="4465638"/>
          <p14:tracePt t="13154" x="4648200" y="4465638"/>
          <p14:tracePt t="13158" x="4657725" y="4465638"/>
          <p14:tracePt t="13165" x="4667250" y="4465638"/>
          <p14:tracePt t="13171" x="4675188" y="4465638"/>
          <p14:tracePt t="13174" x="4694238" y="4465638"/>
          <p14:tracePt t="13179" x="4703763" y="4465638"/>
          <p14:tracePt t="13183" x="4721225" y="4465638"/>
          <p14:tracePt t="13186" x="4730750" y="4465638"/>
          <p14:tracePt t="13190" x="4740275" y="4465638"/>
          <p14:tracePt t="13194" x="4757738" y="4465638"/>
          <p14:tracePt t="13199" x="4776788" y="4456113"/>
          <p14:tracePt t="13202" x="4784725" y="4456113"/>
          <p14:tracePt t="13206" x="4794250" y="4456113"/>
          <p14:tracePt t="13213" x="4803775" y="4456113"/>
          <p14:tracePt t="13216" x="4813300" y="4456113"/>
          <p14:tracePt t="13218" x="4821238" y="4456113"/>
          <p14:tracePt t="13232" x="4830763" y="4456113"/>
          <p14:tracePt t="13303" x="4840288" y="4456113"/>
          <p14:tracePt t="13306" x="4849813" y="4456113"/>
          <p14:tracePt t="13315" x="4857750" y="4456113"/>
          <p14:tracePt t="13323" x="4867275" y="4456113"/>
          <p14:tracePt t="13415" x="4876800" y="4456113"/>
          <p14:tracePt t="13423" x="4886325" y="4446588"/>
          <p14:tracePt t="13440" x="4895850" y="4446588"/>
          <p14:tracePt t="13523" x="4903788" y="4446588"/>
          <p14:tracePt t="13529" x="4922838" y="4438650"/>
          <p14:tracePt t="13536" x="4932363" y="4438650"/>
          <p14:tracePt t="13545" x="4940300" y="4438650"/>
          <p14:tracePt t="13843" x="4940300" y="4429125"/>
          <p14:tracePt t="13854" x="4940300" y="4410075"/>
          <p14:tracePt t="13868" x="4940300" y="4402138"/>
          <p14:tracePt t="13873" x="4940300" y="4392613"/>
          <p14:tracePt t="13881" x="4932363" y="4392613"/>
          <p14:tracePt t="13884" x="4932363" y="4383088"/>
          <p14:tracePt t="13906" x="4932363" y="4373563"/>
          <p14:tracePt t="13919" x="4922838" y="4365625"/>
          <p14:tracePt t="13924" x="4922838" y="4356100"/>
          <p14:tracePt t="13936" x="4913313" y="4346575"/>
          <p14:tracePt t="13949" x="4913313" y="4337050"/>
          <p14:tracePt t="13961" x="4913313" y="4329113"/>
          <p14:tracePt t="13968" x="4903788" y="4329113"/>
          <p14:tracePt t="13971" x="4903788" y="4319588"/>
          <p14:tracePt t="13982" x="4903788" y="4310063"/>
          <p14:tracePt t="13992" x="4903788" y="4300538"/>
          <p14:tracePt t="13999" x="4895850" y="4292600"/>
          <p14:tracePt t="14024" x="4895850" y="4283075"/>
          <p14:tracePt t="14035" x="4895850" y="4273550"/>
          <p14:tracePt t="14049" x="4895850" y="4264025"/>
          <p14:tracePt t="14067" x="4895850" y="4256088"/>
          <p14:tracePt t="14075" x="4895850" y="4246563"/>
          <p14:tracePt t="14083" x="4886325" y="4246563"/>
          <p14:tracePt t="14091" x="4876800" y="4246563"/>
          <p14:tracePt t="14097" x="4857750" y="4246563"/>
          <p14:tracePt t="14099" x="4849813" y="4246563"/>
          <p14:tracePt t="14103" x="4840288" y="4246563"/>
          <p14:tracePt t="14107" x="4821238" y="4237038"/>
          <p14:tracePt t="14115" x="4813300" y="4237038"/>
          <p14:tracePt t="14131" x="4784725" y="4219575"/>
          <p14:tracePt t="14132" x="4776788" y="4219575"/>
          <p14:tracePt t="14135" x="4767263" y="4210050"/>
          <p14:tracePt t="14144" x="4757738" y="4200525"/>
          <p14:tracePt t="14151" x="4748213" y="4191000"/>
          <p14:tracePt t="14155" x="4740275" y="4183063"/>
          <p14:tracePt t="14165" x="4730750" y="4183063"/>
          <p14:tracePt t="14183" x="4721225" y="4183063"/>
          <p14:tracePt t="14191" x="4711700" y="4183063"/>
          <p14:tracePt t="14200" x="4703763" y="4183063"/>
          <p14:tracePt t="14204" x="4694238" y="4183063"/>
          <p14:tracePt t="14207" x="4675188" y="4183063"/>
          <p14:tracePt t="14213" x="4667250" y="4183063"/>
          <p14:tracePt t="14216" x="4648200" y="4183063"/>
          <p14:tracePt t="14224" x="4630738" y="4173538"/>
          <p14:tracePt t="14227" x="4621213" y="4173538"/>
          <p14:tracePt t="14233" x="4602163" y="4173538"/>
          <p14:tracePt t="14235" x="4584700" y="4173538"/>
          <p14:tracePt t="14239" x="4565650" y="4173538"/>
          <p14:tracePt t="14244" x="4548188" y="4173538"/>
          <p14:tracePt t="14248" x="4538663" y="4173538"/>
          <p14:tracePt t="14251" x="4529138" y="4173538"/>
          <p14:tracePt t="14255" x="4511675" y="4173538"/>
          <p14:tracePt t="14259" x="4492625" y="4173538"/>
          <p14:tracePt t="14265" x="4465638" y="4173538"/>
          <p14:tracePt t="14267" x="4448175" y="4173538"/>
          <p14:tracePt t="14271" x="4411663" y="4173538"/>
          <p14:tracePt t="14275" x="4383088" y="4173538"/>
          <p14:tracePt t="14281" x="4346575" y="4173538"/>
          <p14:tracePt t="14283" x="4319588" y="4173538"/>
          <p14:tracePt t="14287" x="4273550" y="4173538"/>
          <p14:tracePt t="14291" x="4219575" y="4173538"/>
          <p14:tracePt t="14297" x="4183063" y="4173538"/>
          <p14:tracePt t="14299" x="4127500" y="4173538"/>
          <p14:tracePt t="14303" x="4083050" y="4173538"/>
          <p14:tracePt t="14307" x="4027488" y="4173538"/>
          <p14:tracePt t="14312" x="3981450" y="4173538"/>
          <p14:tracePt t="14316" x="3927475" y="4173538"/>
          <p14:tracePt t="14319" x="3890963" y="4173538"/>
          <p14:tracePt t="14323" x="3844925" y="4173538"/>
          <p14:tracePt t="14327" x="3808413" y="4173538"/>
          <p14:tracePt t="14332" x="3762375" y="4173538"/>
          <p14:tracePt t="14335" x="3735388" y="4173538"/>
          <p14:tracePt t="14339" x="3698875" y="4173538"/>
          <p14:tracePt t="14344" x="3671888" y="4173538"/>
          <p14:tracePt t="14349" x="3635375" y="4173538"/>
          <p14:tracePt t="14351" x="3606800" y="4173538"/>
          <p14:tracePt t="14355" x="3589338" y="4173538"/>
          <p14:tracePt t="14359" x="3570288" y="4173538"/>
          <p14:tracePt t="14365" x="3552825" y="4183063"/>
          <p14:tracePt t="14367" x="3525838" y="4183063"/>
          <p14:tracePt t="14371" x="3506788" y="4183063"/>
          <p14:tracePt t="14375" x="3489325" y="4191000"/>
          <p14:tracePt t="14382" x="3470275" y="4191000"/>
          <p14:tracePt t="14384" x="3460750" y="4191000"/>
          <p14:tracePt t="14387" x="3433763" y="4200525"/>
          <p14:tracePt t="14391" x="3416300" y="4200525"/>
          <p14:tracePt t="14398" x="3397250" y="4210050"/>
          <p14:tracePt t="14400" x="3379788" y="4210050"/>
          <p14:tracePt t="14407" x="3360738" y="4219575"/>
          <p14:tracePt t="14413" x="3343275" y="4219575"/>
          <p14:tracePt t="14415" x="3333750" y="4219575"/>
          <p14:tracePt t="14419" x="3314700" y="4219575"/>
          <p14:tracePt t="14423" x="3306763" y="4227513"/>
          <p14:tracePt t="14427" x="3297238" y="4227513"/>
          <p14:tracePt t="14435" x="3287713" y="4227513"/>
          <p14:tracePt t="14444" x="3278188" y="4227513"/>
          <p14:tracePt t="14451" x="3270250" y="4227513"/>
          <p14:tracePt t="14455" x="3260725" y="4227513"/>
          <p14:tracePt t="14459" x="3251200" y="4227513"/>
          <p14:tracePt t="14465" x="3241675" y="4227513"/>
          <p14:tracePt t="14471" x="3232150" y="4227513"/>
          <p14:tracePt t="14475" x="3224213" y="4237038"/>
          <p14:tracePt t="14481" x="3214688" y="4237038"/>
          <p14:tracePt t="14483" x="3205163" y="4237038"/>
          <p14:tracePt t="14487" x="3187700" y="4237038"/>
          <p14:tracePt t="14491" x="3178175" y="4237038"/>
          <p14:tracePt t="14497" x="3168650" y="4237038"/>
          <p14:tracePt t="14499" x="3159125" y="4246563"/>
          <p14:tracePt t="14503" x="3151188" y="4246563"/>
          <p14:tracePt t="14507" x="3141663" y="4246563"/>
          <p14:tracePt t="14513" x="3132138" y="4256088"/>
          <p14:tracePt t="14519" x="3122613" y="4256088"/>
          <p14:tracePt t="14527" x="3122613" y="4264025"/>
          <p14:tracePt t="14575" x="3122613" y="4273550"/>
          <p14:tracePt t="14581" x="3122613" y="4283075"/>
          <p14:tracePt t="14583" x="3122613" y="4292600"/>
          <p14:tracePt t="14599" x="3122613" y="4300538"/>
          <p14:tracePt t="14613" x="3122613" y="4310063"/>
          <p14:tracePt t="14652" x="3132138" y="4310063"/>
          <p14:tracePt t="14655" x="3151188" y="4319588"/>
          <p14:tracePt t="14659" x="3168650" y="4319588"/>
          <p14:tracePt t="14665" x="3187700" y="4319588"/>
          <p14:tracePt t="14667" x="3214688" y="4319588"/>
          <p14:tracePt t="14671" x="3232150" y="4319588"/>
          <p14:tracePt t="14675" x="3260725" y="4319588"/>
          <p14:tracePt t="14681" x="3278188" y="4319588"/>
          <p14:tracePt t="14683" x="3297238" y="4319588"/>
          <p14:tracePt t="14687" x="3314700" y="4329113"/>
          <p14:tracePt t="14691" x="3351213" y="4337050"/>
          <p14:tracePt t="14697" x="3370263" y="4346575"/>
          <p14:tracePt t="14699" x="3387725" y="4356100"/>
          <p14:tracePt t="14703" x="3406775" y="4365625"/>
          <p14:tracePt t="14707" x="3433763" y="4365625"/>
          <p14:tracePt t="14713" x="3452813" y="4373563"/>
          <p14:tracePt t="14716" x="3470275" y="4383088"/>
          <p14:tracePt t="14719" x="3497263" y="4383088"/>
          <p14:tracePt t="14723" x="3516313" y="4392613"/>
          <p14:tracePt t="14727" x="3533775" y="4402138"/>
          <p14:tracePt t="14732" x="3570288" y="4402138"/>
          <p14:tracePt t="14735" x="3589338" y="4410075"/>
          <p14:tracePt t="14740" x="3616325" y="4410075"/>
          <p14:tracePt t="14745" x="3643313" y="4410075"/>
          <p14:tracePt t="14749" x="3689350" y="4429125"/>
          <p14:tracePt t="14751" x="3725863" y="4429125"/>
          <p14:tracePt t="14755" x="3771900" y="4429125"/>
          <p14:tracePt t="14760" x="3808413" y="4429125"/>
          <p14:tracePt t="14766" x="3854450" y="4429125"/>
          <p14:tracePt t="14767" x="3908425" y="4429125"/>
          <p14:tracePt t="14771" x="3963988" y="4429125"/>
          <p14:tracePt t="14775" x="4017963" y="4429125"/>
          <p14:tracePt t="14780" x="4110038" y="4429125"/>
          <p14:tracePt t="14783" x="4200525" y="4419600"/>
          <p14:tracePt t="14787" x="4292600" y="4419600"/>
          <p14:tracePt t="14791" x="4429125" y="4410075"/>
          <p14:tracePt t="14797" x="4538663" y="4392613"/>
          <p14:tracePt t="14799" x="4648200" y="4365625"/>
          <p14:tracePt t="14803" x="4767263" y="4346575"/>
          <p14:tracePt t="14807" x="4876800" y="4337050"/>
          <p14:tracePt t="14814" x="4986338" y="4319588"/>
          <p14:tracePt t="14815" x="5059363" y="4310063"/>
          <p14:tracePt t="14821" x="5151438" y="4310063"/>
          <p14:tracePt t="14826" x="5214938" y="4300538"/>
          <p14:tracePt t="14837" x="5370513" y="4300538"/>
          <p14:tracePt t="14847" x="5424488" y="4300538"/>
          <p14:tracePt t="14855" x="5480050" y="4292600"/>
          <p14:tracePt t="14860" x="5487988" y="4292600"/>
          <p14:tracePt t="14866" x="5497513" y="4292600"/>
          <p14:tracePt t="14868" x="5507038" y="4292600"/>
          <p14:tracePt t="14871" x="5507038" y="4283075"/>
          <p14:tracePt t="14884" x="5524500" y="4283075"/>
          <p14:tracePt t="14887" x="5534025" y="4273550"/>
          <p14:tracePt t="14891" x="5543550" y="4273550"/>
          <p14:tracePt t="14897" x="5553075" y="4273550"/>
          <p14:tracePt t="14900" x="5570538" y="4264025"/>
          <p14:tracePt t="14908" x="5580063" y="4264025"/>
          <p14:tracePt t="14915" x="5589588" y="4264025"/>
          <p14:tracePt t="14917" x="5597525" y="4264025"/>
          <p14:tracePt t="14919" x="5607050" y="4264025"/>
          <p14:tracePt t="14923" x="5616575" y="4264025"/>
          <p14:tracePt t="14932" x="5626100" y="4264025"/>
          <p14:tracePt t="14935" x="5634038" y="4264025"/>
          <p14:tracePt t="14939" x="5643563" y="4264025"/>
          <p14:tracePt t="14948" x="5653088" y="4264025"/>
          <p14:tracePt t="14956" x="5662613" y="4264025"/>
          <p14:tracePt t="14968" x="5670550" y="4264025"/>
          <p14:tracePt t="15090" x="5662613" y="4256088"/>
          <p14:tracePt t="15097" x="5653088" y="4256088"/>
          <p14:tracePt t="15106" x="5634038" y="4246563"/>
          <p14:tracePt t="15117" x="5607050" y="4237038"/>
          <p14:tracePt t="15123" x="5589588" y="4227513"/>
          <p14:tracePt t="15127" x="5570538" y="4227513"/>
          <p14:tracePt t="15132" x="5561013" y="4227513"/>
          <p14:tracePt t="15149" x="5543550" y="4210050"/>
          <p14:tracePt t="15156" x="5534025" y="4200525"/>
          <p14:tracePt t="15172" x="5534025" y="4191000"/>
          <p14:tracePt t="15182" x="5534025" y="4183063"/>
          <p14:tracePt t="15184" x="5543550" y="4183063"/>
          <p14:tracePt t="15187" x="5553075" y="4173538"/>
          <p14:tracePt t="15198" x="5561013" y="4164013"/>
          <p14:tracePt t="15199" x="5570538" y="4164013"/>
          <p14:tracePt t="15205" x="5580063" y="4164013"/>
          <p14:tracePt t="15216" x="5589588" y="4164013"/>
          <p14:tracePt t="16119" x="5580063" y="4164013"/>
          <p14:tracePt t="16131" x="5553075" y="4164013"/>
          <p14:tracePt t="16139" x="5516563" y="4164013"/>
          <p14:tracePt t="16142" x="5487988" y="4164013"/>
          <p14:tracePt t="16149" x="5451475" y="4173538"/>
          <p14:tracePt t="16153" x="5434013" y="4173538"/>
          <p14:tracePt t="16156" x="5414963" y="4173538"/>
          <p14:tracePt t="16160" x="5407025" y="4183063"/>
          <p14:tracePt t="16166" x="5397500" y="4183063"/>
          <p14:tracePt t="16168" x="5387975" y="4183063"/>
          <p14:tracePt t="16172" x="5378450" y="4183063"/>
          <p14:tracePt t="16176" x="5370513" y="4183063"/>
          <p14:tracePt t="16181" x="5370513" y="4191000"/>
          <p14:tracePt t="16224" x="5360988" y="4191000"/>
          <p14:tracePt t="16234" x="5351463" y="4210050"/>
          <p14:tracePt t="16241" x="5341938" y="4227513"/>
          <p14:tracePt t="16245" x="5334000" y="4227513"/>
          <p14:tracePt t="16250" x="5334000" y="4237038"/>
          <p14:tracePt t="16252" x="5334000" y="4246563"/>
          <p14:tracePt t="16265" x="5324475" y="4246563"/>
          <p14:tracePt t="16278" x="5324475" y="4256088"/>
          <p14:tracePt t="16399" x="5351463" y="4273550"/>
          <p14:tracePt t="16406" x="5387975" y="4292600"/>
          <p14:tracePt t="16416" x="5424488" y="4310063"/>
          <p14:tracePt t="16420" x="5487988" y="4329113"/>
          <p14:tracePt t="16424" x="5524500" y="4356100"/>
          <p14:tracePt t="16430" x="5570538" y="4373563"/>
          <p14:tracePt t="16432" x="5616575" y="4402138"/>
          <p14:tracePt t="16436" x="5680075" y="4438650"/>
          <p14:tracePt t="16440" x="5726113" y="4475163"/>
          <p14:tracePt t="16446" x="5789613" y="4511675"/>
          <p14:tracePt t="16449" x="5862638" y="4565650"/>
          <p14:tracePt t="16452" x="5908675" y="4602163"/>
          <p14:tracePt t="16456" x="5954713" y="4629150"/>
          <p14:tracePt t="16462" x="6000750" y="4665663"/>
          <p14:tracePt t="16464" x="6037263" y="4702175"/>
          <p14:tracePt t="16468" x="6064250" y="4730750"/>
          <p14:tracePt t="16472" x="6100763" y="4767263"/>
          <p14:tracePt t="16476" x="6118225" y="4784725"/>
          <p14:tracePt t="16480" x="6127750" y="4811713"/>
          <p14:tracePt t="16484" x="6137275" y="4830763"/>
          <p14:tracePt t="16488" x="6137275" y="4857750"/>
          <p14:tracePt t="16495" x="6146800" y="4884738"/>
          <p14:tracePt t="16499" x="6146800" y="4913313"/>
          <p14:tracePt t="16499" x="6146800" y="4949825"/>
          <p14:tracePt t="16505" x="6146800" y="4995863"/>
          <p14:tracePt t="16508" x="6146800" y="5032375"/>
          <p14:tracePt t="16515" x="6146800" y="5086350"/>
          <p14:tracePt t="16516" x="6146800" y="5141913"/>
          <p14:tracePt t="16520" x="6154738" y="5222875"/>
          <p14:tracePt t="16524" x="6154738" y="5295900"/>
          <p14:tracePt t="16530" x="6173788" y="5387975"/>
          <p14:tracePt t="16532" x="6183313" y="5487988"/>
          <p14:tracePt t="16536" x="6183313" y="5561013"/>
          <p14:tracePt t="16540" x="6183313" y="5653088"/>
          <p14:tracePt t="16547" x="6200775" y="5707063"/>
          <p14:tracePt t="16549" x="6200775" y="5780088"/>
          <p14:tracePt t="16552" x="6200775" y="5843588"/>
          <p14:tracePt t="16556" x="6200775" y="5881688"/>
          <p14:tracePt t="16562" x="6200775" y="5935663"/>
          <p14:tracePt t="16564" x="6200775" y="5981700"/>
          <p14:tracePt t="16568" x="6200775" y="6018213"/>
          <p14:tracePt t="16572" x="6200775" y="6064250"/>
          <p14:tracePt t="16578" x="6200775" y="6072188"/>
          <p14:tracePt t="16580" x="6200775" y="6108700"/>
          <p14:tracePt t="16584" x="6200775" y="6127750"/>
          <p14:tracePt t="16600" x="6200775" y="6154738"/>
          <p14:tracePt t="16606" x="6200775" y="6164263"/>
          <p14:tracePt t="16760" x="6191250" y="6173788"/>
          <p14:tracePt t="16772" x="6183313" y="6173788"/>
          <p14:tracePt t="16781" x="6173788" y="6173788"/>
          <p14:tracePt t="16789" x="6154738" y="6154738"/>
          <p14:tracePt t="16797" x="6154738" y="6145213"/>
          <p14:tracePt t="16801" x="6146800" y="6137275"/>
          <p14:tracePt t="16804" x="6146800" y="6127750"/>
          <p14:tracePt t="16808" x="6137275" y="6108700"/>
          <p14:tracePt t="16815" x="6127750" y="6100763"/>
          <p14:tracePt t="16817" x="6118225" y="6091238"/>
          <p14:tracePt t="16829" x="6100763" y="6072188"/>
          <p14:tracePt t="16837" x="6091238" y="6064250"/>
          <p14:tracePt t="16840" x="6091238" y="6054725"/>
          <p14:tracePt t="16846" x="6081713" y="6045200"/>
          <p14:tracePt t="16853" x="6073775" y="6035675"/>
          <p14:tracePt t="16856" x="6064250" y="6027738"/>
          <p14:tracePt t="16867" x="6054725" y="6018213"/>
          <p14:tracePt t="16874" x="6045200" y="6008688"/>
          <p14:tracePt t="16881" x="6037263" y="5999163"/>
          <p14:tracePt t="16888" x="6018213" y="5991225"/>
          <p14:tracePt t="16897" x="6008688" y="5981700"/>
          <p14:tracePt t="16905" x="6000750" y="5972175"/>
          <p14:tracePt t="16909" x="5991225" y="5962650"/>
          <p14:tracePt t="16930" x="5981700" y="5962650"/>
          <p14:tracePt t="16933" x="5972175" y="5962650"/>
          <p14:tracePt t="16936" x="5964238" y="5954713"/>
          <p14:tracePt t="16946" x="5954713" y="5954713"/>
          <p14:tracePt t="16948" x="5945188" y="5954713"/>
          <p14:tracePt t="16962" x="5935663" y="5954713"/>
          <p14:tracePt t="16979" x="5927725" y="5954713"/>
          <p14:tracePt t="16981" x="5918200" y="5954713"/>
          <p14:tracePt t="16989" x="5908675" y="5954713"/>
          <p14:tracePt t="16998" x="5899150" y="5954713"/>
          <p14:tracePt t="17005" x="5899150" y="5945188"/>
          <p14:tracePt t="17009" x="5891213" y="5945188"/>
          <p14:tracePt t="17025" x="5881688" y="5945188"/>
          <p14:tracePt t="17031" x="5881688" y="5935663"/>
          <p14:tracePt t="17041" x="5872163" y="5926138"/>
          <p14:tracePt t="17049" x="5862638" y="5918200"/>
          <p14:tracePt t="17053" x="5854700" y="5918200"/>
          <p14:tracePt t="17056" x="5845175" y="5908675"/>
          <p14:tracePt t="17062" x="5835650" y="5908675"/>
          <p14:tracePt t="17071" x="5826125" y="5908675"/>
          <p14:tracePt t="17078" x="5826125" y="5899150"/>
          <p14:tracePt t="17088" x="5808663" y="5889625"/>
          <p14:tracePt t="17090" x="5799138" y="5889625"/>
          <p14:tracePt t="17093" x="5789613" y="5881688"/>
          <p14:tracePt t="17097" x="5781675" y="5872163"/>
          <p14:tracePt t="17100" x="5772150" y="5872163"/>
          <p14:tracePt t="17104" x="5762625" y="5862638"/>
          <p14:tracePt t="17108" x="5753100" y="5862638"/>
          <p14:tracePt t="17113" x="5745163" y="5862638"/>
          <p14:tracePt t="17116" x="5735638" y="5853113"/>
          <p14:tracePt t="17120" x="5726113" y="5843588"/>
          <p14:tracePt t="17124" x="5716588" y="5843588"/>
          <p14:tracePt t="17130" x="5716588" y="5835650"/>
          <p14:tracePt t="17132" x="5708650" y="5835650"/>
          <p14:tracePt t="17136" x="5699125" y="5826125"/>
          <p14:tracePt t="17146" x="5689600" y="5816600"/>
          <p14:tracePt t="17149" x="5680075" y="5816600"/>
          <p14:tracePt t="17152" x="5680075" y="5807075"/>
          <p14:tracePt t="17156" x="5670550" y="5807075"/>
          <p14:tracePt t="17160" x="5662613" y="5807075"/>
          <p14:tracePt t="17169" x="5643563" y="5807075"/>
          <p14:tracePt t="17172" x="5634038" y="5799138"/>
          <p14:tracePt t="17176" x="5626100" y="5799138"/>
          <p14:tracePt t="17182" x="5616575" y="5799138"/>
          <p14:tracePt t="17184" x="5607050" y="5789613"/>
          <p14:tracePt t="17188" x="5597525" y="5789613"/>
          <p14:tracePt t="17193" x="5589588" y="5789613"/>
          <p14:tracePt t="17198" x="5580063" y="5780088"/>
          <p14:tracePt t="17200" x="5570538" y="5780088"/>
          <p14:tracePt t="17204" x="5553075" y="5770563"/>
          <p14:tracePt t="17209" x="5543550" y="5770563"/>
          <p14:tracePt t="17214" x="5534025" y="5762625"/>
          <p14:tracePt t="17216" x="5524500" y="5762625"/>
          <p14:tracePt t="17220" x="5516563" y="5753100"/>
          <p14:tracePt t="17224" x="5507038" y="5753100"/>
          <p14:tracePt t="17230" x="5497513" y="5753100"/>
          <p14:tracePt t="17232" x="5480050" y="5743575"/>
          <p14:tracePt t="17236" x="5470525" y="5743575"/>
          <p14:tracePt t="17243" x="5461000" y="5743575"/>
          <p14:tracePt t="17255" x="5414963" y="5734050"/>
          <p14:tracePt t="17259" x="5397500" y="5734050"/>
          <p14:tracePt t="17263" x="5387975" y="5734050"/>
          <p14:tracePt t="17265" x="5378450" y="5734050"/>
          <p14:tracePt t="17268" x="5360988" y="5726113"/>
          <p14:tracePt t="17274" x="5351463" y="5726113"/>
          <p14:tracePt t="17285" x="5334000" y="5726113"/>
          <p14:tracePt t="17288" x="5324475" y="5726113"/>
          <p14:tracePt t="17293" x="5314950" y="5726113"/>
          <p14:tracePt t="17298" x="5305425" y="5726113"/>
          <p14:tracePt t="17300" x="5287963" y="5716588"/>
          <p14:tracePt t="17311" x="5278438" y="5716588"/>
          <p14:tracePt t="17315" x="5268913" y="5707063"/>
          <p14:tracePt t="17317" x="5251450" y="5707063"/>
          <p14:tracePt t="17320" x="5241925" y="5697538"/>
          <p14:tracePt t="17324" x="5232400" y="5697538"/>
          <p14:tracePt t="17331" x="5224463" y="5689600"/>
          <p14:tracePt t="17337" x="5214938" y="5680075"/>
          <p14:tracePt t="17347" x="5205413" y="5670550"/>
          <p14:tracePt t="17353" x="5195888" y="5670550"/>
          <p14:tracePt t="17363" x="5187950" y="5670550"/>
          <p14:tracePt t="17431" x="5178425" y="5661025"/>
          <p14:tracePt t="19006" x="5178425" y="5653088"/>
          <p14:tracePt t="19025" x="5187950" y="5653088"/>
          <p14:tracePt t="19039" x="5195888" y="5653088"/>
          <p14:tracePt t="19106" x="5195888" y="5643563"/>
          <p14:tracePt t="19120" x="5205413" y="5643563"/>
          <p14:tracePt t="19158" x="5214938" y="5643563"/>
          <p14:tracePt t="19204" x="5224463" y="5643563"/>
          <p14:tracePt t="19223" x="5232400" y="5643563"/>
          <p14:tracePt t="19242" x="5232400" y="5634038"/>
          <p14:tracePt t="19254" x="5241925" y="5634038"/>
          <p14:tracePt t="19280" x="5251450" y="5634038"/>
          <p14:tracePt t="19290" x="5260975" y="5634038"/>
          <p14:tracePt t="19512" x="5268913" y="5634038"/>
          <p14:tracePt t="19536" x="5278438" y="5634038"/>
          <p14:tracePt t="19545" x="5287963" y="5634038"/>
          <p14:tracePt t="19556" x="5297488" y="5624513"/>
          <p14:tracePt t="19558" x="5305425" y="5624513"/>
          <p14:tracePt t="19565" x="5314950" y="5624513"/>
          <p14:tracePt t="19574" x="5324475" y="5624513"/>
          <p14:tracePt t="19586" x="5334000" y="5624513"/>
          <p14:tracePt t="19589" x="5334000" y="5616575"/>
          <p14:tracePt t="19596" x="5341938" y="5616575"/>
          <p14:tracePt t="19602" x="5351463" y="5616575"/>
          <p14:tracePt t="19611" x="5360988" y="5616575"/>
          <p14:tracePt t="19613" x="5370513" y="5616575"/>
          <p14:tracePt t="19617" x="5378450" y="5616575"/>
          <p14:tracePt t="19634" x="5397500" y="5616575"/>
          <p14:tracePt t="19642" x="5407025" y="5616575"/>
          <p14:tracePt t="19653" x="5434013" y="5616575"/>
          <p14:tracePt t="19658" x="5443538" y="5616575"/>
          <p14:tracePt t="19664" x="5451475" y="5624513"/>
          <p14:tracePt t="19665" x="5461000" y="5634038"/>
          <p14:tracePt t="19669" x="5470525" y="5634038"/>
          <p14:tracePt t="19673" x="5480050" y="5643563"/>
          <p14:tracePt t="19678" x="5487988" y="5653088"/>
          <p14:tracePt t="19682" x="5487988" y="5661025"/>
          <p14:tracePt t="19686" x="5497513" y="5661025"/>
          <p14:tracePt t="19691" x="5507038" y="5670550"/>
          <p14:tracePt t="19696" x="5516563" y="5670550"/>
          <p14:tracePt t="19698" x="5524500" y="5680075"/>
          <p14:tracePt t="19702" x="5534025" y="5680075"/>
          <p14:tracePt t="19706" x="5534025" y="5689600"/>
          <p14:tracePt t="19719" x="5543550" y="5697538"/>
          <p14:tracePt t="19729" x="5553075" y="5697538"/>
          <p14:tracePt t="19731" x="5561013" y="5707063"/>
          <p14:tracePt t="19734" x="5570538" y="5707063"/>
          <p14:tracePt t="19742" x="5580063" y="5707063"/>
          <p14:tracePt t="19751" x="5589588" y="5707063"/>
          <p14:tracePt t="19776" x="5597525" y="5707063"/>
          <p14:tracePt t="19787" x="5607050" y="5707063"/>
          <p14:tracePt t="19799" x="5616575" y="5707063"/>
          <p14:tracePt t="19823" x="5626100" y="5707063"/>
          <p14:tracePt t="19871" x="5634038" y="5707063"/>
          <p14:tracePt t="19879" x="5643563" y="5707063"/>
          <p14:tracePt t="19887" x="5653088" y="5707063"/>
          <p14:tracePt t="19896" x="5662613" y="5707063"/>
          <p14:tracePt t="19899" x="5670550" y="5707063"/>
          <p14:tracePt t="19902" x="5680075" y="5707063"/>
          <p14:tracePt t="19909" x="5689600" y="5697538"/>
          <p14:tracePt t="19920" x="5708650" y="5689600"/>
          <p14:tracePt t="19926" x="5716588" y="5680075"/>
          <p14:tracePt t="19935" x="5726113" y="5670550"/>
          <p14:tracePt t="19938" x="5735638" y="5670550"/>
          <p14:tracePt t="20162" x="5745163" y="5670550"/>
          <p14:tracePt t="20171" x="5753100" y="5670550"/>
          <p14:tracePt t="20197" x="5762625" y="5670550"/>
          <p14:tracePt t="20204" x="5772150" y="5670550"/>
          <p14:tracePt t="20213" x="5781675" y="5670550"/>
          <p14:tracePt t="20235" x="5789613" y="5670550"/>
          <p14:tracePt t="20271" x="5799138" y="5670550"/>
          <p14:tracePt t="20296" x="5808663" y="5670550"/>
          <p14:tracePt t="20304" x="5818188" y="5670550"/>
          <p14:tracePt t="20315" x="5826125" y="5670550"/>
          <p14:tracePt t="20323" x="5835650" y="5670550"/>
          <p14:tracePt t="20336" x="5845175" y="5670550"/>
          <p14:tracePt t="20347" x="5854700" y="5670550"/>
          <p14:tracePt t="20595" x="5854700" y="5661025"/>
          <p14:tracePt t="20612" x="5862638" y="5653088"/>
          <p14:tracePt t="20621" x="5872163" y="5653088"/>
          <p14:tracePt t="20630" x="5881688" y="5643563"/>
          <p14:tracePt t="20639" x="5891213" y="5643563"/>
          <p14:tracePt t="20647" x="5899150" y="5643563"/>
          <p14:tracePt t="20655" x="5908675" y="5643563"/>
          <p14:tracePt t="20674" x="5918200" y="5643563"/>
          <p14:tracePt t="20682" x="5927725" y="5643563"/>
          <p14:tracePt t="20686" x="5935663" y="5643563"/>
          <p14:tracePt t="20690" x="5945188" y="5643563"/>
          <p14:tracePt t="20696" x="5954713" y="5643563"/>
          <p14:tracePt t="20698" x="5964238" y="5643563"/>
          <p14:tracePt t="20715" x="5972175" y="5643563"/>
          <p14:tracePt t="20731" x="5981700" y="5643563"/>
          <p14:tracePt t="20747" x="5991225" y="5643563"/>
          <p14:tracePt t="20761" x="6000750" y="5643563"/>
          <p14:tracePt t="20771" x="6008688" y="5643563"/>
          <p14:tracePt t="20783" x="6018213" y="5643563"/>
          <p14:tracePt t="20796" x="6027738" y="5634038"/>
          <p14:tracePt t="20798" x="6037263" y="5634038"/>
          <p14:tracePt t="20802" x="6045200" y="5634038"/>
          <p14:tracePt t="20809" x="6054725" y="5634038"/>
          <p14:tracePt t="20819" x="6073775" y="5634038"/>
          <p14:tracePt t="20826" x="6081713" y="5634038"/>
          <p14:tracePt t="20833" x="6100763" y="5634038"/>
          <p14:tracePt t="20836" x="6118225" y="5634038"/>
          <p14:tracePt t="20838" x="6127750" y="5634038"/>
          <p14:tracePt t="20847" x="6146800" y="5634038"/>
          <p14:tracePt t="20850" x="6154738" y="5634038"/>
          <p14:tracePt t="20854" x="6164263" y="5634038"/>
          <p14:tracePt t="20860" x="6183313" y="5634038"/>
          <p14:tracePt t="20862" x="6191250" y="5634038"/>
          <p14:tracePt t="20870" x="6200775" y="5634038"/>
          <p14:tracePt t="20876" x="6210300" y="5624513"/>
          <p14:tracePt t="20879" x="6227763" y="5624513"/>
          <p14:tracePt t="20882" x="6237288" y="5624513"/>
          <p14:tracePt t="20886" x="6256338" y="5624513"/>
          <p14:tracePt t="20892" x="6264275" y="5624513"/>
          <p14:tracePt t="20898" x="6283325" y="5624513"/>
          <p14:tracePt t="20902" x="6292850" y="5616575"/>
          <p14:tracePt t="20907" x="6310313" y="5616575"/>
          <p14:tracePt t="20912" x="6329363" y="5616575"/>
          <p14:tracePt t="20914" x="6337300" y="5616575"/>
          <p14:tracePt t="20918" x="6346825" y="5616575"/>
          <p14:tracePt t="20922" x="6365875" y="5616575"/>
          <p14:tracePt t="20929" x="6383338" y="5616575"/>
          <p14:tracePt t="20930" x="6392863" y="5607050"/>
          <p14:tracePt t="20934" x="6402388" y="5607050"/>
          <p14:tracePt t="20938" x="6419850" y="5607050"/>
          <p14:tracePt t="20945" x="6429375" y="5607050"/>
          <p14:tracePt t="20946" x="6438900" y="5607050"/>
          <p14:tracePt t="20955" x="6446838" y="5607050"/>
          <p14:tracePt t="20967" x="6456363" y="5607050"/>
          <p14:tracePt t="21013" x="6465888" y="5607050"/>
          <p14:tracePt t="21035" x="6475413" y="5607050"/>
          <p14:tracePt t="21045" x="6483350" y="5607050"/>
          <p14:tracePt t="21051" x="6492875" y="5607050"/>
          <p14:tracePt t="21055" x="6502400" y="5607050"/>
          <p14:tracePt t="21063" x="6511925" y="5607050"/>
          <p14:tracePt t="21070" x="6521450" y="5607050"/>
          <p14:tracePt t="21082" x="6529388" y="5607050"/>
          <p14:tracePt t="21086" x="6538913" y="5607050"/>
          <p14:tracePt t="21096" x="6548438" y="5607050"/>
          <p14:tracePt t="21103" x="6557963" y="5607050"/>
          <p14:tracePt t="21112" x="6565900" y="5607050"/>
          <p14:tracePt t="21136" x="6594475" y="5607050"/>
          <p14:tracePt t="21149" x="6611938" y="5607050"/>
          <p14:tracePt t="21151" x="6621463" y="5607050"/>
          <p14:tracePt t="21153" x="6630988" y="5607050"/>
          <p14:tracePt t="21159" x="6638925" y="5607050"/>
          <p14:tracePt t="21163" x="6657975" y="5607050"/>
          <p14:tracePt t="21171" x="6675438" y="5607050"/>
          <p14:tracePt t="21175" x="6684963" y="5607050"/>
          <p14:tracePt t="21179" x="6704013" y="5607050"/>
          <p14:tracePt t="21182" x="6711950" y="5607050"/>
          <p14:tracePt t="21186" x="6731000" y="5607050"/>
          <p14:tracePt t="21192" x="6740525" y="5607050"/>
          <p14:tracePt t="21196" x="6757988" y="5607050"/>
          <p14:tracePt t="21198" x="6777038" y="5607050"/>
          <p14:tracePt t="21202" x="6794500" y="5607050"/>
          <p14:tracePt t="21206" x="6813550" y="5607050"/>
          <p14:tracePt t="21212" x="6831013" y="5607050"/>
          <p14:tracePt t="21214" x="6850063" y="5607050"/>
          <p14:tracePt t="21218" x="6867525" y="5607050"/>
          <p14:tracePt t="21223" x="6894513" y="5607050"/>
          <p14:tracePt t="21228" x="6913563" y="5607050"/>
          <p14:tracePt t="21230" x="6940550" y="5607050"/>
          <p14:tracePt t="21234" x="6959600" y="5607050"/>
          <p14:tracePt t="21238" x="6986588" y="5597525"/>
          <p14:tracePt t="21243" x="7023100" y="5597525"/>
          <p14:tracePt t="21246" x="7050088" y="5580063"/>
          <p14:tracePt t="21250" x="7077075" y="5580063"/>
          <p14:tracePt t="21254" x="7105650" y="5570538"/>
          <p14:tracePt t="21261" x="7142163" y="5570538"/>
          <p14:tracePt t="21262" x="7169150" y="5561013"/>
          <p14:tracePt t="21266" x="7186613" y="5551488"/>
          <p14:tracePt t="21270" x="7215188" y="5551488"/>
          <p14:tracePt t="21275" x="7242175" y="5543550"/>
          <p14:tracePt t="21281" x="7269163" y="5534025"/>
          <p14:tracePt t="21282" x="7296150" y="5534025"/>
          <p14:tracePt t="21286" x="7315200" y="5534025"/>
          <p14:tracePt t="21292" x="7334250" y="5524500"/>
          <p14:tracePt t="21297" x="7361238" y="5524500"/>
          <p14:tracePt t="21298" x="7378700" y="5524500"/>
          <p14:tracePt t="21302" x="7397750" y="5514975"/>
          <p14:tracePt t="21307" x="7415213" y="5514975"/>
          <p14:tracePt t="21313" x="7443788" y="5514975"/>
          <p14:tracePt t="21315" x="7461250" y="5507038"/>
          <p14:tracePt t="21318" x="7480300" y="5507038"/>
          <p14:tracePt t="21322" x="7507288" y="5507038"/>
          <p14:tracePt t="21329" x="7524750" y="5497513"/>
          <p14:tracePt t="21330" x="7553325" y="5497513"/>
          <p14:tracePt t="21334" x="7570788" y="5487988"/>
          <p14:tracePt t="21338" x="7589838" y="5487988"/>
          <p14:tracePt t="21344" x="7626350" y="5478463"/>
          <p14:tracePt t="21347" x="7643813" y="5478463"/>
          <p14:tracePt t="21350" x="7662863" y="5478463"/>
          <p14:tracePt t="21354" x="7689850" y="5470525"/>
          <p14:tracePt t="21360" x="7699375" y="5470525"/>
          <p14:tracePt t="21362" x="7707313" y="5470525"/>
          <p14:tracePt t="21366" x="7726363" y="5470525"/>
          <p14:tracePt t="21370" x="7735888" y="5470525"/>
          <p14:tracePt t="21374" x="7743825" y="5470525"/>
          <p14:tracePt t="21378" x="7762875" y="5470525"/>
          <p14:tracePt t="21382" x="7772400" y="5470525"/>
          <p14:tracePt t="21386" x="7780338" y="5470525"/>
          <p14:tracePt t="21396" x="7799388" y="5470525"/>
          <p14:tracePt t="21398" x="7808913" y="5470525"/>
          <p14:tracePt t="21402" x="7816850" y="5470525"/>
          <p14:tracePt t="21407" x="7835900" y="5470525"/>
          <p14:tracePt t="21412" x="7845425" y="5470525"/>
          <p14:tracePt t="21414" x="7853363" y="5470525"/>
          <p14:tracePt t="21423" x="7862888" y="5470525"/>
          <p14:tracePt t="21429" x="7881938" y="5470525"/>
          <p14:tracePt t="21431" x="7889875" y="5470525"/>
          <p14:tracePt t="21434" x="7899400" y="5470525"/>
          <p14:tracePt t="21441" x="7908925" y="5470525"/>
          <p14:tracePt t="21601" x="7899400" y="5478463"/>
          <p14:tracePt t="21612" x="7881938" y="5478463"/>
          <p14:tracePt t="21624" x="7862888" y="5487988"/>
          <p14:tracePt t="21631" x="7862888" y="5497513"/>
          <p14:tracePt t="21634" x="7853363" y="5497513"/>
          <p14:tracePt t="21646" x="7835900" y="5497513"/>
          <p14:tracePt t="21657" x="7826375" y="5507038"/>
          <p14:tracePt t="21667" x="7808913" y="5507038"/>
          <p14:tracePt t="21677" x="7799388" y="5507038"/>
          <p14:tracePt t="21680" x="7789863" y="5507038"/>
          <p14:tracePt t="21684" x="7772400" y="5514975"/>
          <p14:tracePt t="21688" x="7762875" y="5514975"/>
          <p14:tracePt t="21691" x="7753350" y="5514975"/>
          <p14:tracePt t="21697" x="7743825" y="5514975"/>
          <p14:tracePt t="21699" x="7743825" y="5524500"/>
          <p14:tracePt t="21704" x="7735888" y="5524500"/>
          <p14:tracePt t="21708" x="7716838" y="5524500"/>
          <p14:tracePt t="21713" x="7707313" y="5524500"/>
          <p14:tracePt t="21715" x="7689850" y="5524500"/>
          <p14:tracePt t="21719" x="7680325" y="5534025"/>
          <p14:tracePt t="21725" x="7670800" y="5534025"/>
          <p14:tracePt t="21730" x="7662863" y="5534025"/>
          <p14:tracePt t="21732" x="7643813" y="5534025"/>
          <p14:tracePt t="21735" x="7634288" y="5534025"/>
          <p14:tracePt t="21740" x="7626350" y="5534025"/>
          <p14:tracePt t="21747" x="7616825" y="5534025"/>
          <p14:tracePt t="21751" x="7607300" y="5534025"/>
          <p14:tracePt t="21755" x="7589838" y="5534025"/>
          <p14:tracePt t="21761" x="7580313" y="5534025"/>
          <p14:tracePt t="21764" x="7570788" y="5534025"/>
          <p14:tracePt t="21768" x="7561263" y="5534025"/>
          <p14:tracePt t="21771" x="7553325" y="5534025"/>
          <p14:tracePt t="21778" x="7543800" y="5534025"/>
          <p14:tracePt t="21780" x="7524750" y="5543550"/>
          <p14:tracePt t="21783" x="7516813" y="5543550"/>
          <p14:tracePt t="21788" x="7497763" y="5551488"/>
          <p14:tracePt t="21792" x="7488238" y="5551488"/>
          <p14:tracePt t="21798" x="7470775" y="5561013"/>
          <p14:tracePt t="21799" x="7451725" y="5561013"/>
          <p14:tracePt t="21804" x="7451725" y="5570538"/>
          <p14:tracePt t="21811" x="7434263" y="5570538"/>
          <p14:tracePt t="21813" x="7397750" y="5580063"/>
          <p14:tracePt t="21816" x="7388225" y="5580063"/>
          <p14:tracePt t="21819" x="7351713" y="5580063"/>
          <p14:tracePt t="21825" x="7334250" y="5588000"/>
          <p14:tracePt t="21830" x="7305675" y="5588000"/>
          <p14:tracePt t="21831" x="7269163" y="5588000"/>
          <p14:tracePt t="21835" x="7251700" y="5597525"/>
          <p14:tracePt t="21839" x="7215188" y="5597525"/>
          <p14:tracePt t="21847" x="7186613" y="5597525"/>
          <p14:tracePt t="21849" x="7159625" y="5597525"/>
          <p14:tracePt t="21851" x="7132638" y="5597525"/>
          <p14:tracePt t="21855" x="7113588" y="5597525"/>
          <p14:tracePt t="21862" x="7086600" y="5597525"/>
          <p14:tracePt t="21864" x="7069138" y="5597525"/>
          <p14:tracePt t="21867" x="7050088" y="5597525"/>
          <p14:tracePt t="21871" x="7023100" y="5597525"/>
          <p14:tracePt t="21877" x="6986588" y="5597525"/>
          <p14:tracePt t="21879" x="6967538" y="5597525"/>
          <p14:tracePt t="21883" x="6940550" y="5597525"/>
          <p14:tracePt t="21887" x="6923088" y="5607050"/>
          <p14:tracePt t="21892" x="6894513" y="5607050"/>
          <p14:tracePt t="21895" x="6877050" y="5607050"/>
          <p14:tracePt t="21899" x="6858000" y="5607050"/>
          <p14:tracePt t="21903" x="6831013" y="5607050"/>
          <p14:tracePt t="21907" x="6804025" y="5607050"/>
          <p14:tracePt t="21913" x="6767513" y="5616575"/>
          <p14:tracePt t="21915" x="6740525" y="5616575"/>
          <p14:tracePt t="21920" x="6711950" y="5616575"/>
          <p14:tracePt t="21924" x="6684963" y="5616575"/>
          <p14:tracePt t="21929" x="6657975" y="5616575"/>
          <p14:tracePt t="21931" x="6621463" y="5624513"/>
          <p14:tracePt t="21935" x="6594475" y="5624513"/>
          <p14:tracePt t="21939" x="6575425" y="5624513"/>
          <p14:tracePt t="21946" x="6538913" y="5624513"/>
          <p14:tracePt t="21948" x="6521450" y="5624513"/>
          <p14:tracePt t="21951" x="6492875" y="5624513"/>
          <p14:tracePt t="21955" x="6456363" y="5624513"/>
          <p14:tracePt t="21961" x="6429375" y="5624513"/>
          <p14:tracePt t="21963" x="6392863" y="5624513"/>
          <p14:tracePt t="21967" x="6356350" y="5643563"/>
          <p14:tracePt t="21971" x="6329363" y="5643563"/>
          <p14:tracePt t="21977" x="6300788" y="5643563"/>
          <p14:tracePt t="21979" x="6273800" y="5653088"/>
          <p14:tracePt t="21983" x="6237288" y="5653088"/>
          <p14:tracePt t="21987" x="6200775" y="5661025"/>
          <p14:tracePt t="21993" x="6173788" y="5661025"/>
          <p14:tracePt t="21995" x="6137275" y="5670550"/>
          <p14:tracePt t="21999" x="6100763" y="5670550"/>
          <p14:tracePt t="22003" x="6073775" y="5670550"/>
          <p14:tracePt t="22008" x="6037263" y="5670550"/>
          <p14:tracePt t="22012" x="6000750" y="5680075"/>
          <p14:tracePt t="22015" x="5972175" y="5680075"/>
          <p14:tracePt t="22019" x="5935663" y="5680075"/>
          <p14:tracePt t="22024" x="5908675" y="5680075"/>
          <p14:tracePt t="22028" x="5881688" y="5680075"/>
          <p14:tracePt t="22031" x="5854700" y="5680075"/>
          <p14:tracePt t="22035" x="5826125" y="5680075"/>
          <p14:tracePt t="22039" x="5789613" y="5680075"/>
          <p14:tracePt t="22045" x="5781675" y="5680075"/>
          <p14:tracePt t="22047" x="5745163" y="5680075"/>
          <p14:tracePt t="22051" x="5726113" y="5680075"/>
          <p14:tracePt t="22055" x="5716588" y="5680075"/>
          <p14:tracePt t="22061" x="5680075" y="5689600"/>
          <p14:tracePt t="22063" x="5662613" y="5689600"/>
          <p14:tracePt t="22067" x="5643563" y="5689600"/>
          <p14:tracePt t="22071" x="5626100" y="5689600"/>
          <p14:tracePt t="22077" x="5597525" y="5689600"/>
          <p14:tracePt t="22080" x="5580063" y="5697538"/>
          <p14:tracePt t="22083" x="5553075" y="5697538"/>
          <p14:tracePt t="22087" x="5534025" y="5697538"/>
          <p14:tracePt t="22093" x="5516563" y="5697538"/>
          <p14:tracePt t="22095" x="5487988" y="5697538"/>
          <p14:tracePt t="22099" x="5470525" y="5697538"/>
          <p14:tracePt t="22103" x="5451475" y="5697538"/>
          <p14:tracePt t="22107" x="5434013" y="5697538"/>
          <p14:tracePt t="22112" x="5407025" y="5697538"/>
          <p14:tracePt t="22115" x="5387975" y="5697538"/>
          <p14:tracePt t="22119" x="5370513" y="5697538"/>
          <p14:tracePt t="22124" x="5351463" y="5697538"/>
          <p14:tracePt t="22145" x="5268913" y="5697538"/>
          <p14:tracePt t="22147" x="5251450" y="5697538"/>
          <p14:tracePt t="22151" x="5241925" y="5689600"/>
          <p14:tracePt t="22155" x="5224463" y="5689600"/>
          <p14:tracePt t="22162" x="5205413" y="5689600"/>
          <p14:tracePt t="22165" x="5195888" y="5689600"/>
          <p14:tracePt t="22167" x="5178425" y="5689600"/>
          <p14:tracePt t="22171" x="5168900" y="5689600"/>
          <p14:tracePt t="22177" x="5159375" y="5689600"/>
          <p14:tracePt t="22180" x="5141913" y="5680075"/>
          <p14:tracePt t="22183" x="5122863" y="5680075"/>
          <p14:tracePt t="22188" x="5105400" y="5680075"/>
          <p14:tracePt t="22193" x="5068888" y="5670550"/>
          <p14:tracePt t="22196" x="5059363" y="5670550"/>
          <p14:tracePt t="22199" x="5041900" y="5670550"/>
          <p14:tracePt t="22203" x="5022850" y="5670550"/>
          <p14:tracePt t="22207" x="5005388" y="5670550"/>
          <p14:tracePt t="22212" x="4986338" y="5670550"/>
          <p14:tracePt t="22215" x="4968875" y="5670550"/>
          <p14:tracePt t="22219" x="4959350" y="5670550"/>
          <p14:tracePt t="22224" x="4949825" y="5670550"/>
          <p14:tracePt t="22228" x="4940300" y="5670550"/>
          <p14:tracePt t="22235" x="4932363" y="5670550"/>
          <p14:tracePt t="22239" x="4922838" y="5670550"/>
          <p14:tracePt t="22245" x="4913313" y="5670550"/>
          <p14:tracePt t="22247" x="4903788" y="5670550"/>
          <p14:tracePt t="22251" x="4895850" y="5670550"/>
          <p14:tracePt t="22255" x="4886325" y="5670550"/>
          <p14:tracePt t="22268" x="4876800" y="5670550"/>
          <p14:tracePt t="22348" x="4886325" y="5670550"/>
          <p14:tracePt t="22352" x="4895850" y="5670550"/>
          <p14:tracePt t="22355" x="4913313" y="5670550"/>
          <p14:tracePt t="22362" x="4940300" y="5670550"/>
          <p14:tracePt t="22364" x="4949825" y="5661025"/>
          <p14:tracePt t="22367" x="4968875" y="5661025"/>
          <p14:tracePt t="22372" x="4986338" y="5653088"/>
          <p14:tracePt t="22378" x="5005388" y="5653088"/>
          <p14:tracePt t="22380" x="5032375" y="5653088"/>
          <p14:tracePt t="22383" x="5041900" y="5653088"/>
          <p14:tracePt t="22387" x="5059363" y="5653088"/>
          <p14:tracePt t="22394" x="5078413" y="5653088"/>
          <p14:tracePt t="22396" x="5095875" y="5653088"/>
          <p14:tracePt t="22399" x="5122863" y="5653088"/>
          <p14:tracePt t="22403" x="5132388" y="5653088"/>
          <p14:tracePt t="22408" x="5159375" y="5653088"/>
          <p14:tracePt t="22413" x="5168900" y="5653088"/>
          <p14:tracePt t="22415" x="5205413" y="5653088"/>
          <p14:tracePt t="22419" x="5241925" y="5653088"/>
          <p14:tracePt t="22424" x="5268913" y="5653088"/>
          <p14:tracePt t="22428" x="5305425" y="5653088"/>
          <p14:tracePt t="22431" x="5334000" y="5653088"/>
          <p14:tracePt t="22435" x="5370513" y="5653088"/>
          <p14:tracePt t="22439" x="5397500" y="5653088"/>
          <p14:tracePt t="22445" x="5443538" y="5653088"/>
          <p14:tracePt t="22447" x="5480050" y="5653088"/>
          <p14:tracePt t="22451" x="5524500" y="5653088"/>
          <p14:tracePt t="22455" x="5561013" y="5653088"/>
          <p14:tracePt t="22461" x="5597525" y="5653088"/>
          <p14:tracePt t="22463" x="5634038" y="5653088"/>
          <p14:tracePt t="22468" x="5662613" y="5653088"/>
          <p14:tracePt t="22471" x="5708650" y="5653088"/>
          <p14:tracePt t="22477" x="5745163" y="5653088"/>
          <p14:tracePt t="22479" x="5772150" y="5653088"/>
          <p14:tracePt t="22483" x="5818188" y="5653088"/>
          <p14:tracePt t="22487" x="5845175" y="5653088"/>
          <p14:tracePt t="22493" x="5872163" y="5653088"/>
          <p14:tracePt t="22495" x="5918200" y="5653088"/>
          <p14:tracePt t="22499" x="5945188" y="5653088"/>
          <p14:tracePt t="22503" x="5972175" y="5653088"/>
          <p14:tracePt t="22509" x="6000750" y="5653088"/>
          <p14:tracePt t="22513" x="6037263" y="5653088"/>
          <p14:tracePt t="22515" x="6064250" y="5653088"/>
          <p14:tracePt t="22519" x="6100763" y="5653088"/>
          <p14:tracePt t="22524" x="6146800" y="5643563"/>
          <p14:tracePt t="22529" x="6183313" y="5643563"/>
          <p14:tracePt t="22531" x="6227763" y="5634038"/>
          <p14:tracePt t="22535" x="6292850" y="5624513"/>
          <p14:tracePt t="22540" x="6329363" y="5616575"/>
          <p14:tracePt t="22545" x="6383338" y="5616575"/>
          <p14:tracePt t="22548" x="6465888" y="5597525"/>
          <p14:tracePt t="22551" x="6521450" y="5597525"/>
          <p14:tracePt t="22556" x="6575425" y="5588000"/>
          <p14:tracePt t="22564" x="6711950" y="5588000"/>
          <p14:tracePt t="22567" x="6784975" y="5588000"/>
          <p14:tracePt t="22571" x="6840538" y="5588000"/>
          <p14:tracePt t="22578" x="6894513" y="5588000"/>
          <p14:tracePt t="22580" x="6959600" y="5588000"/>
          <p14:tracePt t="22583" x="7013575" y="5588000"/>
          <p14:tracePt t="22587" x="7069138" y="5588000"/>
          <p14:tracePt t="22592" x="7105650" y="5588000"/>
          <p14:tracePt t="22597" x="7150100" y="5588000"/>
          <p14:tracePt t="22599" x="7205663" y="5588000"/>
          <p14:tracePt t="22604" x="7232650" y="5588000"/>
          <p14:tracePt t="22608" x="7259638" y="5588000"/>
          <p14:tracePt t="22612" x="7288213" y="5588000"/>
          <p14:tracePt t="22615" x="7305675" y="5588000"/>
          <p14:tracePt t="22619" x="7324725" y="5588000"/>
          <p14:tracePt t="22623" x="7342188" y="5588000"/>
          <p14:tracePt t="22628" x="7361238" y="5588000"/>
          <p14:tracePt t="22631" x="7378700" y="5588000"/>
          <p14:tracePt t="22635" x="7388225" y="5588000"/>
          <p14:tracePt t="22639" x="7407275" y="5588000"/>
          <p14:tracePt t="22646" x="7415213" y="5588000"/>
          <p14:tracePt t="22651" x="7424738" y="5588000"/>
          <p14:tracePt t="22655" x="7434263" y="5588000"/>
          <p14:tracePt t="22661" x="7443788" y="5580063"/>
          <p14:tracePt t="22672" x="7451725" y="5580063"/>
          <p14:tracePt t="22712" x="7443788" y="5580063"/>
          <p14:tracePt t="22715" x="7424738" y="5580063"/>
          <p14:tracePt t="22719" x="7407275" y="5588000"/>
          <p14:tracePt t="22723" x="7378700" y="5588000"/>
          <p14:tracePt t="22728" x="7351713" y="5597525"/>
          <p14:tracePt t="22731" x="7305675" y="5607050"/>
          <p14:tracePt t="22735" x="7278688" y="5607050"/>
          <p14:tracePt t="22739" x="7232650" y="5616575"/>
          <p14:tracePt t="22745" x="7205663" y="5624513"/>
          <p14:tracePt t="22747" x="7169150" y="5624513"/>
          <p14:tracePt t="22751" x="7123113" y="5643563"/>
          <p14:tracePt t="22755" x="7077075" y="5643563"/>
          <p14:tracePt t="22761" x="7023100" y="5653088"/>
          <p14:tracePt t="22763" x="6967538" y="5653088"/>
          <p14:tracePt t="22767" x="6913563" y="5661025"/>
          <p14:tracePt t="22771" x="6831013" y="5661025"/>
          <p14:tracePt t="22778" x="6757988" y="5661025"/>
          <p14:tracePt t="22780" x="6667500" y="5680075"/>
          <p14:tracePt t="22783" x="6557963" y="5680075"/>
          <p14:tracePt t="22787" x="6446838" y="5680075"/>
          <p14:tracePt t="22794" x="6337300" y="5680075"/>
          <p14:tracePt t="22796" x="6210300" y="5670550"/>
          <p14:tracePt t="22799" x="6100763" y="5670550"/>
          <p14:tracePt t="22803" x="5954713" y="5653088"/>
          <p14:tracePt t="22807" x="5818188" y="5643563"/>
          <p14:tracePt t="22812" x="5670550" y="5616575"/>
          <p14:tracePt t="22815" x="5543550" y="5597525"/>
          <p14:tracePt t="22819" x="5434013" y="5588000"/>
          <p14:tracePt t="22824" x="5334000" y="5570538"/>
          <p14:tracePt t="22829" x="5224463" y="5551488"/>
          <p14:tracePt t="22831" x="5132388" y="5543550"/>
          <p14:tracePt t="22835" x="5041900" y="5543550"/>
          <p14:tracePt t="22839" x="4959350" y="5534025"/>
          <p14:tracePt t="22846" x="4886325" y="5514975"/>
          <p14:tracePt t="22847" x="4830763" y="5514975"/>
          <p14:tracePt t="22851" x="4767263" y="5507038"/>
          <p14:tracePt t="22855" x="4711700" y="5507038"/>
          <p14:tracePt t="22861" x="4657725" y="5507038"/>
          <p14:tracePt t="22863" x="4630738" y="5507038"/>
          <p14:tracePt t="22867" x="4584700" y="5507038"/>
          <p14:tracePt t="22871" x="4557713" y="5507038"/>
          <p14:tracePt t="22877" x="4529138" y="5507038"/>
          <p14:tracePt t="22879" x="4502150" y="5507038"/>
          <p14:tracePt t="22883" x="4465638" y="5507038"/>
          <p14:tracePt t="22887" x="4448175" y="5507038"/>
          <p14:tracePt t="22892" x="4419600" y="5507038"/>
          <p14:tracePt t="22895" x="4402138" y="5507038"/>
          <p14:tracePt t="22899" x="4383088" y="5507038"/>
          <p14:tracePt t="22903" x="4365625" y="5514975"/>
          <p14:tracePt t="22907" x="4346575" y="5514975"/>
          <p14:tracePt t="22911" x="4329113" y="5524500"/>
          <p14:tracePt t="22915" x="4310063" y="5524500"/>
          <p14:tracePt t="22919" x="4283075" y="5534025"/>
          <p14:tracePt t="22923" x="4265613" y="5534025"/>
          <p14:tracePt t="22928" x="4246563" y="5543550"/>
          <p14:tracePt t="22931" x="4229100" y="5543550"/>
          <p14:tracePt t="22935" x="4219575" y="5551488"/>
          <p14:tracePt t="22939" x="4200525" y="5551488"/>
          <p14:tracePt t="22947" x="4183063" y="5551488"/>
          <p14:tracePt t="22951" x="4164013" y="5561013"/>
          <p14:tracePt t="22955" x="4146550" y="5561013"/>
          <p14:tracePt t="22961" x="4137025" y="5570538"/>
          <p14:tracePt t="22963" x="4119563" y="5570538"/>
          <p14:tracePt t="22967" x="4100513" y="5570538"/>
          <p14:tracePt t="22971" x="4083050" y="5570538"/>
          <p14:tracePt t="22977" x="4064000" y="5570538"/>
          <p14:tracePt t="22979" x="4044950" y="5570538"/>
          <p14:tracePt t="22983" x="4027488" y="5580063"/>
          <p14:tracePt t="22987" x="4008438" y="5580063"/>
          <p14:tracePt t="22995" x="3990975" y="5588000"/>
          <p14:tracePt t="22999" x="3981450" y="5588000"/>
          <p14:tracePt t="23003" x="3963988" y="5588000"/>
          <p14:tracePt t="23008" x="3944938" y="5597525"/>
          <p14:tracePt t="23012" x="3935413" y="5597525"/>
          <p14:tracePt t="23015" x="3917950" y="5597525"/>
          <p14:tracePt t="23019" x="3917950" y="5607050"/>
          <p14:tracePt t="23024" x="3898900" y="5607050"/>
          <p14:tracePt t="23028" x="3881438" y="5607050"/>
          <p14:tracePt t="23031" x="3862388" y="5607050"/>
          <p14:tracePt t="23035" x="3844925" y="5607050"/>
          <p14:tracePt t="23039" x="3825875" y="5607050"/>
          <p14:tracePt t="23045" x="3808413" y="5607050"/>
          <p14:tracePt t="23047" x="3789363" y="5616575"/>
          <p14:tracePt t="23051" x="3771900" y="5616575"/>
          <p14:tracePt t="23055" x="3744913" y="5616575"/>
          <p14:tracePt t="23061" x="3725863" y="5616575"/>
          <p14:tracePt t="23063" x="3716338" y="5616575"/>
          <p14:tracePt t="23067" x="3708400" y="5616575"/>
          <p14:tracePt t="23071" x="3698875" y="5616575"/>
          <p14:tracePt t="23108" x="3698875" y="5607050"/>
          <p14:tracePt t="23116" x="3698875" y="5597525"/>
          <p14:tracePt t="23119" x="3698875" y="5588000"/>
          <p14:tracePt t="23124" x="3698875" y="5580063"/>
          <p14:tracePt t="23128" x="3716338" y="5580063"/>
          <p14:tracePt t="23131" x="3725863" y="5580063"/>
          <p14:tracePt t="23135" x="3735388" y="5580063"/>
          <p14:tracePt t="23139" x="3752850" y="5580063"/>
          <p14:tracePt t="23146" x="3771900" y="5580063"/>
          <p14:tracePt t="23148" x="3781425" y="5580063"/>
          <p14:tracePt t="23151" x="3798888" y="5580063"/>
          <p14:tracePt t="23155" x="3817938" y="5580063"/>
          <p14:tracePt t="23161" x="3835400" y="5580063"/>
          <p14:tracePt t="23163" x="3854450" y="5580063"/>
          <p14:tracePt t="23167" x="3871913" y="5580063"/>
          <p14:tracePt t="23171" x="3890963" y="5580063"/>
          <p14:tracePt t="23177" x="3917950" y="5580063"/>
          <p14:tracePt t="23181" x="3954463" y="5580063"/>
          <p14:tracePt t="23184" x="3963988" y="5580063"/>
          <p14:tracePt t="23187" x="4000500" y="5597525"/>
          <p14:tracePt t="23193" x="4027488" y="5597525"/>
          <p14:tracePt t="23196" x="4054475" y="5597525"/>
          <p14:tracePt t="23199" x="4100513" y="5597525"/>
          <p14:tracePt t="23204" x="4127500" y="5597525"/>
          <p14:tracePt t="23207" x="4164013" y="5597525"/>
          <p14:tracePt t="23212" x="4200525" y="5597525"/>
          <p14:tracePt t="23215" x="4237038" y="5597525"/>
          <p14:tracePt t="23220" x="4273550" y="5597525"/>
          <p14:tracePt t="23225" x="4319588" y="5597525"/>
          <p14:tracePt t="23228" x="4346575" y="5597525"/>
          <p14:tracePt t="23231" x="4392613" y="5597525"/>
          <p14:tracePt t="23235" x="4429125" y="5597525"/>
          <p14:tracePt t="23239" x="4456113" y="5607050"/>
          <p14:tracePt t="23245" x="4492625" y="5616575"/>
          <p14:tracePt t="23247" x="4521200" y="5624513"/>
          <p14:tracePt t="23251" x="4548188" y="5634038"/>
          <p14:tracePt t="23255" x="4584700" y="5643563"/>
          <p14:tracePt t="23261" x="4611688" y="5643563"/>
          <p14:tracePt t="23264" x="4638675" y="5643563"/>
          <p14:tracePt t="23267" x="4667250" y="5653088"/>
          <p14:tracePt t="23271" x="4684713" y="5653088"/>
          <p14:tracePt t="23277" x="4711700" y="5653088"/>
          <p14:tracePt t="23280" x="4748213" y="5653088"/>
          <p14:tracePt t="23283" x="4776788" y="5661025"/>
          <p14:tracePt t="23288" x="4813300" y="5661025"/>
          <p14:tracePt t="23293" x="4849813" y="5661025"/>
          <p14:tracePt t="23295" x="4903788" y="5661025"/>
          <p14:tracePt t="23299" x="4940300" y="5661025"/>
          <p14:tracePt t="23303" x="4995863" y="5661025"/>
          <p14:tracePt t="23309" x="5068888" y="5661025"/>
          <p14:tracePt t="23312" x="5151438" y="5661025"/>
          <p14:tracePt t="23315" x="5224463" y="5661025"/>
          <p14:tracePt t="23319" x="5297488" y="5661025"/>
          <p14:tracePt t="23323" x="5370513" y="5643563"/>
          <p14:tracePt t="23328" x="5461000" y="5643563"/>
          <p14:tracePt t="23332" x="5543550" y="5643563"/>
          <p14:tracePt t="23336" x="5634038" y="5643563"/>
          <p14:tracePt t="23340" x="5726113" y="5643563"/>
          <p14:tracePt t="23346" x="5799138" y="5643563"/>
          <p14:tracePt t="23350" x="5872163" y="5643563"/>
          <p14:tracePt t="23351" x="5927725" y="5643563"/>
          <p14:tracePt t="23355" x="5981700" y="5643563"/>
          <p14:tracePt t="23363" x="6081713" y="5653088"/>
          <p14:tracePt t="23367" x="6127750" y="5661025"/>
          <p14:tracePt t="23371" x="6154738" y="5670550"/>
          <p14:tracePt t="23380" x="6237288" y="5680075"/>
          <p14:tracePt t="23383" x="6273800" y="5680075"/>
          <p14:tracePt t="23387" x="6300788" y="5689600"/>
          <p14:tracePt t="23397" x="6356350" y="5689600"/>
          <p14:tracePt t="23399" x="6392863" y="5697538"/>
          <p14:tracePt t="23403" x="6402388" y="5697538"/>
          <p14:tracePt t="23411" x="6438900" y="5697538"/>
          <p14:tracePt t="23412" x="6465888" y="5697538"/>
          <p14:tracePt t="23415" x="6483350" y="5697538"/>
          <p14:tracePt t="23421" x="6511925" y="5697538"/>
          <p14:tracePt t="23424" x="6538913" y="5697538"/>
          <p14:tracePt t="23429" x="6575425" y="5697538"/>
          <p14:tracePt t="23432" x="6602413" y="5697538"/>
          <p14:tracePt t="23440" x="6638925" y="5689600"/>
          <p14:tracePt t="23447" x="6731000" y="5670550"/>
          <p14:tracePt t="23450" x="6767513" y="5661025"/>
          <p14:tracePt t="23452" x="6821488" y="5661025"/>
          <p14:tracePt t="23455" x="6867525" y="5643563"/>
          <p14:tracePt t="23462" x="6931025" y="5634038"/>
          <p14:tracePt t="23463" x="6986588" y="5634038"/>
          <p14:tracePt t="23467" x="7023100" y="5634038"/>
          <p14:tracePt t="23472" x="7069138" y="5634038"/>
          <p14:tracePt t="23479" x="7132638" y="5634038"/>
          <p14:tracePt t="23483" x="7150100" y="5634038"/>
          <p14:tracePt t="23488" x="7169150" y="5634038"/>
          <p14:tracePt t="23493" x="7186613" y="5634038"/>
          <p14:tracePt t="23495" x="7196138" y="5634038"/>
          <p14:tracePt t="23500" x="7205663" y="5634038"/>
          <p14:tracePt t="23503" x="7215188" y="5634038"/>
          <p14:tracePt t="23507" x="7223125" y="5634038"/>
          <p14:tracePt t="23588" x="7232650" y="5634038"/>
          <p14:tracePt t="23596" x="7242175" y="5634038"/>
          <p14:tracePt t="23599" x="7251700" y="5634038"/>
          <p14:tracePt t="23610" x="7259638" y="5634038"/>
          <p14:tracePt t="23613" x="7269163" y="5634038"/>
          <p14:tracePt t="23615" x="7278688" y="5634038"/>
          <p14:tracePt t="23624" x="7288213" y="5634038"/>
          <p14:tracePt t="23629" x="7296150" y="5634038"/>
          <p14:tracePt t="23631" x="7305675" y="5634038"/>
          <p14:tracePt t="23635" x="7315200" y="5634038"/>
          <p14:tracePt t="23644" x="7334250" y="5634038"/>
          <p14:tracePt t="23697" x="7315200" y="5634038"/>
          <p14:tracePt t="23701" x="7296150" y="5634038"/>
          <p14:tracePt t="23705" x="7251700" y="5634038"/>
          <p14:tracePt t="23709" x="7215188" y="5643563"/>
          <p14:tracePt t="23712" x="7169150" y="5643563"/>
          <p14:tracePt t="23717" x="7096125" y="5661025"/>
          <p14:tracePt t="23721" x="7040563" y="5661025"/>
          <p14:tracePt t="23724" x="6967538" y="5661025"/>
          <p14:tracePt t="23729" x="6913563" y="5670550"/>
          <p14:tracePt t="23732" x="6831013" y="5670550"/>
          <p14:tracePt t="23737" x="6757988" y="5670550"/>
          <p14:tracePt t="23743" x="6667500" y="5670550"/>
          <p14:tracePt t="23747" x="6575425" y="5670550"/>
          <p14:tracePt t="23749" x="6483350" y="5670550"/>
          <p14:tracePt t="23753" x="6392863" y="5670550"/>
          <p14:tracePt t="23757" x="6300788" y="5670550"/>
          <p14:tracePt t="23761" x="6210300" y="5689600"/>
          <p14:tracePt t="23764" x="6118225" y="5689600"/>
          <p14:tracePt t="23768" x="6000750" y="5697538"/>
          <p14:tracePt t="23772" x="5891213" y="5697538"/>
          <p14:tracePt t="23778" x="5781675" y="5697538"/>
          <p14:tracePt t="23780" x="5689600" y="5697538"/>
          <p14:tracePt t="23784" x="5597525" y="5716588"/>
          <p14:tracePt t="23788" x="5507038" y="5716588"/>
          <p14:tracePt t="23794" x="5397500" y="5716588"/>
          <p14:tracePt t="23796" x="5305425" y="5716588"/>
          <p14:tracePt t="23800" x="5205413" y="5716588"/>
          <p14:tracePt t="23804" x="5114925" y="5716588"/>
          <p14:tracePt t="23810" x="5022850" y="5716588"/>
          <p14:tracePt t="23812" x="4949825" y="5716588"/>
          <p14:tracePt t="23816" x="4857750" y="5716588"/>
          <p14:tracePt t="23820" x="4784725" y="5707063"/>
          <p14:tracePt t="23826" x="4721225" y="5707063"/>
          <p14:tracePt t="23829" x="4648200" y="5707063"/>
          <p14:tracePt t="23832" x="4594225" y="5697538"/>
          <p14:tracePt t="23836" x="4529138" y="5689600"/>
          <p14:tracePt t="23843" x="4492625" y="5670550"/>
          <p14:tracePt t="23846" x="4429125" y="5661025"/>
          <p14:tracePt t="23848" x="4392613" y="5653088"/>
          <p14:tracePt t="23852" x="4346575" y="5643563"/>
          <p14:tracePt t="23858" x="4319588" y="5634038"/>
          <p14:tracePt t="23862" x="4283075" y="5624513"/>
          <p14:tracePt t="23864" x="4256088" y="5607050"/>
          <p14:tracePt t="23868" x="4229100" y="5597525"/>
          <p14:tracePt t="23872" x="4192588" y="5588000"/>
          <p14:tracePt t="23879" x="4164013" y="5580063"/>
          <p14:tracePt t="23882" x="4137025" y="5570538"/>
          <p14:tracePt t="23884" x="4119563" y="5561013"/>
          <p14:tracePt t="23888" x="4100513" y="5551488"/>
          <p14:tracePt t="23895" x="4083050" y="5543550"/>
          <p14:tracePt t="23897" x="4064000" y="5534025"/>
          <p14:tracePt t="23900" x="4044950" y="5524500"/>
          <p14:tracePt t="23904" x="4027488" y="5514975"/>
          <p14:tracePt t="23912" x="3990975" y="5507038"/>
          <p14:tracePt t="23916" x="3971925" y="5497513"/>
          <p14:tracePt t="23920" x="3954463" y="5497513"/>
          <p14:tracePt t="23927" x="3935413" y="5487988"/>
          <p14:tracePt t="23929" x="3927475" y="5487988"/>
          <p14:tracePt t="23932" x="3908425" y="5478463"/>
          <p14:tracePt t="23936" x="3890963" y="5478463"/>
          <p14:tracePt t="23940" x="3871913" y="5470525"/>
          <p14:tracePt t="23945" x="3862388" y="5461000"/>
          <p14:tracePt t="23948" x="3844925" y="5461000"/>
          <p14:tracePt t="23952" x="3844925" y="5451475"/>
          <p14:tracePt t="23957" x="3835400" y="5451475"/>
          <p14:tracePt t="23961" x="3825875" y="5451475"/>
          <p14:tracePt t="23964" x="3817938" y="5441950"/>
          <p14:tracePt t="23968" x="3808413" y="5434013"/>
          <p14:tracePt t="23972" x="3798888" y="5424488"/>
          <p14:tracePt t="23981" x="3789363" y="5414963"/>
          <p14:tracePt t="23984" x="3789363" y="5405438"/>
          <p14:tracePt t="23989" x="3781425" y="5397500"/>
          <p14:tracePt t="23995" x="3771900" y="5397500"/>
          <p14:tracePt t="23996" x="3762375" y="5378450"/>
          <p14:tracePt t="24000" x="3752850" y="5360988"/>
          <p14:tracePt t="24004" x="3744913" y="5351463"/>
          <p14:tracePt t="24010" x="3735388" y="5332413"/>
          <p14:tracePt t="24012" x="3735388" y="5314950"/>
          <p14:tracePt t="24016" x="3725863" y="5295900"/>
          <p14:tracePt t="24020" x="3716338" y="5287963"/>
          <p14:tracePt t="24027" x="3708400" y="5268913"/>
          <p14:tracePt t="24028" x="3708400" y="5251450"/>
          <p14:tracePt t="24032" x="3698875" y="5232400"/>
          <p14:tracePt t="24036" x="3689350" y="5214938"/>
          <p14:tracePt t="24041" x="3679825" y="5195888"/>
          <p14:tracePt t="24045" x="3671888" y="5178425"/>
          <p14:tracePt t="24048" x="3671888" y="5159375"/>
          <p14:tracePt t="24052" x="3662363" y="5141913"/>
          <p14:tracePt t="24057" x="3662363" y="5132388"/>
          <p14:tracePt t="24062" x="3652838" y="5113338"/>
          <p14:tracePt t="24064" x="3652838" y="5095875"/>
          <p14:tracePt t="24068" x="3643313" y="5076825"/>
          <p14:tracePt t="24078" x="3635375" y="5059363"/>
          <p14:tracePt t="24081" x="3625850" y="5040313"/>
          <p14:tracePt t="24083" x="3625850" y="5022850"/>
          <p14:tracePt t="24091" x="3616325" y="5003800"/>
          <p14:tracePt t="24101" x="3606800" y="4949825"/>
          <p14:tracePt t="24107" x="3606800" y="4922838"/>
          <p14:tracePt t="24112" x="3598863" y="4884738"/>
          <p14:tracePt t="24116" x="3598863" y="4867275"/>
          <p14:tracePt t="24120" x="3598863" y="4848225"/>
          <p14:tracePt t="24127" x="3589338" y="4830763"/>
          <p14:tracePt t="24129" x="3589338" y="4821238"/>
          <p14:tracePt t="24146" x="3570288" y="4767263"/>
          <p14:tracePt t="24147" x="3570288" y="4757738"/>
          <p14:tracePt t="24152" x="3570288" y="4748213"/>
          <p14:tracePt t="24157" x="3562350" y="4730750"/>
          <p14:tracePt t="24162" x="3562350" y="4721225"/>
          <p14:tracePt t="24164" x="3552825" y="4711700"/>
          <p14:tracePt t="24168" x="3543300" y="4702175"/>
          <p14:tracePt t="24179" x="3516313" y="4675188"/>
          <p14:tracePt t="24188" x="3506788" y="4657725"/>
          <p14:tracePt t="24196" x="3497263" y="4629150"/>
          <p14:tracePt t="24201" x="3489325" y="4611688"/>
          <p14:tracePt t="24204" x="3479800" y="4602163"/>
          <p14:tracePt t="24213" x="3470275" y="4602163"/>
          <p14:tracePt t="24216" x="3470275" y="4592638"/>
          <p14:tracePt t="24226" x="3470275" y="4584700"/>
          <p14:tracePt t="24233" x="3460750" y="4575175"/>
          <p14:tracePt t="24242" x="3460750" y="4565650"/>
          <p14:tracePt t="24266" x="3460750" y="4556125"/>
          <p14:tracePt t="24268" x="3452813" y="4556125"/>
          <p14:tracePt t="24281" x="3443288" y="4548188"/>
          <p14:tracePt t="24285" x="3433763" y="4538663"/>
          <p14:tracePt t="24294" x="3433763" y="4529138"/>
          <p14:tracePt t="24305" x="3424238" y="4519613"/>
          <p14:tracePt t="24317" x="3416300" y="4511675"/>
          <p14:tracePt t="24327" x="3416300" y="4502150"/>
          <p14:tracePt t="24414" x="3424238" y="4502150"/>
          <p14:tracePt t="24421" x="3433763" y="4502150"/>
          <p14:tracePt t="24426" x="3452813" y="4502150"/>
          <p14:tracePt t="24429" x="3460750" y="4502150"/>
          <p14:tracePt t="24432" x="3479800" y="4502150"/>
          <p14:tracePt t="24436" x="3497263" y="4511675"/>
          <p14:tracePt t="24442" x="3516313" y="4511675"/>
          <p14:tracePt t="24445" x="3533775" y="4511675"/>
          <p14:tracePt t="24448" x="3552825" y="4519613"/>
          <p14:tracePt t="24452" x="3570288" y="4519613"/>
          <p14:tracePt t="24458" x="3579813" y="4519613"/>
          <p14:tracePt t="24461" x="3589338" y="4519613"/>
          <p14:tracePt t="24464" x="3606800" y="4519613"/>
          <p14:tracePt t="24468" x="3616325" y="4519613"/>
          <p14:tracePt t="24475" x="3625850" y="4519613"/>
          <p14:tracePt t="24478" x="3643313" y="4519613"/>
          <p14:tracePt t="24480" x="3652838" y="4519613"/>
          <p14:tracePt t="24484" x="3662363" y="4519613"/>
          <p14:tracePt t="24489" x="3671888" y="4529138"/>
          <p14:tracePt t="24493" x="3679825" y="4529138"/>
          <p14:tracePt t="24496" x="3698875" y="4529138"/>
          <p14:tracePt t="24500" x="3708400" y="4529138"/>
          <p14:tracePt t="24504" x="3716338" y="4529138"/>
          <p14:tracePt t="24510" x="3735388" y="4529138"/>
          <p14:tracePt t="24517" x="3752850" y="4529138"/>
          <p14:tracePt t="24521" x="3771900" y="4538663"/>
          <p14:tracePt t="24526" x="3789363" y="4538663"/>
          <p14:tracePt t="24528" x="3808413" y="4548188"/>
          <p14:tracePt t="24532" x="3825875" y="4548188"/>
          <p14:tracePt t="24536" x="3844925" y="4556125"/>
          <p14:tracePt t="24542" x="3862388" y="4556125"/>
          <p14:tracePt t="24544" x="3881438" y="4556125"/>
          <p14:tracePt t="24548" x="3908425" y="4575175"/>
          <p14:tracePt t="24552" x="3927475" y="4575175"/>
          <p14:tracePt t="24561" x="3935413" y="4575175"/>
          <p14:tracePt t="24573" x="3981450" y="4575175"/>
          <p14:tracePt t="24579" x="3990975" y="4584700"/>
          <p14:tracePt t="24581" x="4000500" y="4584700"/>
          <p14:tracePt t="24584" x="4017963" y="4584700"/>
          <p14:tracePt t="24589" x="4027488" y="4584700"/>
          <p14:tracePt t="24593" x="4037013" y="4592638"/>
          <p14:tracePt t="24600" x="4044950" y="4592638"/>
          <p14:tracePt t="24610" x="4044950" y="4602163"/>
          <p14:tracePt t="24612" x="4054475" y="4602163"/>
          <p14:tracePt t="24621" x="4064000" y="4602163"/>
          <p14:tracePt t="24629" x="4073525" y="4602163"/>
          <p14:tracePt t="24637" x="4083050" y="4602163"/>
          <p14:tracePt t="24642" x="4090988" y="4602163"/>
          <p14:tracePt t="24644" x="4100513" y="4602163"/>
          <p14:tracePt t="24654" x="4119563" y="4602163"/>
          <p14:tracePt t="24657" x="4127500" y="4602163"/>
          <p14:tracePt t="24660" x="4146550" y="4602163"/>
          <p14:tracePt t="24664" x="4164013" y="4602163"/>
          <p14:tracePt t="24669" x="4173538" y="4602163"/>
          <p14:tracePt t="24674" x="4183063" y="4602163"/>
          <p14:tracePt t="24677" x="4200525" y="4602163"/>
          <p14:tracePt t="24680" x="4219575" y="4602163"/>
          <p14:tracePt t="24684" x="4256088" y="4602163"/>
          <p14:tracePt t="24688" x="4265613" y="4602163"/>
          <p14:tracePt t="24694" x="4283075" y="4602163"/>
          <p14:tracePt t="24696" x="4302125" y="4602163"/>
          <p14:tracePt t="24700" x="4319588" y="4602163"/>
          <p14:tracePt t="24704" x="4338638" y="4602163"/>
          <p14:tracePt t="24710" x="4356100" y="4602163"/>
          <p14:tracePt t="24712" x="4375150" y="4602163"/>
          <p14:tracePt t="24716" x="4383088" y="4602163"/>
          <p14:tracePt t="24720" x="4402138" y="4602163"/>
          <p14:tracePt t="24731" x="4411663" y="4602163"/>
          <p14:tracePt t="24737" x="4438650" y="4602163"/>
          <p14:tracePt t="24741" x="4448175" y="4602163"/>
          <p14:tracePt t="24744" x="4456113" y="4602163"/>
          <p14:tracePt t="24748" x="4465638" y="4602163"/>
          <p14:tracePt t="24759" x="4484688" y="4602163"/>
          <p14:tracePt t="24761" x="4492625" y="4602163"/>
          <p14:tracePt t="24764" x="4511675" y="4602163"/>
          <p14:tracePt t="24768" x="4521200" y="4602163"/>
          <p14:tracePt t="24773" x="4538663" y="4602163"/>
          <p14:tracePt t="24778" x="4548188" y="4602163"/>
          <p14:tracePt t="24780" x="4565650" y="4602163"/>
          <p14:tracePt t="24784" x="4584700" y="4602163"/>
          <p14:tracePt t="24788" x="4602163" y="4602163"/>
          <p14:tracePt t="24795" x="4621213" y="4602163"/>
          <p14:tracePt t="24796" x="4638675" y="4602163"/>
          <p14:tracePt t="24800" x="4657725" y="4602163"/>
          <p14:tracePt t="24804" x="4684713" y="4602163"/>
          <p14:tracePt t="24810" x="4703763" y="4602163"/>
          <p14:tracePt t="24812" x="4721225" y="4602163"/>
          <p14:tracePt t="24816" x="4740275" y="4602163"/>
          <p14:tracePt t="24821" x="4748213" y="4602163"/>
          <p14:tracePt t="24826" x="4767263" y="4602163"/>
          <p14:tracePt t="24832" x="4784725" y="4602163"/>
          <p14:tracePt t="24836" x="4794250" y="4602163"/>
          <p14:tracePt t="24841" x="4803775" y="4602163"/>
          <p14:tracePt t="24844" x="4813300" y="4602163"/>
          <p14:tracePt t="24850" x="4821238" y="4602163"/>
          <p14:tracePt t="24856" x="4830763" y="4611688"/>
          <p14:tracePt t="24878" x="4840288" y="4611688"/>
          <p14:tracePt t="24883" x="4849813" y="4611688"/>
          <p14:tracePt t="24894" x="4857750" y="4611688"/>
          <p14:tracePt t="24901" x="4867275" y="4611688"/>
          <p14:tracePt t="24904" x="4876800" y="4611688"/>
          <p14:tracePt t="24910" x="4886325" y="4611688"/>
          <p14:tracePt t="24921" x="4895850" y="4611688"/>
          <p14:tracePt t="24926" x="4903788" y="4611688"/>
          <p14:tracePt t="24928" x="4913313" y="4611688"/>
          <p14:tracePt t="24936" x="4922838" y="4611688"/>
          <p14:tracePt t="24941" x="4932363" y="4611688"/>
          <p14:tracePt t="24949" x="4940300" y="4611688"/>
          <p14:tracePt t="24957" x="4949825" y="4611688"/>
          <p14:tracePt t="24960" x="4959350" y="4611688"/>
          <p14:tracePt t="24964" x="4968875" y="4621213"/>
          <p14:tracePt t="24975" x="4976813" y="4621213"/>
          <p14:tracePt t="24978" x="4986338" y="4621213"/>
          <p14:tracePt t="24985" x="4995863" y="4621213"/>
          <p14:tracePt t="24988" x="5005388" y="4621213"/>
          <p14:tracePt t="24994" x="5013325" y="4621213"/>
          <p14:tracePt t="24996" x="5022850" y="4621213"/>
          <p14:tracePt t="25000" x="5032375" y="4621213"/>
          <p14:tracePt t="25004" x="5049838" y="4621213"/>
          <p14:tracePt t="25013" x="5059363" y="4621213"/>
          <p14:tracePt t="25016" x="5068888" y="4621213"/>
          <p14:tracePt t="25020" x="5078413" y="4621213"/>
          <p14:tracePt t="25033" x="5086350" y="4621213"/>
          <p14:tracePt t="25161" x="5078413" y="4629150"/>
          <p14:tracePt t="25169" x="5068888" y="4629150"/>
          <p14:tracePt t="25172" x="5059363" y="4629150"/>
          <p14:tracePt t="25181" x="5049838" y="4629150"/>
          <p14:tracePt t="25190" x="5041900" y="4629150"/>
          <p14:tracePt t="25195" x="5032375" y="4629150"/>
          <p14:tracePt t="25197" x="5022850" y="4629150"/>
          <p14:tracePt t="25200" x="5013325" y="4629150"/>
          <p14:tracePt t="25204" x="5005388" y="4629150"/>
          <p14:tracePt t="25213" x="4995863" y="4629150"/>
          <p14:tracePt t="25217" x="4986338" y="4629150"/>
          <p14:tracePt t="25220" x="4976813" y="4629150"/>
          <p14:tracePt t="25226" x="4968875" y="4629150"/>
          <p14:tracePt t="25228" x="4959350" y="4638675"/>
          <p14:tracePt t="25232" x="4949825" y="4638675"/>
          <p14:tracePt t="25236" x="4940300" y="4648200"/>
          <p14:tracePt t="25242" x="4922838" y="4648200"/>
          <p14:tracePt t="25244" x="4913313" y="4657725"/>
          <p14:tracePt t="25248" x="4895850" y="4657725"/>
          <p14:tracePt t="25252" x="4876800" y="4665663"/>
          <p14:tracePt t="25257" x="4849813" y="4665663"/>
          <p14:tracePt t="25262" x="4830763" y="4675188"/>
          <p14:tracePt t="25264" x="4794250" y="4684713"/>
          <p14:tracePt t="25268" x="4784725" y="4684713"/>
          <p14:tracePt t="25275" x="4748213" y="4684713"/>
          <p14:tracePt t="25278" x="4721225" y="4694238"/>
          <p14:tracePt t="25280" x="4684713" y="4694238"/>
          <p14:tracePt t="25284" x="4648200" y="4702175"/>
          <p14:tracePt t="25288" x="4621213" y="4702175"/>
          <p14:tracePt t="25295" x="4594225" y="4702175"/>
          <p14:tracePt t="25296" x="4565650" y="4711700"/>
          <p14:tracePt t="25300" x="4529138" y="4711700"/>
          <p14:tracePt t="25304" x="4511675" y="4711700"/>
          <p14:tracePt t="25311" x="4484688" y="4711700"/>
          <p14:tracePt t="25313" x="4465638" y="4711700"/>
          <p14:tracePt t="25316" x="4438650" y="4711700"/>
          <p14:tracePt t="25320" x="4411663" y="4711700"/>
          <p14:tracePt t="25326" x="4383088" y="4711700"/>
          <p14:tracePt t="25328" x="4346575" y="4711700"/>
          <p14:tracePt t="25332" x="4329113" y="4730750"/>
          <p14:tracePt t="25337" x="4302125" y="4730750"/>
          <p14:tracePt t="25342" x="4273550" y="4730750"/>
          <p14:tracePt t="25344" x="4246563" y="4730750"/>
          <p14:tracePt t="25348" x="4229100" y="4730750"/>
          <p14:tracePt t="25352" x="4200525" y="4730750"/>
          <p14:tracePt t="25355" x="4164013" y="4730750"/>
          <p14:tracePt t="25360" x="4137025" y="4730750"/>
          <p14:tracePt t="25364" x="4110038" y="4730750"/>
          <p14:tracePt t="25368" x="4083050" y="4730750"/>
          <p14:tracePt t="25373" x="4037013" y="4730750"/>
          <p14:tracePt t="25377" x="4008438" y="4730750"/>
          <p14:tracePt t="25380" x="3981450" y="4738688"/>
          <p14:tracePt t="25384" x="3954463" y="4738688"/>
          <p14:tracePt t="25388" x="3917950" y="4738688"/>
          <p14:tracePt t="25395" x="3908425" y="4738688"/>
          <p14:tracePt t="25397" x="3871913" y="4738688"/>
          <p14:tracePt t="25400" x="3844925" y="4738688"/>
          <p14:tracePt t="25405" x="3817938" y="4738688"/>
          <p14:tracePt t="25410" x="3789363" y="4738688"/>
          <p14:tracePt t="25412" x="3771900" y="4738688"/>
          <p14:tracePt t="25416" x="3744913" y="4738688"/>
          <p14:tracePt t="25422" x="3708400" y="4738688"/>
          <p14:tracePt t="25426" x="3679825" y="4738688"/>
          <p14:tracePt t="25429" x="3652838" y="4738688"/>
          <p14:tracePt t="25432" x="3625850" y="4738688"/>
          <p14:tracePt t="25436" x="3598863" y="4738688"/>
          <p14:tracePt t="25442" x="3579813" y="4738688"/>
          <p14:tracePt t="25445" x="3543300" y="4738688"/>
          <p14:tracePt t="25448" x="3533775" y="4738688"/>
          <p14:tracePt t="25452" x="3516313" y="4738688"/>
          <p14:tracePt t="25456" x="3479800" y="4738688"/>
          <p14:tracePt t="25461" x="3470275" y="4738688"/>
          <p14:tracePt t="25464" x="3433763" y="4738688"/>
          <p14:tracePt t="25468" x="3406775" y="4738688"/>
          <p14:tracePt t="25473" x="3379788" y="4738688"/>
          <p14:tracePt t="25477" x="3360738" y="4738688"/>
          <p14:tracePt t="25480" x="3333750" y="4738688"/>
          <p14:tracePt t="25485" x="3314700" y="4738688"/>
          <p14:tracePt t="25488" x="3297238" y="4748213"/>
          <p14:tracePt t="25494" x="3287713" y="4748213"/>
          <p14:tracePt t="25496" x="3270250" y="4748213"/>
          <p14:tracePt t="25502" x="3260725" y="4757738"/>
          <p14:tracePt t="25512" x="3232150" y="4757738"/>
          <p14:tracePt t="25525" x="3187700" y="4757738"/>
          <p14:tracePt t="25532" x="3168650" y="4757738"/>
          <p14:tracePt t="25625" x="3178175" y="4757738"/>
          <p14:tracePt t="25633" x="3187700" y="4757738"/>
          <p14:tracePt t="25637" x="3195638" y="4757738"/>
          <p14:tracePt t="25643" x="3214688" y="4757738"/>
          <p14:tracePt t="25653" x="3241675" y="4748213"/>
          <p14:tracePt t="25661" x="3260725" y="4748213"/>
          <p14:tracePt t="25672" x="3324225" y="4748213"/>
          <p14:tracePt t="25679" x="3360738" y="4748213"/>
          <p14:tracePt t="25681" x="3387725" y="4748213"/>
          <p14:tracePt t="25685" x="3416300" y="4748213"/>
          <p14:tracePt t="25689" x="3452813" y="4748213"/>
          <p14:tracePt t="25693" x="3489325" y="4748213"/>
          <p14:tracePt t="25697" x="3516313" y="4748213"/>
          <p14:tracePt t="25702" x="3543300" y="4748213"/>
          <p14:tracePt t="25707" x="3579813" y="4748213"/>
          <p14:tracePt t="25710" x="3616325" y="4757738"/>
          <p14:tracePt t="25713" x="3652838" y="4757738"/>
          <p14:tracePt t="25717" x="3679825" y="4767263"/>
          <p14:tracePt t="25722" x="3708400" y="4767263"/>
          <p14:tracePt t="25727" x="3735388" y="4767263"/>
          <p14:tracePt t="25729" x="3762375" y="4767263"/>
          <p14:tracePt t="25733" x="3798888" y="4767263"/>
          <p14:tracePt t="25737" x="3825875" y="4767263"/>
          <p14:tracePt t="25743" x="3862388" y="4767263"/>
          <p14:tracePt t="25745" x="3898900" y="4767263"/>
          <p14:tracePt t="25749" x="3927475" y="4767263"/>
          <p14:tracePt t="25753" x="3963988" y="4767263"/>
          <p14:tracePt t="25759" x="4000500" y="4767263"/>
          <p14:tracePt t="25761" x="4037013" y="4767263"/>
          <p14:tracePt t="25765" x="4073525" y="4767263"/>
          <p14:tracePt t="25769" x="4119563" y="4767263"/>
          <p14:tracePt t="25775" x="4173538" y="4767263"/>
          <p14:tracePt t="25778" x="4210050" y="4767263"/>
          <p14:tracePt t="25781" x="4256088" y="4767263"/>
          <p14:tracePt t="25785" x="4283075" y="4767263"/>
          <p14:tracePt t="25789" x="4329113" y="4767263"/>
          <p14:tracePt t="25794" x="4365625" y="4767263"/>
          <p14:tracePt t="25797" x="4392613" y="4767263"/>
          <p14:tracePt t="25801" x="4429125" y="4767263"/>
          <p14:tracePt t="25807" x="4456113" y="4767263"/>
          <p14:tracePt t="25810" x="4484688" y="4767263"/>
          <p14:tracePt t="25813" x="4511675" y="4767263"/>
          <p14:tracePt t="25817" x="4538663" y="4767263"/>
          <p14:tracePt t="25821" x="4557713" y="4767263"/>
          <p14:tracePt t="25826" x="4575175" y="4767263"/>
          <p14:tracePt t="25829" x="4602163" y="4767263"/>
          <p14:tracePt t="25833" x="4621213" y="4767263"/>
          <p14:tracePt t="25838" x="4638675" y="4767263"/>
          <p14:tracePt t="25843" x="4657725" y="4767263"/>
          <p14:tracePt t="25845" x="4675188" y="4767263"/>
          <p14:tracePt t="25849" x="4694238" y="4757738"/>
          <p14:tracePt t="25853" x="4711700" y="4757738"/>
          <p14:tracePt t="25859" x="4730750" y="4757738"/>
          <p14:tracePt t="25861" x="4748213" y="4757738"/>
          <p14:tracePt t="25865" x="4767263" y="4757738"/>
          <p14:tracePt t="25869" x="4784725" y="4757738"/>
          <p14:tracePt t="25875" x="4803775" y="4757738"/>
          <p14:tracePt t="25877" x="4821238" y="4757738"/>
          <p14:tracePt t="25881" x="4830763" y="4757738"/>
          <p14:tracePt t="25885" x="4867275" y="4757738"/>
          <p14:tracePt t="25889" x="4876800" y="4757738"/>
          <p14:tracePt t="25893" x="4886325" y="4757738"/>
          <p14:tracePt t="25897" x="4903788" y="4757738"/>
          <p14:tracePt t="25902" x="4913313" y="4757738"/>
          <p14:tracePt t="25907" x="4922838" y="4757738"/>
          <p14:tracePt t="25910" x="4932363" y="4757738"/>
          <p14:tracePt t="25914" x="4940300" y="4757738"/>
          <p14:tracePt t="25917" x="4949825" y="4757738"/>
          <p14:tracePt t="25930" x="4959350" y="4757738"/>
          <p14:tracePt t="25943" x="4968875" y="4757738"/>
          <p14:tracePt t="25965" x="4976813" y="4757738"/>
          <p14:tracePt t="25972" x="4986338" y="4767263"/>
          <p14:tracePt t="25982" x="4995863" y="4767263"/>
          <p14:tracePt t="25991" x="5005388" y="4767263"/>
          <p14:tracePt t="25994" x="5013325" y="4767263"/>
          <p14:tracePt t="25997" x="5022850" y="4767263"/>
          <p14:tracePt t="26001" x="5041900" y="4767263"/>
          <p14:tracePt t="26006" x="5049838" y="4767263"/>
          <p14:tracePt t="26011" x="5059363" y="4767263"/>
          <p14:tracePt t="26017" x="5078413" y="4767263"/>
          <p14:tracePt t="26022" x="5086350" y="4767263"/>
          <p14:tracePt t="26027" x="5095875" y="4767263"/>
          <p14:tracePt t="26029" x="5105400" y="4775200"/>
          <p14:tracePt t="26033" x="5114925" y="4775200"/>
          <p14:tracePt t="26046" x="5122863" y="4775200"/>
          <p14:tracePt t="26049" x="5132388" y="4775200"/>
          <p14:tracePt t="26059" x="5141913" y="4775200"/>
          <p14:tracePt t="26066" x="5151438" y="4775200"/>
          <p14:tracePt t="26069" x="5159375" y="4775200"/>
          <p14:tracePt t="26073" x="5168900" y="4775200"/>
          <p14:tracePt t="26082" x="5178425" y="4775200"/>
          <p14:tracePt t="26085" x="5195888" y="4775200"/>
          <p14:tracePt t="26089" x="5205413" y="4775200"/>
          <p14:tracePt t="26093" x="5214938" y="4775200"/>
          <p14:tracePt t="26097" x="5232400" y="4775200"/>
          <p14:tracePt t="26101" x="5241925" y="4775200"/>
          <p14:tracePt t="26107" x="5251450" y="4775200"/>
          <p14:tracePt t="26110" x="5268913" y="4775200"/>
          <p14:tracePt t="26113" x="5278438" y="4775200"/>
          <p14:tracePt t="26117" x="5297488" y="4775200"/>
          <p14:tracePt t="26122" x="5305425" y="4775200"/>
          <p14:tracePt t="26127" x="5314950" y="4775200"/>
          <p14:tracePt t="26144" x="5334000" y="4775200"/>
          <p14:tracePt t="26154" x="5341938" y="4775200"/>
          <p14:tracePt t="26491" x="5360988" y="4775200"/>
          <p14:tracePt t="26499" x="5370513" y="4767263"/>
          <p14:tracePt t="26505" x="5370513" y="4757738"/>
          <p14:tracePt t="26510" x="5370513" y="4748213"/>
          <p14:tracePt t="26513" x="5370513" y="4738688"/>
          <p14:tracePt t="26517" x="5370513" y="4730750"/>
          <p14:tracePt t="26698" x="5370513" y="4721225"/>
          <p14:tracePt t="26718" x="5360988" y="4721225"/>
          <p14:tracePt t="26722" x="5341938" y="4721225"/>
          <p14:tracePt t="26725" x="5334000" y="4721225"/>
          <p14:tracePt t="26729" x="5324475" y="4721225"/>
          <p14:tracePt t="26743" x="5314950" y="4721225"/>
          <p14:tracePt t="26745" x="5305425" y="4721225"/>
          <p14:tracePt t="26749" x="5297488" y="4721225"/>
          <p14:tracePt t="26753" x="5287963" y="4721225"/>
          <p14:tracePt t="26760" x="5278438" y="4721225"/>
          <p14:tracePt t="26761" x="5268913" y="4721225"/>
          <p14:tracePt t="27766" x="5260975" y="4721225"/>
          <p14:tracePt t="27782" x="5251450" y="4721225"/>
          <p14:tracePt t="27791" x="5241925" y="4721225"/>
          <p14:tracePt t="27797" x="5232400" y="4721225"/>
          <p14:tracePt t="27804" x="5232400" y="4730750"/>
          <p14:tracePt t="27921" x="5224463" y="4730750"/>
          <p14:tracePt t="27930" x="5214938" y="4721225"/>
          <p14:tracePt t="27940" x="5195888" y="4675188"/>
          <p14:tracePt t="27948" x="5178425" y="4638675"/>
          <p14:tracePt t="27950" x="5168900" y="4621213"/>
          <p14:tracePt t="27955" x="5159375" y="4602163"/>
          <p14:tracePt t="27960" x="5141913" y="4575175"/>
          <p14:tracePt t="27962" x="5132388" y="4575175"/>
          <p14:tracePt t="27969" x="5122863" y="4565650"/>
          <p14:tracePt t="27979" x="5086350" y="4548188"/>
          <p14:tracePt t="27983" x="5041900" y="4529138"/>
          <p14:tracePt t="27986" x="5022850" y="4519613"/>
          <p14:tracePt t="27992" x="4995863" y="4511675"/>
          <p14:tracePt t="27994" x="4968875" y="4492625"/>
          <p14:tracePt t="27998" x="4949825" y="4492625"/>
          <p14:tracePt t="28002" x="4913313" y="4483100"/>
          <p14:tracePt t="28009" x="4886325" y="4483100"/>
          <p14:tracePt t="28010" x="4857750" y="4475163"/>
          <p14:tracePt t="28014" x="4813300" y="4475163"/>
          <p14:tracePt t="28018" x="4784725" y="4475163"/>
          <p14:tracePt t="28024" x="4757738" y="4475163"/>
          <p14:tracePt t="28026" x="4730750" y="4475163"/>
          <p14:tracePt t="28031" x="4684713" y="4475163"/>
          <p14:tracePt t="28034" x="4657725" y="4475163"/>
          <p14:tracePt t="28040" x="4621213" y="4475163"/>
          <p14:tracePt t="28043" x="4575175" y="4475163"/>
          <p14:tracePt t="28046" x="4548188" y="4475163"/>
          <p14:tracePt t="28050" x="4502150" y="4475163"/>
          <p14:tracePt t="28054" x="4465638" y="4475163"/>
          <p14:tracePt t="28059" x="4419600" y="4475163"/>
          <p14:tracePt t="28062" x="4383088" y="4475163"/>
          <p14:tracePt t="28066" x="4356100" y="4475163"/>
          <p14:tracePt t="28070" x="4310063" y="4475163"/>
          <p14:tracePt t="28075" x="4273550" y="4475163"/>
          <p14:tracePt t="28078" x="4229100" y="4475163"/>
          <p14:tracePt t="28082" x="4192588" y="4475163"/>
          <p14:tracePt t="28086" x="4146550" y="4475163"/>
          <p14:tracePt t="28092" x="4110038" y="4475163"/>
          <p14:tracePt t="28094" x="4083050" y="4475163"/>
          <p14:tracePt t="28098" x="4037013" y="4475163"/>
          <p14:tracePt t="28102" x="4008438" y="4475163"/>
          <p14:tracePt t="28108" x="3981450" y="4475163"/>
          <p14:tracePt t="28110" x="3944938" y="4475163"/>
          <p14:tracePt t="28114" x="3917950" y="4475163"/>
          <p14:tracePt t="28118" x="3890963" y="4475163"/>
          <p14:tracePt t="28123" x="3871913" y="4483100"/>
          <p14:tracePt t="28142" x="3762375" y="4511675"/>
          <p14:tracePt t="28144" x="3744913" y="4511675"/>
          <p14:tracePt t="28146" x="3716338" y="4511675"/>
          <p14:tracePt t="28150" x="3698875" y="4519613"/>
          <p14:tracePt t="28157" x="3671888" y="4519613"/>
          <p14:tracePt t="28162" x="3643313" y="4529138"/>
          <p14:tracePt t="28165" x="3598863" y="4529138"/>
          <p14:tracePt t="28166" x="3570288" y="4538663"/>
          <p14:tracePt t="28170" x="3533775" y="4548188"/>
          <p14:tracePt t="28177" x="3497263" y="4556125"/>
          <p14:tracePt t="28178" x="3470275" y="4556125"/>
          <p14:tracePt t="28182" x="3452813" y="4565650"/>
          <p14:tracePt t="28186" x="3416300" y="4565650"/>
          <p14:tracePt t="28192" x="3397250" y="4575175"/>
          <p14:tracePt t="28195" x="3379788" y="4575175"/>
          <p14:tracePt t="28198" x="3360738" y="4584700"/>
          <p14:tracePt t="28202" x="3343275" y="4592638"/>
          <p14:tracePt t="28208" x="3324225" y="4592638"/>
          <p14:tracePt t="28211" x="3324225" y="4602163"/>
          <p14:tracePt t="28214" x="3306763" y="4611688"/>
          <p14:tracePt t="28218" x="3297238" y="4621213"/>
          <p14:tracePt t="28224" x="3287713" y="4638675"/>
          <p14:tracePt t="28226" x="3278188" y="4648200"/>
          <p14:tracePt t="28230" x="3270250" y="4657725"/>
          <p14:tracePt t="28234" x="3260725" y="4665663"/>
          <p14:tracePt t="28238" x="3251200" y="4684713"/>
          <p14:tracePt t="28243" x="3241675" y="4694238"/>
          <p14:tracePt t="28247" x="3241675" y="4702175"/>
          <p14:tracePt t="28250" x="3241675" y="4721225"/>
          <p14:tracePt t="28256" x="3232150" y="4738688"/>
          <p14:tracePt t="28259" x="3224213" y="4757738"/>
          <p14:tracePt t="28262" x="3224213" y="4767263"/>
          <p14:tracePt t="28266" x="3214688" y="4775200"/>
          <p14:tracePt t="28270" x="3214688" y="4784725"/>
          <p14:tracePt t="28277" x="3214688" y="4803775"/>
          <p14:tracePt t="28278" x="3214688" y="4821238"/>
          <p14:tracePt t="28282" x="3214688" y="4840288"/>
          <p14:tracePt t="28286" x="3214688" y="4848225"/>
          <p14:tracePt t="28292" x="3214688" y="4867275"/>
          <p14:tracePt t="28294" x="3214688" y="4884738"/>
          <p14:tracePt t="28298" x="3224213" y="4913313"/>
          <p14:tracePt t="28302" x="3232150" y="4930775"/>
          <p14:tracePt t="28308" x="3251200" y="4949825"/>
          <p14:tracePt t="28310" x="3270250" y="4986338"/>
          <p14:tracePt t="28314" x="3278188" y="5013325"/>
          <p14:tracePt t="28318" x="3297238" y="5032375"/>
          <p14:tracePt t="28324" x="3333750" y="5059363"/>
          <p14:tracePt t="28326" x="3343275" y="5095875"/>
          <p14:tracePt t="28330" x="3360738" y="5122863"/>
          <p14:tracePt t="28335" x="3397250" y="5159375"/>
          <p14:tracePt t="28338" x="3416300" y="5186363"/>
          <p14:tracePt t="28344" x="3443288" y="5214938"/>
          <p14:tracePt t="28346" x="3470275" y="5251450"/>
          <p14:tracePt t="28352" x="3497263" y="5268913"/>
          <p14:tracePt t="28362" x="3552825" y="5332413"/>
          <p14:tracePt t="28368" x="3598863" y="5378450"/>
          <p14:tracePt t="28370" x="3635375" y="5414963"/>
          <p14:tracePt t="28376" x="3679825" y="5451475"/>
          <p14:tracePt t="28378" x="3708400" y="5470525"/>
          <p14:tracePt t="28382" x="3744913" y="5487988"/>
          <p14:tracePt t="28386" x="3789363" y="5524500"/>
          <p14:tracePt t="28393" x="3825875" y="5543550"/>
          <p14:tracePt t="28395" x="3871913" y="5570538"/>
          <p14:tracePt t="28398" x="3917950" y="5588000"/>
          <p14:tracePt t="28402" x="3963988" y="5616575"/>
          <p14:tracePt t="28409" x="4027488" y="5643563"/>
          <p14:tracePt t="28411" x="4073525" y="5653088"/>
          <p14:tracePt t="28413" x="4137025" y="5670550"/>
          <p14:tracePt t="28418" x="4173538" y="5697538"/>
          <p14:tracePt t="28424" x="4237038" y="5707063"/>
          <p14:tracePt t="28427" x="4292600" y="5716588"/>
          <p14:tracePt t="28430" x="4338638" y="5734050"/>
          <p14:tracePt t="28434" x="4419600" y="5743575"/>
          <p14:tracePt t="28438" x="4492625" y="5753100"/>
          <p14:tracePt t="28443" x="4565650" y="5753100"/>
          <p14:tracePt t="28446" x="4657725" y="5770563"/>
          <p14:tracePt t="28450" x="4757738" y="5780088"/>
          <p14:tracePt t="28456" x="4849813" y="5780088"/>
          <p14:tracePt t="28460" x="4959350" y="5799138"/>
          <p14:tracePt t="28462" x="5041900" y="5826125"/>
          <p14:tracePt t="28469" x="5151438" y="5835650"/>
          <p14:tracePt t="28480" x="5414963" y="5881688"/>
          <p14:tracePt t="28486" x="5580063" y="5889625"/>
          <p14:tracePt t="28492" x="5680075" y="5908675"/>
          <p14:tracePt t="28494" x="5753100" y="5918200"/>
          <p14:tracePt t="28498" x="5808663" y="5918200"/>
          <p14:tracePt t="28502" x="5891213" y="5926138"/>
          <p14:tracePt t="28508" x="5945188" y="5926138"/>
          <p14:tracePt t="28510" x="6000750" y="5926138"/>
          <p14:tracePt t="28514" x="6054725" y="5926138"/>
          <p14:tracePt t="28518" x="6118225" y="5926138"/>
          <p14:tracePt t="28524" x="6154738" y="5926138"/>
          <p14:tracePt t="28526" x="6210300" y="5926138"/>
          <p14:tracePt t="28530" x="6256338" y="5926138"/>
          <p14:tracePt t="28534" x="6292850" y="5926138"/>
          <p14:tracePt t="28540" x="6337300" y="5926138"/>
          <p14:tracePt t="28543" x="6373813" y="5918200"/>
          <p14:tracePt t="28546" x="6410325" y="5908675"/>
          <p14:tracePt t="28550" x="6446838" y="5899150"/>
          <p14:tracePt t="28555" x="6492875" y="5889625"/>
          <p14:tracePt t="28559" x="6521450" y="5881688"/>
          <p14:tracePt t="28562" x="6565900" y="5853113"/>
          <p14:tracePt t="28566" x="6602413" y="5843588"/>
          <p14:tracePt t="28571" x="6648450" y="5826125"/>
          <p14:tracePt t="28576" x="6694488" y="5807075"/>
          <p14:tracePt t="28578" x="6721475" y="5799138"/>
          <p14:tracePt t="28582" x="6767513" y="5789613"/>
          <p14:tracePt t="28586" x="6794500" y="5780088"/>
          <p14:tracePt t="28594" x="6858000" y="5762625"/>
          <p14:tracePt t="28598" x="6877050" y="5753100"/>
          <p14:tracePt t="28602" x="6904038" y="5753100"/>
          <p14:tracePt t="28608" x="6923088" y="5743575"/>
          <p14:tracePt t="28610" x="6940550" y="5734050"/>
          <p14:tracePt t="28614" x="6950075" y="5726113"/>
          <p14:tracePt t="28618" x="6967538" y="5716588"/>
          <p14:tracePt t="28626" x="6986588" y="5697538"/>
          <p14:tracePt t="28630" x="6986588" y="5689600"/>
          <p14:tracePt t="28634" x="6996113" y="5689600"/>
          <p14:tracePt t="28638" x="6996113" y="5680075"/>
          <p14:tracePt t="28643" x="7004050" y="5661025"/>
          <p14:tracePt t="28646" x="7013575" y="5643563"/>
          <p14:tracePt t="28650" x="7023100" y="5634038"/>
          <p14:tracePt t="28656" x="7032625" y="5616575"/>
          <p14:tracePt t="28659" x="7040563" y="5597525"/>
          <p14:tracePt t="28662" x="7050088" y="5580063"/>
          <p14:tracePt t="28666" x="7059613" y="5561013"/>
          <p14:tracePt t="28670" x="7069138" y="5551488"/>
          <p14:tracePt t="28676" x="7077075" y="5534025"/>
          <p14:tracePt t="28678" x="7077075" y="5514975"/>
          <p14:tracePt t="28685" x="7086600" y="5507038"/>
          <p14:tracePt t="28696" x="7105650" y="5478463"/>
          <p14:tracePt t="28702" x="7105650" y="5461000"/>
          <p14:tracePt t="28708" x="7105650" y="5451475"/>
          <p14:tracePt t="28710" x="7113588" y="5441950"/>
          <p14:tracePt t="28719" x="7113588" y="5434013"/>
          <p14:tracePt t="28724" x="7113588" y="5424488"/>
          <p14:tracePt t="28726" x="7113588" y="5414963"/>
          <p14:tracePt t="28730" x="7113588" y="5397500"/>
          <p14:tracePt t="28734" x="7113588" y="5387975"/>
          <p14:tracePt t="28745" x="7113588" y="5368925"/>
          <p14:tracePt t="28754" x="7113588" y="5341938"/>
          <p14:tracePt t="28764" x="7113588" y="5314950"/>
          <p14:tracePt t="28767" x="7113588" y="5305425"/>
          <p14:tracePt t="28770" x="7113588" y="5287963"/>
          <p14:tracePt t="28776" x="7113588" y="5278438"/>
          <p14:tracePt t="28778" x="7096125" y="5259388"/>
          <p14:tracePt t="28782" x="7086600" y="5251450"/>
          <p14:tracePt t="28786" x="7077075" y="5241925"/>
          <p14:tracePt t="28792" x="7059613" y="5222875"/>
          <p14:tracePt t="28794" x="7040563" y="5205413"/>
          <p14:tracePt t="28798" x="7013575" y="5186363"/>
          <p14:tracePt t="28802" x="6977063" y="5168900"/>
          <p14:tracePt t="28810" x="6923088" y="5132388"/>
          <p14:tracePt t="28814" x="6877050" y="5113338"/>
          <p14:tracePt t="28818" x="6831013" y="5095875"/>
          <p14:tracePt t="28825" x="6784975" y="5068888"/>
          <p14:tracePt t="28827" x="6740525" y="5049838"/>
          <p14:tracePt t="28830" x="6694488" y="5022850"/>
          <p14:tracePt t="28834" x="6648450" y="5003800"/>
          <p14:tracePt t="28838" x="6584950" y="4976813"/>
          <p14:tracePt t="28843" x="6538913" y="4959350"/>
          <p14:tracePt t="28846" x="6475413" y="4930775"/>
          <p14:tracePt t="28850" x="6438900" y="4903788"/>
          <p14:tracePt t="28855" x="6373813" y="4894263"/>
          <p14:tracePt t="28861" x="6329363" y="4876800"/>
          <p14:tracePt t="28862" x="6283325" y="4857750"/>
          <p14:tracePt t="28866" x="6227763" y="4848225"/>
          <p14:tracePt t="28871" x="6183313" y="4848225"/>
          <p14:tracePt t="28876" x="6127750" y="4840288"/>
          <p14:tracePt t="28879" x="6073775" y="4840288"/>
          <p14:tracePt t="28882" x="6018213" y="4840288"/>
          <p14:tracePt t="28886" x="5954713" y="4830763"/>
          <p14:tracePt t="28892" x="5899150" y="4830763"/>
          <p14:tracePt t="28894" x="5845175" y="4830763"/>
          <p14:tracePt t="28898" x="5789613" y="4830763"/>
          <p14:tracePt t="28902" x="5726113" y="4811713"/>
          <p14:tracePt t="28908" x="5653088" y="4811713"/>
          <p14:tracePt t="28910" x="5597525" y="4803775"/>
          <p14:tracePt t="28914" x="5534025" y="4794250"/>
          <p14:tracePt t="28918" x="5461000" y="4775200"/>
          <p14:tracePt t="28924" x="5397500" y="4767263"/>
          <p14:tracePt t="28926" x="5341938" y="4757738"/>
          <p14:tracePt t="28930" x="5278438" y="4738688"/>
          <p14:tracePt t="28935" x="5224463" y="4730750"/>
          <p14:tracePt t="28938" x="5159375" y="4721225"/>
          <p14:tracePt t="28942" x="5105400" y="4721225"/>
          <p14:tracePt t="28946" x="5059363" y="4711700"/>
          <p14:tracePt t="28950" x="5005388" y="4711700"/>
          <p14:tracePt t="28955" x="4968875" y="4711700"/>
          <p14:tracePt t="28959" x="4903788" y="4694238"/>
          <p14:tracePt t="28962" x="4849813" y="4694238"/>
          <p14:tracePt t="28966" x="4813300" y="4694238"/>
          <p14:tracePt t="28971" x="4757738" y="4694238"/>
          <p14:tracePt t="28975" x="4711700" y="4694238"/>
          <p14:tracePt t="28978" x="4657725" y="4694238"/>
          <p14:tracePt t="28982" x="4602163" y="4694238"/>
          <p14:tracePt t="28987" x="4565650" y="4694238"/>
          <p14:tracePt t="28992" x="4511675" y="4694238"/>
          <p14:tracePt t="28994" x="4456113" y="4694238"/>
          <p14:tracePt t="28998" x="4411663" y="4694238"/>
          <p14:tracePt t="29002" x="4375150" y="4694238"/>
          <p14:tracePt t="29008" x="4329113" y="4694238"/>
          <p14:tracePt t="29010" x="4292600" y="4694238"/>
          <p14:tracePt t="29014" x="4256088" y="4694238"/>
          <p14:tracePt t="29018" x="4229100" y="4694238"/>
          <p14:tracePt t="29024" x="4192588" y="4694238"/>
          <p14:tracePt t="29026" x="4156075" y="4694238"/>
          <p14:tracePt t="29030" x="4127500" y="4694238"/>
          <p14:tracePt t="29034" x="4110038" y="4694238"/>
          <p14:tracePt t="29039" x="4083050" y="4694238"/>
          <p14:tracePt t="29043" x="4064000" y="4694238"/>
          <p14:tracePt t="29046" x="4044950" y="4694238"/>
          <p14:tracePt t="29050" x="4027488" y="4702175"/>
          <p14:tracePt t="29055" x="4000500" y="4721225"/>
          <p14:tracePt t="29059" x="3981450" y="4721225"/>
          <p14:tracePt t="29062" x="3954463" y="4721225"/>
          <p14:tracePt t="29066" x="3935413" y="4730750"/>
          <p14:tracePt t="29071" x="3898900" y="4730750"/>
          <p14:tracePt t="29077" x="3871913" y="4730750"/>
          <p14:tracePt t="29078" x="3844925" y="4738688"/>
          <p14:tracePt t="29082" x="3798888" y="4738688"/>
          <p14:tracePt t="29086" x="3771900" y="4748213"/>
          <p14:tracePt t="29092" x="3744913" y="4757738"/>
          <p14:tracePt t="29094" x="3698875" y="4757738"/>
          <p14:tracePt t="29098" x="3671888" y="4767263"/>
          <p14:tracePt t="29102" x="3643313" y="4767263"/>
          <p14:tracePt t="29108" x="3616325" y="4775200"/>
          <p14:tracePt t="29110" x="3579813" y="4775200"/>
          <p14:tracePt t="29114" x="3552825" y="4784725"/>
          <p14:tracePt t="29118" x="3533775" y="4784725"/>
          <p14:tracePt t="29125" x="3506788" y="4784725"/>
          <p14:tracePt t="29127" x="3489325" y="4794250"/>
          <p14:tracePt t="29130" x="3470275" y="4794250"/>
          <p14:tracePt t="29134" x="3452813" y="4794250"/>
          <p14:tracePt t="29137" x="3433763" y="4803775"/>
          <p14:tracePt t="29144" x="3424238" y="4803775"/>
          <p14:tracePt t="29146" x="3416300" y="4803775"/>
          <p14:tracePt t="29150" x="3406775" y="4811713"/>
          <p14:tracePt t="29159" x="3397250" y="4821238"/>
          <p14:tracePt t="29162" x="3387725" y="4830763"/>
          <p14:tracePt t="29166" x="3387725" y="4840288"/>
          <p14:tracePt t="29171" x="3387725" y="4848225"/>
          <p14:tracePt t="29175" x="3387725" y="4867275"/>
          <p14:tracePt t="29178" x="3387725" y="4903788"/>
          <p14:tracePt t="29182" x="3387725" y="4913313"/>
          <p14:tracePt t="29186" x="3387725" y="4959350"/>
          <p14:tracePt t="29193" x="3387725" y="4986338"/>
          <p14:tracePt t="29194" x="3387725" y="5013325"/>
          <p14:tracePt t="29198" x="3397250" y="5059363"/>
          <p14:tracePt t="29202" x="3416300" y="5086350"/>
          <p14:tracePt t="29208" x="3433763" y="5132388"/>
          <p14:tracePt t="29210" x="3452813" y="5159375"/>
          <p14:tracePt t="29214" x="3460750" y="5195888"/>
          <p14:tracePt t="29218" x="3479800" y="5222875"/>
          <p14:tracePt t="29224" x="3497263" y="5251450"/>
          <p14:tracePt t="29228" x="3525838" y="5278438"/>
          <p14:tracePt t="29230" x="3543300" y="5305425"/>
          <p14:tracePt t="29234" x="3562350" y="5324475"/>
          <p14:tracePt t="29238" x="3579813" y="5351463"/>
          <p14:tracePt t="29244" x="3616325" y="5387975"/>
          <p14:tracePt t="29246" x="3643313" y="5414963"/>
          <p14:tracePt t="29250" x="3698875" y="5470525"/>
          <p14:tracePt t="29255" x="3725863" y="5497513"/>
          <p14:tracePt t="29259" x="3771900" y="5551488"/>
          <p14:tracePt t="29262" x="3825875" y="5588000"/>
          <p14:tracePt t="29266" x="3871913" y="5634038"/>
          <p14:tracePt t="29272" x="3917950" y="5680075"/>
          <p14:tracePt t="29277" x="3971925" y="5716588"/>
          <p14:tracePt t="29278" x="4017963" y="5770563"/>
          <p14:tracePt t="29282" x="4054475" y="5799138"/>
          <p14:tracePt t="29286" x="4100513" y="5835650"/>
          <p14:tracePt t="29292" x="4146550" y="5872163"/>
          <p14:tracePt t="29296" x="4192588" y="5908675"/>
          <p14:tracePt t="29298" x="4237038" y="5945188"/>
          <p14:tracePt t="29302" x="4283075" y="5962650"/>
          <p14:tracePt t="29310" x="4375150" y="6008688"/>
          <p14:tracePt t="29314" x="4419600" y="6035675"/>
          <p14:tracePt t="29318" x="4465638" y="6054725"/>
          <p14:tracePt t="29325" x="4511675" y="6064250"/>
          <p14:tracePt t="29327" x="4557713" y="6091238"/>
          <p14:tracePt t="29330" x="4611688" y="6100763"/>
          <p14:tracePt t="29334" x="4675188" y="6108700"/>
          <p14:tracePt t="29340" x="4730750" y="6127750"/>
          <p14:tracePt t="29343" x="4803775" y="6127750"/>
          <p14:tracePt t="29346" x="4876800" y="6127750"/>
          <p14:tracePt t="29350" x="4976813" y="6137275"/>
          <p14:tracePt t="29354" x="5068888" y="6137275"/>
          <p14:tracePt t="29359" x="5159375" y="6137275"/>
          <p14:tracePt t="29362" x="5268913" y="6137275"/>
          <p14:tracePt t="29366" x="5360988" y="6137275"/>
          <p14:tracePt t="29374" x="5470525" y="6137275"/>
          <p14:tracePt t="29377" x="5580063" y="6137275"/>
          <p14:tracePt t="29378" x="5670550" y="6137275"/>
          <p14:tracePt t="29382" x="5762625" y="6137275"/>
          <p14:tracePt t="29386" x="5854700" y="6137275"/>
          <p14:tracePt t="29393" x="5945188" y="6137275"/>
          <p14:tracePt t="29394" x="6037263" y="6137275"/>
          <p14:tracePt t="29398" x="6118225" y="6137275"/>
          <p14:tracePt t="29402" x="6210300" y="6137275"/>
          <p14:tracePt t="29408" x="6283325" y="6137275"/>
          <p14:tracePt t="29410" x="6337300" y="6137275"/>
          <p14:tracePt t="29414" x="6410325" y="6137275"/>
          <p14:tracePt t="29418" x="6465888" y="6137275"/>
          <p14:tracePt t="29424" x="6538913" y="6137275"/>
          <p14:tracePt t="29426" x="6621463" y="6137275"/>
          <p14:tracePt t="29430" x="6675438" y="6137275"/>
          <p14:tracePt t="29434" x="6748463" y="6137275"/>
          <p14:tracePt t="29439" x="6804025" y="6137275"/>
          <p14:tracePt t="29443" x="6858000" y="6137275"/>
          <p14:tracePt t="29446" x="6923088" y="6137275"/>
          <p14:tracePt t="29450" x="6977063" y="6137275"/>
          <p14:tracePt t="29456" x="7040563" y="6118225"/>
          <p14:tracePt t="29459" x="7096125" y="6108700"/>
          <p14:tracePt t="29462" x="7159625" y="6100763"/>
          <p14:tracePt t="29466" x="7205663" y="6072188"/>
          <p14:tracePt t="29471" x="7259638" y="6064250"/>
          <p14:tracePt t="29475" x="7305675" y="6045200"/>
          <p14:tracePt t="29478" x="7351713" y="6027738"/>
          <p14:tracePt t="29482" x="7388225" y="6018213"/>
          <p14:tracePt t="29486" x="7407275" y="5999163"/>
          <p14:tracePt t="29494" x="7451725" y="5981700"/>
          <p14:tracePt t="29498" x="7461250" y="5962650"/>
          <p14:tracePt t="29502" x="7470775" y="5945188"/>
          <p14:tracePt t="29509" x="7470775" y="5926138"/>
          <p14:tracePt t="29511" x="7480300" y="5908675"/>
          <p14:tracePt t="29514" x="7480300" y="5881688"/>
          <p14:tracePt t="29519" x="7480300" y="5853113"/>
          <p14:tracePt t="29526" x="7497763" y="5807075"/>
          <p14:tracePt t="29530" x="7497763" y="5770563"/>
          <p14:tracePt t="29534" x="7507288" y="5753100"/>
          <p14:tracePt t="29541" x="7507288" y="5726113"/>
          <p14:tracePt t="29543" x="7507288" y="5697538"/>
          <p14:tracePt t="29546" x="7516813" y="5670550"/>
          <p14:tracePt t="29550" x="7516813" y="5634038"/>
          <p14:tracePt t="29555" x="7516813" y="5597525"/>
          <p14:tracePt t="29558" x="7524750" y="5570538"/>
          <p14:tracePt t="29562" x="7524750" y="5534025"/>
          <p14:tracePt t="29566" x="7524750" y="5507038"/>
          <p14:tracePt t="29573" x="7524750" y="5487988"/>
          <p14:tracePt t="29576" x="7534275" y="5470525"/>
          <p14:tracePt t="29578" x="7534275" y="5451475"/>
          <p14:tracePt t="29587" x="7534275" y="5424488"/>
          <p14:tracePt t="29601" x="7534275" y="5351463"/>
          <p14:tracePt t="29603" x="7534275" y="5341938"/>
          <p14:tracePt t="29608" x="7534275" y="5324475"/>
          <p14:tracePt t="29610" x="7534275" y="5287963"/>
          <p14:tracePt t="29614" x="7534275" y="5268913"/>
          <p14:tracePt t="29618" x="7524750" y="5251450"/>
          <p14:tracePt t="29624" x="7516813" y="5232400"/>
          <p14:tracePt t="29626" x="7507288" y="5214938"/>
          <p14:tracePt t="29630" x="7497763" y="5186363"/>
          <p14:tracePt t="29635" x="7488238" y="5168900"/>
          <p14:tracePt t="29640" x="7480300" y="5141913"/>
          <p14:tracePt t="29643" x="7451725" y="5105400"/>
          <p14:tracePt t="29647" x="7434263" y="5086350"/>
          <p14:tracePt t="29650" x="7415213" y="5059363"/>
          <p14:tracePt t="29658" x="7397750" y="5022850"/>
          <p14:tracePt t="29659" x="7361238" y="5003800"/>
          <p14:tracePt t="29663" x="7334250" y="4976813"/>
          <p14:tracePt t="29667" x="7288213" y="4949825"/>
          <p14:tracePt t="29673" x="7242175" y="4913313"/>
          <p14:tracePt t="29676" x="7196138" y="4894263"/>
          <p14:tracePt t="29679" x="7150100" y="4884738"/>
          <p14:tracePt t="29683" x="7086600" y="4857750"/>
          <p14:tracePt t="29687" x="7050088" y="4848225"/>
          <p14:tracePt t="29692" x="6986588" y="4821238"/>
          <p14:tracePt t="29695" x="6923088" y="4811713"/>
          <p14:tracePt t="29701" x="6850063" y="4794250"/>
          <p14:tracePt t="29713" x="6602413" y="4757738"/>
          <p14:tracePt t="29719" x="6429375" y="4730750"/>
          <p14:tracePt t="29725" x="6337300" y="4730750"/>
          <p14:tracePt t="29727" x="6246813" y="4730750"/>
          <p14:tracePt t="29731" x="6173788" y="4730750"/>
          <p14:tracePt t="29735" x="6081713" y="4730750"/>
          <p14:tracePt t="29741" x="6008688" y="4730750"/>
          <p14:tracePt t="29743" x="5927725" y="4730750"/>
          <p14:tracePt t="29747" x="5835650" y="4730750"/>
          <p14:tracePt t="29751" x="5762625" y="4730750"/>
          <p14:tracePt t="29757" x="5670550" y="4730750"/>
          <p14:tracePt t="29760" x="5597525" y="4730750"/>
          <p14:tracePt t="29763" x="5524500" y="4730750"/>
          <p14:tracePt t="29767" x="5434013" y="4738688"/>
          <p14:tracePt t="29773" x="5334000" y="4738688"/>
          <p14:tracePt t="29776" x="5260975" y="4738688"/>
          <p14:tracePt t="29779" x="5187950" y="4748213"/>
          <p14:tracePt t="29783" x="5132388" y="4748213"/>
          <p14:tracePt t="29788" x="5078413" y="4748213"/>
          <p14:tracePt t="29793" x="5013325" y="4757738"/>
          <p14:tracePt t="29795" x="4986338" y="4757738"/>
          <p14:tracePt t="29799" x="4959350" y="4757738"/>
          <p14:tracePt t="29803" x="4940300" y="4757738"/>
          <p14:tracePt t="29809" x="4922838" y="4757738"/>
          <p14:tracePt t="29811" x="4913313" y="4757738"/>
          <p14:tracePt t="29821" x="4903788" y="4757738"/>
          <p14:tracePt t="29825" x="4895850" y="4757738"/>
          <p14:tracePt t="29831" x="4886325" y="4767263"/>
          <p14:tracePt t="29841" x="4876800" y="4767263"/>
          <p14:tracePt t="29847" x="4867275" y="4767263"/>
          <p14:tracePt t="29851" x="4857750" y="4767263"/>
          <p14:tracePt t="29857" x="4857750" y="4775200"/>
          <p14:tracePt t="29859" x="4849813" y="4775200"/>
          <p14:tracePt t="29863" x="4840288" y="4775200"/>
          <p14:tracePt t="29867" x="4830763" y="4775200"/>
          <p14:tracePt t="29871" x="4830763" y="4784725"/>
          <p14:tracePt t="29884" x="4821238" y="4784725"/>
          <p14:tracePt t="29892" x="4821238" y="4794250"/>
          <p14:tracePt t="30016" x="4849813" y="4794250"/>
          <p14:tracePt t="30025" x="4876800" y="4794250"/>
          <p14:tracePt t="30033" x="4886325" y="4784725"/>
          <p14:tracePt t="30042" x="4913313" y="4775200"/>
          <p14:tracePt t="30047" x="4949825" y="4775200"/>
          <p14:tracePt t="30051" x="4968875" y="4767263"/>
          <p14:tracePt t="30057" x="4995863" y="4767263"/>
          <p14:tracePt t="30059" x="5022850" y="4757738"/>
          <p14:tracePt t="30063" x="5068888" y="4757738"/>
          <p14:tracePt t="30067" x="5105400" y="4757738"/>
          <p14:tracePt t="30072" x="5151438" y="4757738"/>
          <p14:tracePt t="30075" x="5205413" y="4757738"/>
          <p14:tracePt t="30079" x="5278438" y="4757738"/>
          <p14:tracePt t="30083" x="5351463" y="4757738"/>
          <p14:tracePt t="30089" x="5443538" y="4757738"/>
          <p14:tracePt t="30092" x="5553075" y="4757738"/>
          <p14:tracePt t="30095" x="5662613" y="4748213"/>
          <p14:tracePt t="30099" x="5789613" y="4748213"/>
          <p14:tracePt t="30104" x="5908675" y="4748213"/>
          <p14:tracePt t="30108" x="6037263" y="4730750"/>
          <p14:tracePt t="30111" x="6164263" y="4730750"/>
          <p14:tracePt t="30115" x="6273800" y="4730750"/>
          <p14:tracePt t="30119" x="6419850" y="4730750"/>
          <p14:tracePt t="30126" x="6548438" y="4730750"/>
          <p14:tracePt t="30128" x="6657975" y="4730750"/>
          <p14:tracePt t="30138" x="6950075" y="4730750"/>
          <p14:tracePt t="30144" x="7288213" y="4730750"/>
          <p14:tracePt t="30147" x="7470775" y="4730750"/>
          <p14:tracePt t="30151" x="7653338" y="4730750"/>
          <p14:tracePt t="30155" x="7835900" y="4730750"/>
          <p14:tracePt t="30162" x="8035925" y="4738688"/>
          <p14:tracePt t="30164" x="8220075" y="4738688"/>
          <p14:tracePt t="30167" x="8410575" y="4748213"/>
          <p14:tracePt t="30171" x="8612188" y="4767263"/>
          <p14:tracePt t="30177" x="8812213" y="4784725"/>
          <p14:tracePt t="30180" x="9013825" y="4784725"/>
          <p14:tracePt t="30183" x="9215438" y="4794250"/>
          <p14:tracePt t="30188" x="9398000" y="4794250"/>
          <p14:tracePt t="30193" x="9580563" y="4794250"/>
          <p14:tracePt t="30195" x="9744075" y="4811713"/>
          <p14:tracePt t="30200" x="9890125" y="4811713"/>
          <p14:tracePt t="30205" x="10018713" y="4830763"/>
          <p14:tracePt t="30210" x="10128250" y="4830763"/>
          <p14:tracePt t="30212" x="10201275" y="4840288"/>
          <p14:tracePt t="30216" x="10274300" y="4840288"/>
          <p14:tracePt t="30219" x="10310813" y="4840288"/>
          <p14:tracePt t="30225" x="10337800" y="4848225"/>
          <p14:tracePt t="30227" x="10356850" y="4848225"/>
          <p14:tracePt t="30236" x="10364788" y="4857750"/>
          <p14:tracePt t="30264" x="10356850" y="4857750"/>
          <p14:tracePt t="30268" x="10347325" y="4857750"/>
          <p14:tracePt t="30272" x="10337800" y="4857750"/>
          <p14:tracePt t="30276" x="10328275" y="4857750"/>
          <p14:tracePt t="30282" x="10320338" y="4857750"/>
          <p14:tracePt t="30289" x="10291763" y="4840288"/>
          <p14:tracePt t="30300" x="10247313" y="4821238"/>
          <p14:tracePt t="30307" x="10228263" y="4821238"/>
          <p14:tracePt t="30313" x="10182225" y="4811713"/>
          <p14:tracePt t="30318" x="10155238" y="4803775"/>
          <p14:tracePt t="30323" x="10128250" y="4803775"/>
          <p14:tracePt t="30325" x="10109200" y="4803775"/>
          <p14:tracePt t="30327" x="10072688" y="4794250"/>
          <p14:tracePt t="30331" x="10045700" y="4794250"/>
          <p14:tracePt t="30335" x="10018713" y="4784725"/>
          <p14:tracePt t="30341" x="9991725" y="4784725"/>
          <p14:tracePt t="30343" x="9955213" y="4775200"/>
          <p14:tracePt t="30347" x="9926638" y="4775200"/>
          <p14:tracePt t="30351" x="9909175" y="4767263"/>
          <p14:tracePt t="30357" x="9882188" y="4767263"/>
          <p14:tracePt t="30359" x="9863138" y="4757738"/>
          <p14:tracePt t="30363" x="9845675" y="4757738"/>
          <p14:tracePt t="30367" x="9817100" y="4748213"/>
          <p14:tracePt t="30373" x="9799638" y="4738688"/>
          <p14:tracePt t="30375" x="9780588" y="4738688"/>
          <p14:tracePt t="30379" x="9772650" y="4730750"/>
          <p14:tracePt t="30383" x="9753600" y="4721225"/>
          <p14:tracePt t="30389" x="9734550" y="4711700"/>
          <p14:tracePt t="30391" x="9717088" y="4702175"/>
          <p14:tracePt t="30395" x="9698038" y="4694238"/>
          <p14:tracePt t="30400" x="9680575" y="4694238"/>
          <p14:tracePt t="30406" x="9653588" y="4684713"/>
          <p14:tracePt t="30408" x="9617075" y="4684713"/>
          <p14:tracePt t="30410" x="9598025" y="4675188"/>
          <p14:tracePt t="30415" x="9571038" y="4675188"/>
          <p14:tracePt t="30420" x="9544050" y="4665663"/>
          <p14:tracePt t="30424" x="9515475" y="4665663"/>
          <p14:tracePt t="30427" x="9478963" y="4665663"/>
          <p14:tracePt t="30431" x="9442450" y="4665663"/>
          <p14:tracePt t="30435" x="9415463" y="4665663"/>
          <p14:tracePt t="30441" x="9378950" y="4665663"/>
          <p14:tracePt t="30443" x="9342438" y="4657725"/>
          <p14:tracePt t="30447" x="9315450" y="4657725"/>
          <p14:tracePt t="30451" x="9278938" y="4657725"/>
          <p14:tracePt t="30457" x="9251950" y="4638675"/>
          <p14:tracePt t="30459" x="9232900" y="4638675"/>
          <p14:tracePt t="30463" x="9205913" y="4638675"/>
          <p14:tracePt t="30467" x="9186863" y="4629150"/>
          <p14:tracePt t="30473" x="9169400" y="4629150"/>
          <p14:tracePt t="30475" x="9150350" y="4621213"/>
          <p14:tracePt t="30479" x="9142413" y="4621213"/>
          <p14:tracePt t="30483" x="9123363" y="4611688"/>
          <p14:tracePt t="30487" x="9105900" y="4611688"/>
          <p14:tracePt t="30496" x="9096375" y="4611688"/>
          <p14:tracePt t="30499" x="9077325" y="4611688"/>
          <p14:tracePt t="30506" x="9069388" y="4611688"/>
          <p14:tracePt t="30509" x="9050338" y="4611688"/>
          <p14:tracePt t="30511" x="9040813" y="4611688"/>
          <p14:tracePt t="31145" x="9032875" y="4611688"/>
          <p14:tracePt t="31159" x="9023350" y="4611688"/>
          <p14:tracePt t="31164" x="8996363" y="4611688"/>
          <p14:tracePt t="31167" x="8977313" y="4611688"/>
          <p14:tracePt t="31173" x="8959850" y="4611688"/>
          <p14:tracePt t="31176" x="8940800" y="4611688"/>
          <p14:tracePt t="31187" x="8921750" y="4611688"/>
          <p14:tracePt t="31197" x="8894763" y="4611688"/>
          <p14:tracePt t="31199" x="8877300" y="4611688"/>
          <p14:tracePt t="31209" x="8858250" y="4611688"/>
          <p14:tracePt t="31211" x="8848725" y="4621213"/>
          <p14:tracePt t="31215" x="8831263" y="4621213"/>
          <p14:tracePt t="31219" x="8821738" y="4621213"/>
          <p14:tracePt t="31226" x="8812213" y="4621213"/>
          <p14:tracePt t="31227" x="8804275" y="4629150"/>
          <p14:tracePt t="31231" x="8794750" y="4629150"/>
          <p14:tracePt t="31235" x="8785225" y="4638675"/>
          <p14:tracePt t="31241" x="8767763" y="4638675"/>
          <p14:tracePt t="31243" x="8748713" y="4648200"/>
          <p14:tracePt t="31247" x="8739188" y="4648200"/>
          <p14:tracePt t="31251" x="8721725" y="4657725"/>
          <p14:tracePt t="31258" x="8712200" y="4657725"/>
          <p14:tracePt t="31259" x="8702675" y="4657725"/>
          <p14:tracePt t="31264" x="8694738" y="4665663"/>
          <p14:tracePt t="31267" x="8675688" y="4665663"/>
          <p14:tracePt t="31273" x="8666163" y="4665663"/>
          <p14:tracePt t="31276" x="8658225" y="4675188"/>
          <p14:tracePt t="31279" x="8648700" y="4675188"/>
          <p14:tracePt t="31283" x="8639175" y="4675188"/>
          <p14:tracePt t="31300" x="8629650" y="4675188"/>
          <p14:tracePt t="31312" x="8621713" y="4675188"/>
          <p14:tracePt t="31325" x="8612188" y="4675188"/>
          <p14:tracePt t="31336" x="8602663" y="4675188"/>
          <p14:tracePt t="31348" x="8593138" y="4675188"/>
          <p14:tracePt t="31357" x="8585200" y="4675188"/>
          <p14:tracePt t="31373" x="8575675" y="4675188"/>
          <p14:tracePt t="31392" x="8566150" y="4675188"/>
          <p14:tracePt t="31406" x="8556625" y="4675188"/>
          <p14:tracePt t="31411" x="8548688" y="4675188"/>
          <p14:tracePt t="31420" x="8539163" y="4675188"/>
          <p14:tracePt t="31428" x="8529638" y="4675188"/>
          <p14:tracePt t="31431" x="8520113" y="4675188"/>
          <p14:tracePt t="31435" x="8512175" y="4675188"/>
          <p14:tracePt t="31442" x="8502650" y="4675188"/>
          <p14:tracePt t="31443" x="8493125" y="4675188"/>
          <p14:tracePt t="31456" x="8483600" y="4675188"/>
          <p14:tracePt t="31466" x="8483600" y="4684713"/>
          <p14:tracePt t="31624" x="8475663" y="4684713"/>
          <p14:tracePt t="31628" x="8466138" y="4684713"/>
          <p14:tracePt t="31635" x="8447088" y="4684713"/>
          <p14:tracePt t="31650" x="8366125" y="4702175"/>
          <p14:tracePt t="31659" x="8301038" y="4702175"/>
          <p14:tracePt t="31662" x="8274050" y="4721225"/>
          <p14:tracePt t="31664" x="8247063" y="4721225"/>
          <p14:tracePt t="31668" x="8220075" y="4711700"/>
          <p14:tracePt t="31677" x="8174038" y="4711700"/>
          <p14:tracePt t="31681" x="8137525" y="4702175"/>
          <p14:tracePt t="31684" x="8118475" y="4702175"/>
          <p14:tracePt t="31691" x="8091488" y="4694238"/>
          <p14:tracePt t="31692" x="8064500" y="4694238"/>
          <p14:tracePt t="31696" x="8035925" y="4694238"/>
          <p14:tracePt t="31700" x="7999413" y="4694238"/>
          <p14:tracePt t="31707" x="7962900" y="4684713"/>
          <p14:tracePt t="31710" x="7918450" y="4684713"/>
          <p14:tracePt t="31712" x="7881938" y="4684713"/>
          <p14:tracePt t="31716" x="7826375" y="4675188"/>
          <p14:tracePt t="31720" x="7762875" y="4675188"/>
          <p14:tracePt t="31725" x="7707313" y="4675188"/>
          <p14:tracePt t="31728" x="7653338" y="4675188"/>
          <p14:tracePt t="31734" x="7580313" y="4675188"/>
          <p14:tracePt t="31745" x="7351713" y="4657725"/>
          <p14:tracePt t="31748" x="7278688" y="4657725"/>
          <p14:tracePt t="31752" x="7205663" y="4648200"/>
          <p14:tracePt t="31758" x="7132638" y="4648200"/>
          <p14:tracePt t="31760" x="7032625" y="4638675"/>
          <p14:tracePt t="31764" x="6977063" y="4621213"/>
          <p14:tracePt t="31768" x="6923088" y="4621213"/>
          <p14:tracePt t="31774" x="6840538" y="4621213"/>
          <p14:tracePt t="31776" x="6804025" y="4621213"/>
          <p14:tracePt t="31781" x="6748463" y="4611688"/>
          <p14:tracePt t="31784" x="6694488" y="4611688"/>
          <p14:tracePt t="31790" x="6648450" y="4611688"/>
          <p14:tracePt t="31792" x="6594475" y="4602163"/>
          <p14:tracePt t="31796" x="6548438" y="4602163"/>
          <p14:tracePt t="31800" x="6511925" y="4592638"/>
          <p14:tracePt t="31805" x="6465888" y="4592638"/>
          <p14:tracePt t="31808" x="6429375" y="4592638"/>
          <p14:tracePt t="31812" x="6402388" y="4584700"/>
          <p14:tracePt t="31816" x="6356350" y="4584700"/>
          <p14:tracePt t="31822" x="6329363" y="4584700"/>
          <p14:tracePt t="31824" x="6300788" y="4584700"/>
          <p14:tracePt t="31828" x="6283325" y="4584700"/>
          <p14:tracePt t="31832" x="6256338" y="4584700"/>
          <p14:tracePt t="31838" x="6237288" y="4584700"/>
          <p14:tracePt t="31841" x="6227763" y="4584700"/>
          <p14:tracePt t="31844" x="6219825" y="4584700"/>
          <p14:tracePt t="31848" x="6210300" y="4584700"/>
          <p14:tracePt t="31852" x="6200775" y="4584700"/>
          <p14:tracePt t="31865" x="6191250" y="4584700"/>
          <p14:tracePt t="31878" x="6183313" y="4584700"/>
          <p14:tracePt t="31894" x="6173788" y="4575175"/>
          <p14:tracePt t="31896" x="6164263" y="4575175"/>
          <p14:tracePt t="31900" x="6154738" y="4575175"/>
          <p14:tracePt t="31906" x="6146800" y="4565650"/>
          <p14:tracePt t="31908" x="6137275" y="4565650"/>
          <p14:tracePt t="31917" x="6137275" y="4556125"/>
          <p14:tracePt t="31925" x="6127750" y="4548188"/>
          <p14:tracePt t="31928" x="6118225" y="4548188"/>
          <p14:tracePt t="31932" x="6110288" y="4538663"/>
          <p14:tracePt t="31938" x="6100763" y="4538663"/>
          <p14:tracePt t="31941" x="6091238" y="4529138"/>
          <p14:tracePt t="31944" x="6081713" y="4529138"/>
          <p14:tracePt t="31948" x="6073775" y="4529138"/>
          <p14:tracePt t="31953" x="6064250" y="4529138"/>
          <p14:tracePt t="31959" x="6054725" y="4529138"/>
          <p14:tracePt t="31960" x="6045200" y="4529138"/>
          <p14:tracePt t="31964" x="6037263" y="4529138"/>
          <p14:tracePt t="31969" x="6027738" y="4529138"/>
          <p14:tracePt t="31974" x="6018213" y="4529138"/>
          <p14:tracePt t="31981" x="6008688" y="4529138"/>
          <p14:tracePt t="31984" x="6000750" y="4529138"/>
          <p14:tracePt t="31990" x="5991225" y="4529138"/>
          <p14:tracePt t="31992" x="5981700" y="4529138"/>
          <p14:tracePt t="31996" x="5972175" y="4519613"/>
          <p14:tracePt t="32003" x="5964238" y="4519613"/>
          <p14:tracePt t="32034" x="5954713" y="4519613"/>
          <p14:tracePt t="32042" x="5945188" y="4511675"/>
          <p14:tracePt t="32049" x="5935663" y="4511675"/>
          <p14:tracePt t="32052" x="5927725" y="4511675"/>
          <p14:tracePt t="32061" x="5918200" y="4511675"/>
          <p14:tracePt t="32068" x="5908675" y="4502150"/>
          <p14:tracePt t="32074" x="5899150" y="4502150"/>
          <p14:tracePt t="32080" x="5891213" y="4502150"/>
          <p14:tracePt t="32097" x="5881688" y="4492625"/>
          <p14:tracePt t="32197" x="5872163" y="4492625"/>
          <p14:tracePt t="32217" x="5862638" y="4492625"/>
          <p14:tracePt t="32428" x="5854700" y="4492625"/>
          <p14:tracePt t="32439" x="5845175" y="4492625"/>
          <p14:tracePt t="32446" x="5835650" y="4492625"/>
          <p14:tracePt t="32451" x="5826125" y="4492625"/>
          <p14:tracePt t="32456" x="5826125" y="4502150"/>
          <p14:tracePt t="32770" x="5818188" y="4502150"/>
          <p14:tracePt t="32782" x="5808663" y="4511675"/>
          <p14:tracePt t="32790" x="5799138" y="4519613"/>
          <p14:tracePt t="32793" x="5789613" y="4519613"/>
          <p14:tracePt t="32796" x="5781675" y="4519613"/>
          <p14:tracePt t="32809" x="5772150" y="4519613"/>
          <p14:tracePt t="32817" x="5762625" y="4519613"/>
          <p14:tracePt t="32825" x="5753100" y="4529138"/>
          <p14:tracePt t="32865" x="5745163" y="4529138"/>
          <p14:tracePt t="32976" x="5735638" y="4529138"/>
          <p14:tracePt t="33329" x="5726113" y="4529138"/>
          <p14:tracePt t="33342" x="5716588" y="4529138"/>
          <p14:tracePt t="33344" x="5708650" y="4529138"/>
          <p14:tracePt t="33348" x="5699125" y="4529138"/>
          <p14:tracePt t="33777" x="5699125" y="4538663"/>
          <p14:tracePt t="33869" x="5689600" y="4538663"/>
          <p14:tracePt t="33877" x="5680075" y="4538663"/>
          <p14:tracePt t="33887" x="5662613" y="4548188"/>
          <p14:tracePt t="33894" x="5653088" y="4548188"/>
          <p14:tracePt t="33898" x="5643563" y="4556125"/>
          <p14:tracePt t="33902" x="5634038" y="4556125"/>
          <p14:tracePt t="33908" x="5626100" y="4556125"/>
          <p14:tracePt t="33909" x="5616575" y="4556125"/>
          <p14:tracePt t="33916" x="5607050" y="4556125"/>
          <p14:tracePt t="33920" x="5597525" y="4556125"/>
          <p14:tracePt t="33927" x="5570538" y="4556125"/>
          <p14:tracePt t="33929" x="5561013" y="4556125"/>
          <p14:tracePt t="33933" x="5543550" y="4565650"/>
          <p14:tracePt t="33939" x="5516563" y="4565650"/>
          <p14:tracePt t="33941" x="5497513" y="4565650"/>
          <p14:tracePt t="33945" x="5480050" y="4565650"/>
          <p14:tracePt t="33949" x="5451475" y="4565650"/>
          <p14:tracePt t="33953" x="5414963" y="4565650"/>
          <p14:tracePt t="33957" x="5387975" y="4565650"/>
          <p14:tracePt t="33962" x="5360988" y="4565650"/>
          <p14:tracePt t="33965" x="5341938" y="4565650"/>
          <p14:tracePt t="33969" x="5314950" y="4565650"/>
          <p14:tracePt t="33973" x="5287963" y="4565650"/>
          <p14:tracePt t="33977" x="5241925" y="4565650"/>
          <p14:tracePt t="33981" x="5214938" y="4565650"/>
          <p14:tracePt t="33986" x="5187950" y="4556125"/>
          <p14:tracePt t="33990" x="5151438" y="4556125"/>
          <p14:tracePt t="33993" x="5114925" y="4538663"/>
          <p14:tracePt t="33997" x="5086350" y="4529138"/>
          <p14:tracePt t="34002" x="5049838" y="4529138"/>
          <p14:tracePt t="34007" x="5013325" y="4519613"/>
          <p14:tracePt t="34009" x="4976813" y="4511675"/>
          <p14:tracePt t="34013" x="4949825" y="4511675"/>
          <p14:tracePt t="34017" x="4913313" y="4502150"/>
          <p14:tracePt t="34025" x="4849813" y="4492625"/>
          <p14:tracePt t="34029" x="4821238" y="4492625"/>
          <p14:tracePt t="34033" x="4794250" y="4492625"/>
          <p14:tracePt t="34039" x="4748213" y="4492625"/>
          <p14:tracePt t="34041" x="4721225" y="4483100"/>
          <p14:tracePt t="34045" x="4694238" y="4483100"/>
          <p14:tracePt t="34049" x="4667250" y="4483100"/>
          <p14:tracePt t="34053" x="4630738" y="4475163"/>
          <p14:tracePt t="34058" x="4611688" y="4475163"/>
          <p14:tracePt t="34062" x="4594225" y="4475163"/>
          <p14:tracePt t="34065" x="4584700" y="4475163"/>
          <p14:tracePt t="34070" x="4565650" y="4475163"/>
          <p14:tracePt t="34074" x="4548188" y="4475163"/>
          <p14:tracePt t="34077" x="4529138" y="4465638"/>
          <p14:tracePt t="34081" x="4521200" y="4465638"/>
          <p14:tracePt t="34088" x="4502150" y="4465638"/>
          <p14:tracePt t="34091" x="4492625" y="4465638"/>
          <p14:tracePt t="34093" x="4484688" y="4465638"/>
          <p14:tracePt t="34097" x="4475163" y="4465638"/>
          <p14:tracePt t="34102" x="4465638" y="4465638"/>
          <p14:tracePt t="34108" x="4456113" y="4465638"/>
          <p14:tracePt t="34109" x="4448175" y="4465638"/>
          <p14:tracePt t="34113" x="4438650" y="4465638"/>
          <p14:tracePt t="34117" x="4429125" y="4465638"/>
          <p14:tracePt t="34125" x="4411663" y="4465638"/>
          <p14:tracePt t="34139" x="4375150" y="4465638"/>
          <p14:tracePt t="34142" x="4356100" y="4465638"/>
          <p14:tracePt t="34145" x="4338638" y="4475163"/>
          <p14:tracePt t="34149" x="4319588" y="4475163"/>
          <p14:tracePt t="34153" x="4302125" y="4483100"/>
          <p14:tracePt t="34158" x="4292600" y="4483100"/>
          <p14:tracePt t="34161" x="4273550" y="4483100"/>
          <p14:tracePt t="34165" x="4256088" y="4492625"/>
          <p14:tracePt t="34175" x="4237038" y="4492625"/>
          <p14:tracePt t="34177" x="4229100" y="4492625"/>
          <p14:tracePt t="34181" x="4219575" y="4492625"/>
          <p14:tracePt t="34186" x="4200525" y="4492625"/>
          <p14:tracePt t="34191" x="4183063" y="4492625"/>
          <p14:tracePt t="34193" x="4173538" y="4492625"/>
          <p14:tracePt t="34197" x="4164013" y="4492625"/>
          <p14:tracePt t="34201" x="4156075" y="4492625"/>
          <p14:tracePt t="34207" x="4146550" y="4492625"/>
          <p14:tracePt t="34209" x="4137025" y="4492625"/>
          <p14:tracePt t="34213" x="4127500" y="4492625"/>
          <p14:tracePt t="34217" x="4119563" y="4492625"/>
          <p14:tracePt t="34223" x="4110038" y="4492625"/>
          <p14:tracePt t="34229" x="4100513" y="4492625"/>
          <p14:tracePt t="34233" x="4090988" y="4492625"/>
          <p14:tracePt t="34239" x="4073525" y="4492625"/>
          <p14:tracePt t="34241" x="4064000" y="4492625"/>
          <p14:tracePt t="34246" x="4054475" y="4492625"/>
          <p14:tracePt t="34255" x="4044950" y="4492625"/>
          <p14:tracePt t="34257" x="4027488" y="4492625"/>
          <p14:tracePt t="34261" x="4017963" y="4492625"/>
          <p14:tracePt t="34265" x="4008438" y="4483100"/>
          <p14:tracePt t="34269" x="4000500" y="4483100"/>
          <p14:tracePt t="34274" x="3990975" y="4483100"/>
          <p14:tracePt t="34277" x="3981450" y="4475163"/>
          <p14:tracePt t="34281" x="3963988" y="4475163"/>
          <p14:tracePt t="34286" x="3954463" y="4475163"/>
          <p14:tracePt t="34291" x="3935413" y="4475163"/>
          <p14:tracePt t="34293" x="3927475" y="4475163"/>
          <p14:tracePt t="34297" x="3917950" y="4475163"/>
          <p14:tracePt t="34301" x="3908425" y="4475163"/>
          <p14:tracePt t="34307" x="3898900" y="4475163"/>
          <p14:tracePt t="34309" x="3881438" y="4475163"/>
          <p14:tracePt t="34313" x="3871913" y="4475163"/>
          <p14:tracePt t="34317" x="3854450" y="4475163"/>
          <p14:tracePt t="34323" x="3844925" y="4475163"/>
          <p14:tracePt t="34330" x="3835400" y="4475163"/>
          <p14:tracePt t="34336" x="3825875" y="4475163"/>
          <p14:tracePt t="34346" x="3808413" y="4475163"/>
          <p14:tracePt t="34354" x="3798888" y="4475163"/>
          <p14:tracePt t="34361" x="3789363" y="4475163"/>
          <p14:tracePt t="34373" x="3781425" y="4475163"/>
          <p14:tracePt t="34376" x="3771900" y="4475163"/>
          <p14:tracePt t="34381" x="3762375" y="4475163"/>
          <p14:tracePt t="34386" x="3752850" y="4475163"/>
          <p14:tracePt t="34396" x="3744913" y="4475163"/>
          <p14:tracePt t="34411" x="3725863" y="4465638"/>
          <p14:tracePt t="34419" x="3716338" y="4465638"/>
          <p14:tracePt t="34427" x="3708400" y="4465638"/>
          <p14:tracePt t="34433" x="3698875" y="4465638"/>
          <p14:tracePt t="34439" x="3698875" y="4456113"/>
          <p14:tracePt t="34441" x="3689350" y="4456113"/>
          <p14:tracePt t="34740" x="3679825" y="4456113"/>
          <p14:tracePt t="34747" x="3671888" y="4456113"/>
          <p14:tracePt t="34755" x="3662363" y="4456113"/>
          <p14:tracePt t="34762" x="3652838" y="4456113"/>
          <p14:tracePt t="34775" x="3643313" y="4456113"/>
          <p14:tracePt t="34783" x="3635375" y="4456113"/>
          <p14:tracePt t="34792" x="3635375" y="4446588"/>
          <p14:tracePt t="34823" x="3625850" y="4438650"/>
          <p14:tracePt t="34832" x="3616325" y="4438650"/>
          <p14:tracePt t="34841" x="3606800" y="4438650"/>
          <p14:tracePt t="34846" x="3598863" y="4429125"/>
          <p14:tracePt t="34858" x="3589338" y="4429125"/>
          <p14:tracePt t="34870" x="3579813" y="4429125"/>
          <p14:tracePt t="34880" x="3570288" y="4429125"/>
          <p14:tracePt t="34884" x="3562350" y="4429125"/>
          <p14:tracePt t="34891" x="3552825" y="4429125"/>
          <p14:tracePt t="34893" x="3543300" y="4419600"/>
          <p14:tracePt t="34897" x="3533775" y="4419600"/>
          <p14:tracePt t="34902" x="3525838" y="4419600"/>
          <p14:tracePt t="34914" x="3516313" y="4419600"/>
          <p14:tracePt t="34917" x="3506788" y="4419600"/>
          <p14:tracePt t="34926" x="3497263" y="4410075"/>
          <p14:tracePt t="34930" x="3489325" y="4410075"/>
          <p14:tracePt t="34933" x="3479800" y="4410075"/>
          <p14:tracePt t="34950" x="3470275" y="4410075"/>
          <p14:tracePt t="34955" x="3460750" y="4410075"/>
          <p14:tracePt t="34961" x="3452813" y="4410075"/>
          <p14:tracePt t="34969" x="3443288" y="4402138"/>
          <p14:tracePt t="34973" x="3433763" y="4402138"/>
          <p14:tracePt t="34984" x="3424238" y="4402138"/>
          <p14:tracePt t="35001" x="3416300" y="4392613"/>
          <p14:tracePt t="35007" x="3406775" y="4383088"/>
          <p14:tracePt t="35015" x="3397250" y="4373563"/>
          <p14:tracePt t="35023" x="3387725" y="4365625"/>
          <p14:tracePt t="35029" x="3379788" y="4356100"/>
          <p14:tracePt t="35033" x="3370263" y="4356100"/>
          <p14:tracePt t="35039" x="3370263" y="4346575"/>
          <p14:tracePt t="35046" x="3351213" y="4337050"/>
          <p14:tracePt t="35050" x="3343275" y="4337050"/>
          <p14:tracePt t="35056" x="3333750" y="4337050"/>
          <p14:tracePt t="35057" x="3324225" y="4329113"/>
          <p14:tracePt t="35061" x="3314700" y="4329113"/>
          <p14:tracePt t="35065" x="3306763" y="4329113"/>
          <p14:tracePt t="35071" x="3306763" y="4319588"/>
          <p14:tracePt t="35074" x="3297238" y="4310063"/>
          <p14:tracePt t="35085" x="3287713" y="4300538"/>
          <p14:tracePt t="35095" x="3260725" y="4292600"/>
          <p14:tracePt t="35104" x="3251200" y="4292600"/>
          <p14:tracePt t="35109" x="3251200" y="4283075"/>
          <p14:tracePt t="35113" x="3241675" y="4273550"/>
          <p14:tracePt t="35120" x="3232150" y="4264025"/>
          <p14:tracePt t="35123" x="3214688" y="4256088"/>
          <p14:tracePt t="35125" x="3205163" y="4246563"/>
          <p14:tracePt t="35129" x="3195638" y="4237038"/>
          <p14:tracePt t="35133" x="3178175" y="4219575"/>
          <p14:tracePt t="35142" x="3168650" y="4210050"/>
          <p14:tracePt t="35145" x="3159125" y="4210050"/>
          <p14:tracePt t="35149" x="3151188" y="4200525"/>
          <p14:tracePt t="35156" x="3141663" y="4191000"/>
          <p14:tracePt t="35158" x="3132138" y="4191000"/>
          <p14:tracePt t="35161" x="3122613" y="4183063"/>
          <p14:tracePt t="35165" x="3122613" y="4173538"/>
          <p14:tracePt t="35174" x="3114675" y="4164013"/>
          <p14:tracePt t="35184" x="3105150" y="4164013"/>
          <p14:tracePt t="35194" x="3086100" y="4146550"/>
          <p14:tracePt t="35200" x="3078163" y="4137025"/>
          <p14:tracePt t="35206" x="3068638" y="4127500"/>
          <p14:tracePt t="35214" x="3068638" y="4117975"/>
          <p14:tracePt t="35223" x="3059113" y="4117975"/>
          <p14:tracePt t="35225" x="3049588" y="4117975"/>
          <p14:tracePt t="35229" x="3049588" y="4110038"/>
          <p14:tracePt t="35233" x="3041650" y="4110038"/>
          <p14:tracePt t="35241" x="3032125" y="4110038"/>
          <p14:tracePt t="35256" x="3022600" y="4110038"/>
          <p14:tracePt t="35266" x="3013075" y="4110038"/>
          <p14:tracePt t="35370" x="3022600" y="4110038"/>
          <p14:tracePt t="35373" x="3032125" y="4110038"/>
          <p14:tracePt t="35377" x="3041650" y="4110038"/>
          <p14:tracePt t="35382" x="3059113" y="4110038"/>
          <p14:tracePt t="35385" x="3068638" y="4110038"/>
          <p14:tracePt t="35394" x="3086100" y="4110038"/>
          <p14:tracePt t="35398" x="3105150" y="4110038"/>
          <p14:tracePt t="35404" x="3114675" y="4110038"/>
          <p14:tracePt t="35407" x="3132138" y="4110038"/>
          <p14:tracePt t="35410" x="3151188" y="4117975"/>
          <p14:tracePt t="35413" x="3168650" y="4117975"/>
          <p14:tracePt t="35417" x="3187700" y="4117975"/>
          <p14:tracePt t="35422" x="3195638" y="4117975"/>
          <p14:tracePt t="35425" x="3205163" y="4117975"/>
          <p14:tracePt t="35429" x="3224213" y="4117975"/>
          <p14:tracePt t="35433" x="3241675" y="4117975"/>
          <p14:tracePt t="35439" x="3260725" y="4117975"/>
          <p14:tracePt t="35441" x="3278188" y="4117975"/>
          <p14:tracePt t="35445" x="3297238" y="4117975"/>
          <p14:tracePt t="35449" x="3314700" y="4117975"/>
          <p14:tracePt t="35455" x="3324225" y="4117975"/>
          <p14:tracePt t="35457" x="3343275" y="4117975"/>
          <p14:tracePt t="35468" x="3360738" y="4117975"/>
          <p14:tracePt t="35480" x="3387725" y="4117975"/>
          <p14:tracePt t="35486" x="3406775" y="4117975"/>
          <p14:tracePt t="35491" x="3424238" y="4117975"/>
          <p14:tracePt t="35493" x="3433763" y="4117975"/>
          <p14:tracePt t="35497" x="3443288" y="4117975"/>
          <p14:tracePt t="35504" x="3460750" y="4117975"/>
          <p14:tracePt t="35506" x="3470275" y="4117975"/>
          <p14:tracePt t="35509" x="3479800" y="4117975"/>
          <p14:tracePt t="35518" x="3497263" y="4117975"/>
          <p14:tracePt t="35523" x="3506788" y="4117975"/>
          <p14:tracePt t="35525" x="3525838" y="4117975"/>
          <p14:tracePt t="35529" x="3543300" y="4117975"/>
          <p14:tracePt t="35533" x="3562350" y="4117975"/>
          <p14:tracePt t="35540" x="3570288" y="4117975"/>
          <p14:tracePt t="35542" x="3579813" y="4117975"/>
          <p14:tracePt t="35545" x="3589338" y="4117975"/>
          <p14:tracePt t="35549" x="3606800" y="4117975"/>
          <p14:tracePt t="35556" x="3625850" y="4110038"/>
          <p14:tracePt t="35557" x="3635375" y="4110038"/>
          <p14:tracePt t="35561" x="3652838" y="4110038"/>
          <p14:tracePt t="35565" x="3662363" y="4110038"/>
          <p14:tracePt t="35571" x="3671888" y="4110038"/>
          <p14:tracePt t="35580" x="3689350" y="4110038"/>
          <p14:tracePt t="35585" x="3698875" y="4110038"/>
          <p14:tracePt t="35595" x="3735388" y="4110038"/>
          <p14:tracePt t="35602" x="3752850" y="4110038"/>
          <p14:tracePt t="35606" x="3762375" y="4100513"/>
          <p14:tracePt t="35609" x="3781425" y="4100513"/>
          <p14:tracePt t="35613" x="3798888" y="4100513"/>
          <p14:tracePt t="35618" x="3808413" y="4090988"/>
          <p14:tracePt t="35623" x="3817938" y="4090988"/>
          <p14:tracePt t="35625" x="3825875" y="4090988"/>
          <p14:tracePt t="35629" x="3844925" y="4090988"/>
          <p14:tracePt t="35634" x="3862388" y="4090988"/>
          <p14:tracePt t="35640" x="3871913" y="4090988"/>
          <p14:tracePt t="35642" x="3890963" y="4090988"/>
          <p14:tracePt t="35646" x="3908425" y="4090988"/>
          <p14:tracePt t="35650" x="3927475" y="4090988"/>
          <p14:tracePt t="35658" x="3935413" y="4090988"/>
          <p14:tracePt t="35662" x="3944938" y="4090988"/>
          <p14:tracePt t="35666" x="3963988" y="4090988"/>
          <p14:tracePt t="35672" x="3971925" y="4090988"/>
          <p14:tracePt t="35674" x="3990975" y="4090988"/>
          <p14:tracePt t="35683" x="4008438" y="4100513"/>
          <p14:tracePt t="35688" x="4017963" y="4100513"/>
          <p14:tracePt t="35690" x="4037013" y="4100513"/>
          <p14:tracePt t="35694" x="4044950" y="4100513"/>
          <p14:tracePt t="35698" x="4054475" y="4100513"/>
          <p14:tracePt t="35702" x="4073525" y="4100513"/>
          <p14:tracePt t="35707" x="4083050" y="4100513"/>
          <p14:tracePt t="35710" x="4090988" y="4100513"/>
          <p14:tracePt t="35714" x="4110038" y="4100513"/>
          <p14:tracePt t="35718" x="4127500" y="4100513"/>
          <p14:tracePt t="35723" x="4137025" y="4100513"/>
          <p14:tracePt t="35726" x="4156075" y="4100513"/>
          <p14:tracePt t="35730" x="4183063" y="4100513"/>
          <p14:tracePt t="35735" x="4200525" y="4100513"/>
          <p14:tracePt t="35740" x="4219575" y="4100513"/>
          <p14:tracePt t="35742" x="4246563" y="4100513"/>
          <p14:tracePt t="35746" x="4265613" y="4100513"/>
          <p14:tracePt t="35750" x="4283075" y="4100513"/>
          <p14:tracePt t="35756" x="4302125" y="4100513"/>
          <p14:tracePt t="35758" x="4329113" y="4100513"/>
          <p14:tracePt t="35762" x="4346575" y="4100513"/>
          <p14:tracePt t="35766" x="4365625" y="4100513"/>
          <p14:tracePt t="35772" x="4392613" y="4100513"/>
          <p14:tracePt t="35774" x="4411663" y="4100513"/>
          <p14:tracePt t="35778" x="4429125" y="4100513"/>
          <p14:tracePt t="35782" x="4456113" y="4100513"/>
          <p14:tracePt t="35788" x="4465638" y="4100513"/>
          <p14:tracePt t="35791" x="4484688" y="4100513"/>
          <p14:tracePt t="35794" x="4502150" y="4100513"/>
          <p14:tracePt t="35798" x="4521200" y="4100513"/>
          <p14:tracePt t="35803" x="4529138" y="4100513"/>
          <p14:tracePt t="35807" x="4548188" y="4100513"/>
          <p14:tracePt t="35810" x="4557713" y="4100513"/>
          <p14:tracePt t="35814" x="4575175" y="4100513"/>
          <p14:tracePt t="35824" x="4602163" y="4100513"/>
          <p14:tracePt t="35831" x="4630738" y="4100513"/>
          <p14:tracePt t="35840" x="4638675" y="4100513"/>
          <p14:tracePt t="35842" x="4648200" y="4100513"/>
          <p14:tracePt t="35846" x="4657725" y="4100513"/>
          <p14:tracePt t="35850" x="4667250" y="4090988"/>
          <p14:tracePt t="35856" x="4675188" y="4090988"/>
          <p14:tracePt t="35858" x="4684713" y="4090988"/>
          <p14:tracePt t="35867" x="4694238" y="4081463"/>
          <p14:tracePt t="35873" x="4703763" y="4081463"/>
          <p14:tracePt t="35874" x="4721225" y="4081463"/>
          <p14:tracePt t="35878" x="4730750" y="4073525"/>
          <p14:tracePt t="35882" x="4740275" y="4073525"/>
          <p14:tracePt t="35888" x="4748213" y="4073525"/>
          <p14:tracePt t="35891" x="4767263" y="4073525"/>
          <p14:tracePt t="35894" x="4776788" y="4064000"/>
          <p14:tracePt t="35898" x="4794250" y="4064000"/>
          <p14:tracePt t="35904" x="4813300" y="4064000"/>
          <p14:tracePt t="35906" x="4821238" y="4064000"/>
          <p14:tracePt t="35910" x="4840288" y="4064000"/>
          <p14:tracePt t="35920" x="4849813" y="4064000"/>
          <p14:tracePt t="35924" x="4857750" y="4064000"/>
          <p14:tracePt t="35926" x="4867275" y="4064000"/>
          <p14:tracePt t="35930" x="4876800" y="4064000"/>
          <p14:tracePt t="35940" x="4886325" y="4064000"/>
          <p14:tracePt t="35950" x="4895850" y="4064000"/>
          <p14:tracePt t="35984" x="4903788" y="4064000"/>
          <p14:tracePt t="35995" x="4913313" y="4064000"/>
          <p14:tracePt t="36011" x="4922838" y="4064000"/>
          <p14:tracePt t="36055" x="4895850" y="4064000"/>
          <p14:tracePt t="36063" x="4849813" y="4064000"/>
          <p14:tracePt t="36072" x="4784725" y="4064000"/>
          <p14:tracePt t="36076" x="4748213" y="4064000"/>
          <p14:tracePt t="36079" x="4721225" y="4073525"/>
          <p14:tracePt t="36082" x="4694238" y="4073525"/>
          <p14:tracePt t="36087" x="4667250" y="4073525"/>
          <p14:tracePt t="36090" x="4621213" y="4073525"/>
          <p14:tracePt t="36094" x="4584700" y="4073525"/>
          <p14:tracePt t="36098" x="4538663" y="4073525"/>
          <p14:tracePt t="36104" x="4502150" y="4090988"/>
          <p14:tracePt t="36106" x="4456113" y="4090988"/>
          <p14:tracePt t="36110" x="4402138" y="4100513"/>
          <p14:tracePt t="36114" x="4356100" y="4100513"/>
          <p14:tracePt t="36120" x="4302125" y="4110038"/>
          <p14:tracePt t="36122" x="4265613" y="4110038"/>
          <p14:tracePt t="36126" x="4210050" y="4117975"/>
          <p14:tracePt t="36140" x="4083050" y="4117975"/>
          <p14:tracePt t="36142" x="4044950" y="4117975"/>
          <p14:tracePt t="36146" x="4000500" y="4117975"/>
          <p14:tracePt t="36150" x="3963988" y="4117975"/>
          <p14:tracePt t="36157" x="3927475" y="4117975"/>
          <p14:tracePt t="36160" x="3898900" y="4117975"/>
          <p14:tracePt t="36162" x="3862388" y="4127500"/>
          <p14:tracePt t="36166" x="3825875" y="4127500"/>
          <p14:tracePt t="36172" x="3817938" y="4127500"/>
          <p14:tracePt t="36174" x="3781425" y="4127500"/>
          <p14:tracePt t="36178" x="3752850" y="4127500"/>
          <p14:tracePt t="36183" x="3725863" y="4127500"/>
          <p14:tracePt t="36188" x="3698875" y="4127500"/>
          <p14:tracePt t="36190" x="3679825" y="4127500"/>
          <p14:tracePt t="36194" x="3662363" y="4127500"/>
          <p14:tracePt t="36198" x="3643313" y="4127500"/>
          <p14:tracePt t="36204" x="3625850" y="4127500"/>
          <p14:tracePt t="36207" x="3616325" y="4127500"/>
          <p14:tracePt t="36210" x="3598863" y="4127500"/>
          <p14:tracePt t="36214" x="3579813" y="4127500"/>
          <p14:tracePt t="36218" x="3570288" y="4127500"/>
          <p14:tracePt t="36222" x="3562350" y="4127500"/>
          <p14:tracePt t="36227" x="3533775" y="4127500"/>
          <p14:tracePt t="36230" x="3516313" y="4127500"/>
          <p14:tracePt t="36235" x="3497263" y="4146550"/>
          <p14:tracePt t="36240" x="3470275" y="4146550"/>
          <p14:tracePt t="36242" x="3452813" y="4146550"/>
          <p14:tracePt t="36246" x="3433763" y="4146550"/>
          <p14:tracePt t="36250" x="3416300" y="4146550"/>
          <p14:tracePt t="36256" x="3397250" y="4146550"/>
          <p14:tracePt t="36258" x="3379788" y="4146550"/>
          <p14:tracePt t="36262" x="3360738" y="4146550"/>
          <p14:tracePt t="36266" x="3343275" y="4146550"/>
          <p14:tracePt t="36272" x="3324225" y="4146550"/>
          <p14:tracePt t="36274" x="3306763" y="4146550"/>
          <p14:tracePt t="36278" x="3287713" y="4146550"/>
          <p14:tracePt t="36282" x="3278188" y="4146550"/>
          <p14:tracePt t="36288" x="3270250" y="4146550"/>
          <p14:tracePt t="36290" x="3260725" y="4146550"/>
          <p14:tracePt t="36294" x="3251200" y="4146550"/>
          <p14:tracePt t="36304" x="3241675" y="4146550"/>
          <p14:tracePt t="36321" x="3232150" y="4146550"/>
          <p14:tracePt t="36331" x="3224213" y="4146550"/>
          <p14:tracePt t="36343" x="3214688" y="4146550"/>
          <p14:tracePt t="36346" x="3205163" y="4146550"/>
          <p14:tracePt t="36358" x="3195638" y="4146550"/>
          <p14:tracePt t="36506" x="3187700" y="4146550"/>
          <p14:tracePt t="36524" x="3224213" y="4146550"/>
          <p14:tracePt t="36531" x="3241675" y="4137025"/>
          <p14:tracePt t="36536" x="3260725" y="4137025"/>
          <p14:tracePt t="36538" x="3278188" y="4137025"/>
          <p14:tracePt t="36542" x="3297238" y="4137025"/>
          <p14:tracePt t="36546" x="3324225" y="4137025"/>
          <p14:tracePt t="36550" x="3343275" y="4137025"/>
          <p14:tracePt t="36556" x="3379788" y="4137025"/>
          <p14:tracePt t="36558" x="3387725" y="4137025"/>
          <p14:tracePt t="36562" x="3424238" y="4137025"/>
          <p14:tracePt t="36566" x="3452813" y="4137025"/>
          <p14:tracePt t="36572" x="3479800" y="4137025"/>
          <p14:tracePt t="36574" x="3525838" y="4137025"/>
          <p14:tracePt t="36578" x="3552825" y="4137025"/>
          <p14:tracePt t="36582" x="3589338" y="4137025"/>
          <p14:tracePt t="36587" x="3616325" y="4137025"/>
          <p14:tracePt t="36590" x="3662363" y="4137025"/>
          <p14:tracePt t="36594" x="3689350" y="4137025"/>
          <p14:tracePt t="36598" x="3735388" y="4137025"/>
          <p14:tracePt t="36603" x="3762375" y="4137025"/>
          <p14:tracePt t="36606" x="3789363" y="4137025"/>
          <p14:tracePt t="36610" x="3835400" y="4137025"/>
          <p14:tracePt t="36614" x="3862388" y="4137025"/>
          <p14:tracePt t="36618" x="3898900" y="4137025"/>
          <p14:tracePt t="36622" x="3927475" y="4137025"/>
          <p14:tracePt t="36626" x="3971925" y="4137025"/>
          <p14:tracePt t="36630" x="4008438" y="4137025"/>
          <p14:tracePt t="36637" x="4044950" y="4137025"/>
          <p14:tracePt t="36639" x="4083050" y="4137025"/>
          <p14:tracePt t="36642" x="4110038" y="4137025"/>
          <p14:tracePt t="36646" x="4146550" y="4137025"/>
          <p14:tracePt t="36650" x="4173538" y="4137025"/>
          <p14:tracePt t="36656" x="4192588" y="4137025"/>
          <p14:tracePt t="36658" x="4210050" y="4137025"/>
          <p14:tracePt t="36662" x="4237038" y="4137025"/>
          <p14:tracePt t="36666" x="4256088" y="4137025"/>
          <p14:tracePt t="36672" x="4273550" y="4137025"/>
          <p14:tracePt t="36674" x="4302125" y="4137025"/>
          <p14:tracePt t="36678" x="4319588" y="4137025"/>
          <p14:tracePt t="36682" x="4338638" y="4137025"/>
          <p14:tracePt t="36688" x="4356100" y="4137025"/>
          <p14:tracePt t="36690" x="4365625" y="4137025"/>
          <p14:tracePt t="36694" x="4375150" y="4137025"/>
          <p14:tracePt t="36698" x="4383088" y="4137025"/>
          <p14:tracePt t="36704" x="4392613" y="4137025"/>
          <p14:tracePt t="36707" x="4402138" y="4137025"/>
          <p14:tracePt t="36710" x="4411663" y="4137025"/>
          <p14:tracePt t="36714" x="4419600" y="4137025"/>
          <p14:tracePt t="36723" x="4429125" y="4137025"/>
          <p14:tracePt t="36726" x="4438650" y="4137025"/>
          <p14:tracePt t="36730" x="4448175" y="4137025"/>
          <p14:tracePt t="36735" x="4456113" y="4137025"/>
          <p14:tracePt t="36739" x="4465638" y="4137025"/>
          <p14:tracePt t="36742" x="4484688" y="4137025"/>
          <p14:tracePt t="36751" x="4502150" y="4137025"/>
          <p14:tracePt t="36756" x="4511675" y="4137025"/>
          <p14:tracePt t="36758" x="4529138" y="4137025"/>
          <p14:tracePt t="36762" x="4538663" y="4137025"/>
          <p14:tracePt t="36766" x="4557713" y="4127500"/>
          <p14:tracePt t="36772" x="4575175" y="4127500"/>
          <p14:tracePt t="36774" x="4584700" y="4127500"/>
          <p14:tracePt t="36778" x="4602163" y="4127500"/>
          <p14:tracePt t="36782" x="4621213" y="4127500"/>
          <p14:tracePt t="36788" x="4638675" y="4127500"/>
          <p14:tracePt t="36790" x="4657725" y="4127500"/>
          <p14:tracePt t="36794" x="4675188" y="4127500"/>
          <p14:tracePt t="36798" x="4684713" y="4127500"/>
          <p14:tracePt t="36803" x="4703763" y="4127500"/>
          <p14:tracePt t="36807" x="4711700" y="4127500"/>
          <p14:tracePt t="36810" x="4721225" y="4127500"/>
          <p14:tracePt t="36814" x="4740275" y="4127500"/>
          <p14:tracePt t="36818" x="4748213" y="4127500"/>
          <p14:tracePt t="36822" x="4767263" y="4127500"/>
          <p14:tracePt t="36826" x="4784725" y="4127500"/>
          <p14:tracePt t="36830" x="4794250" y="4127500"/>
          <p14:tracePt t="36836" x="4803775" y="4127500"/>
          <p14:tracePt t="36844" x="4813300" y="4127500"/>
          <p14:tracePt t="36846" x="4821238" y="4127500"/>
          <p14:tracePt t="36850" x="4830763" y="4127500"/>
          <p14:tracePt t="36855" x="4840288" y="4127500"/>
          <p14:tracePt t="36858" x="4849813" y="4127500"/>
          <p14:tracePt t="36872" x="4857750" y="4127500"/>
          <p14:tracePt t="36886" x="4867275" y="4127500"/>
          <p14:tracePt t="37001" x="4876800" y="4127500"/>
          <p14:tracePt t="37020" x="4876800" y="4137025"/>
          <p14:tracePt t="37033" x="4876800" y="4146550"/>
          <p14:tracePt t="37068" x="4867275" y="4146550"/>
          <p14:tracePt t="37080" x="4857750" y="4146550"/>
          <p14:tracePt t="37084" x="4849813" y="4146550"/>
          <p14:tracePt t="37089" x="4830763" y="4146550"/>
          <p14:tracePt t="37091" x="4803775" y="4146550"/>
          <p14:tracePt t="37094" x="4784725" y="4146550"/>
          <p14:tracePt t="37098" x="4757738" y="4146550"/>
          <p14:tracePt t="37104" x="4711700" y="4146550"/>
          <p14:tracePt t="37106" x="4675188" y="4146550"/>
          <p14:tracePt t="37110" x="4630738" y="4146550"/>
          <p14:tracePt t="37114" x="4594225" y="4146550"/>
          <p14:tracePt t="37118" x="4548188" y="4146550"/>
          <p14:tracePt t="37141" x="4356100" y="4146550"/>
          <p14:tracePt t="37142" x="4319588" y="4146550"/>
          <p14:tracePt t="37146" x="4273550" y="4146550"/>
          <p14:tracePt t="37151" x="4246563" y="4146550"/>
          <p14:tracePt t="37156" x="4200525" y="4146550"/>
          <p14:tracePt t="37160" x="4173538" y="4146550"/>
          <p14:tracePt t="37162" x="4137025" y="4146550"/>
          <p14:tracePt t="37167" x="4100513" y="4146550"/>
          <p14:tracePt t="37171" x="4073525" y="4146550"/>
          <p14:tracePt t="37174" x="4044950" y="4146550"/>
          <p14:tracePt t="37178" x="4017963" y="4146550"/>
          <p14:tracePt t="37182" x="3971925" y="4146550"/>
          <p14:tracePt t="37188" x="3944938" y="4146550"/>
          <p14:tracePt t="37190" x="3908425" y="4146550"/>
          <p14:tracePt t="37194" x="3871913" y="4146550"/>
          <p14:tracePt t="37198" x="3844925" y="4146550"/>
          <p14:tracePt t="37204" x="3817938" y="4146550"/>
          <p14:tracePt t="37206" x="3789363" y="4146550"/>
          <p14:tracePt t="37210" x="3744913" y="4146550"/>
          <p14:tracePt t="37214" x="3708400" y="4146550"/>
          <p14:tracePt t="37219" x="3679825" y="4146550"/>
          <p14:tracePt t="37222" x="3643313" y="4146550"/>
          <p14:tracePt t="37226" x="3606800" y="4146550"/>
          <p14:tracePt t="37230" x="3579813" y="4146550"/>
          <p14:tracePt t="37235" x="3552825" y="4146550"/>
          <p14:tracePt t="37238" x="3516313" y="4146550"/>
          <p14:tracePt t="37242" x="3497263" y="4146550"/>
          <p14:tracePt t="37246" x="3470275" y="4146550"/>
          <p14:tracePt t="37251" x="3452813" y="4146550"/>
          <p14:tracePt t="37256" x="3433763" y="4146550"/>
          <p14:tracePt t="37258" x="3416300" y="4146550"/>
          <p14:tracePt t="37262" x="3397250" y="4154488"/>
          <p14:tracePt t="37272" x="3387725" y="4154488"/>
          <p14:tracePt t="37275" x="3379788" y="4154488"/>
          <p14:tracePt t="37278" x="3370263" y="4154488"/>
          <p14:tracePt t="37288" x="3360738" y="4154488"/>
          <p14:tracePt t="37290" x="3351213" y="4154488"/>
          <p14:tracePt t="37294" x="3343275" y="4154488"/>
          <p14:tracePt t="37307" x="3333750" y="4154488"/>
          <p14:tracePt t="37310" x="3324225" y="4154488"/>
          <p14:tracePt t="37314" x="3314700" y="4154488"/>
          <p14:tracePt t="37319" x="3306763" y="4154488"/>
          <p14:tracePt t="37323" x="3297238" y="4154488"/>
          <p14:tracePt t="37326" x="3278188" y="4146550"/>
          <p14:tracePt t="37336" x="3270250" y="4146550"/>
          <p14:tracePt t="37340" x="3251200" y="4146550"/>
          <p14:tracePt t="37342" x="3241675" y="4146550"/>
          <p14:tracePt t="37346" x="3224213" y="4146550"/>
          <p14:tracePt t="37351" x="3205163" y="4146550"/>
          <p14:tracePt t="37356" x="3187700" y="4146550"/>
          <p14:tracePt t="37359" x="3168650" y="4137025"/>
          <p14:tracePt t="37367" x="3151188" y="4137025"/>
          <p14:tracePt t="37372" x="3141663" y="4127500"/>
          <p14:tracePt t="37375" x="3132138" y="4127500"/>
          <p14:tracePt t="37378" x="3122613" y="4127500"/>
          <p14:tracePt t="37382" x="3114675" y="4127500"/>
          <p14:tracePt t="37388" x="3114675" y="4117975"/>
          <p14:tracePt t="37390" x="3105150" y="4117975"/>
          <p14:tracePt t="37487" x="3114675" y="4117975"/>
          <p14:tracePt t="37491" x="3132138" y="4117975"/>
          <p14:tracePt t="37494" x="3151188" y="4117975"/>
          <p14:tracePt t="37498" x="3168650" y="4117975"/>
          <p14:tracePt t="37504" x="3187700" y="4127500"/>
          <p14:tracePt t="37506" x="3214688" y="4127500"/>
          <p14:tracePt t="37510" x="3241675" y="4127500"/>
          <p14:tracePt t="37514" x="3278188" y="4137025"/>
          <p14:tracePt t="37520" x="3306763" y="4137025"/>
          <p14:tracePt t="37523" x="3333750" y="4137025"/>
          <p14:tracePt t="37526" x="3379788" y="4137025"/>
          <p14:tracePt t="37531" x="3406775" y="4137025"/>
          <p14:tracePt t="37534" x="3443288" y="4137025"/>
          <p14:tracePt t="37539" x="3470275" y="4137025"/>
          <p14:tracePt t="37543" x="3516313" y="4137025"/>
          <p14:tracePt t="37546" x="3552825" y="4137025"/>
          <p14:tracePt t="37550" x="3598863" y="4137025"/>
          <p14:tracePt t="37555" x="3635375" y="4137025"/>
          <p14:tracePt t="37558" x="3679825" y="4137025"/>
          <p14:tracePt t="37562" x="3716338" y="4137025"/>
          <p14:tracePt t="37566" x="3771900" y="4137025"/>
          <p14:tracePt t="37572" x="3817938" y="4137025"/>
          <p14:tracePt t="37574" x="3854450" y="4137025"/>
          <p14:tracePt t="37578" x="3890963" y="4137025"/>
          <p14:tracePt t="37582" x="3927475" y="4137025"/>
          <p14:tracePt t="37589" x="3954463" y="4137025"/>
          <p14:tracePt t="37591" x="3990975" y="4137025"/>
          <p14:tracePt t="37594" x="4017963" y="4137025"/>
          <p14:tracePt t="37598" x="4044950" y="4137025"/>
          <p14:tracePt t="37604" x="4073525" y="4137025"/>
          <p14:tracePt t="37607" x="4090988" y="4137025"/>
          <p14:tracePt t="37610" x="4119563" y="4137025"/>
          <p14:tracePt t="37614" x="4137025" y="4137025"/>
          <p14:tracePt t="37618" x="4156075" y="4137025"/>
          <p14:tracePt t="37623" x="4164013" y="4137025"/>
          <p14:tracePt t="37626" x="4183063" y="4137025"/>
          <p14:tracePt t="37630" x="4200525" y="4137025"/>
          <p14:tracePt t="37636" x="4219575" y="4137025"/>
          <p14:tracePt t="37639" x="4237038" y="4137025"/>
          <p14:tracePt t="37650" x="4256088" y="4137025"/>
          <p14:tracePt t="37661" x="4319588" y="4137025"/>
          <p14:tracePt t="37673" x="4383088" y="4137025"/>
          <p14:tracePt t="37679" x="4411663" y="4137025"/>
          <p14:tracePt t="37684" x="4419600" y="4137025"/>
          <p14:tracePt t="37691" x="4429125" y="4137025"/>
          <p14:tracePt t="37695" x="4438650" y="4137025"/>
          <p14:tracePt t="37699" x="4448175" y="4137025"/>
          <p14:tracePt t="37705" x="4456113" y="4137025"/>
          <p14:tracePt t="37707" x="4465638" y="4137025"/>
          <p14:tracePt t="37716" x="4475163" y="4137025"/>
          <p14:tracePt t="37721" x="4484688" y="4137025"/>
          <p14:tracePt t="37734" x="4492625" y="4137025"/>
          <p14:tracePt t="37743" x="4502150" y="4137025"/>
          <p14:tracePt t="37748" x="4511675" y="4137025"/>
          <p14:tracePt t="37752" x="4521200" y="4137025"/>
          <p14:tracePt t="37760" x="4529138" y="4137025"/>
          <p14:tracePt t="37763" x="4538663" y="4137025"/>
          <p14:tracePt t="37768" x="4548188" y="4137025"/>
          <p14:tracePt t="37772" x="4557713" y="4137025"/>
          <p14:tracePt t="37775" x="4575175" y="4137025"/>
          <p14:tracePt t="37779" x="4584700" y="4137025"/>
          <p14:tracePt t="37783" x="4602163" y="4137025"/>
          <p14:tracePt t="37788" x="4611688" y="4137025"/>
          <p14:tracePt t="37800" x="4621213" y="4137025"/>
          <p14:tracePt t="37806" x="4630738" y="4137025"/>
          <p14:tracePt t="37808" x="4638675" y="4137025"/>
          <p14:tracePt t="37816" x="4648200" y="4137025"/>
          <p14:tracePt t="37824" x="4657725" y="4137025"/>
          <p14:tracePt t="37832" x="4667250" y="4137025"/>
          <p14:tracePt t="37844" x="4675188" y="4137025"/>
          <p14:tracePt t="37851" x="4684713" y="4137025"/>
          <p14:tracePt t="37855" x="4694238" y="4137025"/>
          <p14:tracePt t="37859" x="4703763" y="4137025"/>
          <p14:tracePt t="37863" x="4711700" y="4137025"/>
          <p14:tracePt t="37869" x="4721225" y="4137025"/>
          <p14:tracePt t="37873" x="4730750" y="4137025"/>
          <p14:tracePt t="37875" x="4748213" y="4137025"/>
          <p14:tracePt t="37880" x="4767263" y="4137025"/>
          <p14:tracePt t="37884" x="4784725" y="4137025"/>
          <p14:tracePt t="37888" x="4803775" y="4137025"/>
          <p14:tracePt t="37891" x="4821238" y="4137025"/>
          <p14:tracePt t="37895" x="4840288" y="4137025"/>
          <p14:tracePt t="37899" x="4857750" y="4146550"/>
          <p14:tracePt t="37904" x="4867275" y="4146550"/>
          <p14:tracePt t="37907" x="4886325" y="4154488"/>
          <p14:tracePt t="37914" x="4895850" y="4154488"/>
          <p14:tracePt t="37920" x="4932363" y="4164013"/>
          <p14:tracePt t="37930" x="4968875" y="4173538"/>
          <p14:tracePt t="37935" x="5005388" y="4183063"/>
          <p14:tracePt t="37942" x="5013325" y="4183063"/>
          <p14:tracePt t="37943" x="5032375" y="4183063"/>
          <p14:tracePt t="37947" x="5041900" y="4183063"/>
          <p14:tracePt t="37953" x="5059363" y="4183063"/>
          <p14:tracePt t="37955" x="5068888" y="4183063"/>
          <p14:tracePt t="37959" x="5078413" y="4183063"/>
          <p14:tracePt t="37963" x="5086350" y="4183063"/>
          <p14:tracePt t="37969" x="5095875" y="4183063"/>
          <p14:tracePt t="37972" x="5114925" y="4183063"/>
          <p14:tracePt t="37975" x="5122863" y="4183063"/>
          <p14:tracePt t="37979" x="5141913" y="4183063"/>
          <p14:tracePt t="37983" x="5159375" y="4200525"/>
          <p14:tracePt t="37992" x="5178425" y="4200525"/>
          <p14:tracePt t="37995" x="5187950" y="4200525"/>
          <p14:tracePt t="37999" x="5205413" y="4200525"/>
          <p14:tracePt t="38005" x="5224463" y="4210050"/>
          <p14:tracePt t="38007" x="5232400" y="4210050"/>
          <p14:tracePt t="38014" x="5251450" y="4210050"/>
          <p14:tracePt t="38021" x="5268913" y="4219575"/>
          <p14:tracePt t="38032" x="5305425" y="4219575"/>
          <p14:tracePt t="38038" x="5324475" y="4219575"/>
          <p14:tracePt t="38039" x="5334000" y="4219575"/>
          <p14:tracePt t="38048" x="5341938" y="4219575"/>
          <p14:tracePt t="38056" x="5351463" y="4219575"/>
          <p14:tracePt t="38070" x="5360988" y="4219575"/>
          <p14:tracePt t="38727" x="5360988" y="4227513"/>
          <p14:tracePt t="38738" x="5351463" y="4237038"/>
          <p14:tracePt t="38744" x="5341938" y="4246563"/>
          <p14:tracePt t="38753" x="5334000" y="4246563"/>
          <p14:tracePt t="38758" x="5334000" y="4256088"/>
          <p14:tracePt t="38763" x="5324475" y="4256088"/>
          <p14:tracePt t="38775" x="5324475" y="4264025"/>
          <p14:tracePt t="38970" x="5305425" y="4264025"/>
          <p14:tracePt t="38980" x="5224463" y="4264025"/>
          <p14:tracePt t="38983" x="5187950" y="4264025"/>
          <p14:tracePt t="38987" x="5132388" y="4264025"/>
          <p14:tracePt t="38991" x="5095875" y="4256088"/>
          <p14:tracePt t="38995" x="5032375" y="4246563"/>
          <p14:tracePt t="38999" x="4976813" y="4237038"/>
          <p14:tracePt t="39006" x="4895850" y="4219575"/>
          <p14:tracePt t="39007" x="4821238" y="4191000"/>
          <p14:tracePt t="39011" x="4740275" y="4173538"/>
          <p14:tracePt t="39015" x="4648200" y="4146550"/>
          <p14:tracePt t="39023" x="4448175" y="4090988"/>
          <p14:tracePt t="39027" x="4356100" y="4064000"/>
          <p14:tracePt t="39031" x="4256088" y="4037013"/>
          <p14:tracePt t="39040" x="4073525" y="3990975"/>
          <p14:tracePt t="39042" x="3990975" y="3981450"/>
          <p14:tracePt t="39049" x="3917950" y="3963988"/>
          <p14:tracePt t="39059" x="3735388" y="3927475"/>
          <p14:tracePt t="39065" x="3679825" y="3917950"/>
          <p14:tracePt t="39066" x="3635375" y="3908425"/>
          <p14:tracePt t="39072" x="3589338" y="3898900"/>
          <p14:tracePt t="39076" x="3552825" y="3889375"/>
          <p14:tracePt t="39079" x="3516313" y="3871913"/>
          <p14:tracePt t="39084" x="3489325" y="3852863"/>
          <p14:tracePt t="39089" x="3460750" y="3844925"/>
          <p14:tracePt t="39091" x="3433763" y="3835400"/>
          <p14:tracePt t="39095" x="3397250" y="3825875"/>
          <p14:tracePt t="39099" x="3379788" y="3816350"/>
          <p14:tracePt t="39105" x="3351213" y="3798888"/>
          <p14:tracePt t="39107" x="3333750" y="3789363"/>
          <p14:tracePt t="39111" x="3314700" y="3779838"/>
          <p14:tracePt t="39116" x="3297238" y="3771900"/>
          <p14:tracePt t="39122" x="3278188" y="3762375"/>
          <p14:tracePt t="39124" x="3260725" y="3752850"/>
          <p14:tracePt t="39127" x="3232150" y="3743325"/>
          <p14:tracePt t="39144" x="3159125" y="3698875"/>
          <p14:tracePt t="39150" x="3141663" y="3689350"/>
          <p14:tracePt t="39151" x="3122613" y="3689350"/>
          <p14:tracePt t="39158" x="3105150" y="3679825"/>
          <p14:tracePt t="39159" x="3086100" y="3679825"/>
          <p14:tracePt t="39167" x="3068638" y="3679825"/>
          <p14:tracePt t="39171" x="3059113" y="3670300"/>
          <p14:tracePt t="39175" x="3049588" y="3670300"/>
          <p14:tracePt t="39179" x="3041650" y="3670300"/>
          <p14:tracePt t="39183" x="3032125" y="3670300"/>
          <p14:tracePt t="39188" x="3022600" y="3670300"/>
          <p14:tracePt t="39196" x="3013075" y="3670300"/>
          <p14:tracePt t="39199" x="3005138" y="3670300"/>
          <p14:tracePt t="39205" x="2995613" y="3670300"/>
          <p14:tracePt t="39207" x="2986088" y="3670300"/>
          <p14:tracePt t="39211" x="2968625" y="3670300"/>
          <p14:tracePt t="39215" x="2959100" y="3670300"/>
          <p14:tracePt t="39221" x="2949575" y="3670300"/>
          <p14:tracePt t="39223" x="2940050" y="3670300"/>
          <p14:tracePt t="39227" x="2922588" y="3670300"/>
          <p14:tracePt t="39231" x="2903538" y="3670300"/>
          <p14:tracePt t="39237" x="2886075" y="3670300"/>
          <p14:tracePt t="39239" x="2867025" y="3670300"/>
          <p14:tracePt t="39243" x="2849563" y="3670300"/>
          <p14:tracePt t="39247" x="2830513" y="3670300"/>
          <p14:tracePt t="39254" x="2813050" y="3670300"/>
          <p14:tracePt t="39256" x="2794000" y="3670300"/>
          <p14:tracePt t="39259" x="2786063" y="3670300"/>
          <p14:tracePt t="39265" x="2767013" y="3670300"/>
          <p14:tracePt t="39277" x="2730500" y="3670300"/>
          <p14:tracePt t="39286" x="2713038" y="3670300"/>
          <p14:tracePt t="39293" x="2703513" y="3662363"/>
          <p14:tracePt t="39299" x="2693988" y="3662363"/>
          <p14:tracePt t="39305" x="2684463" y="3662363"/>
          <p14:tracePt t="39307" x="2676525" y="3652838"/>
          <p14:tracePt t="39311" x="2667000" y="3652838"/>
          <p14:tracePt t="39315" x="2657475" y="3652838"/>
          <p14:tracePt t="39321" x="2640013" y="3652838"/>
          <p14:tracePt t="39328" x="2630488" y="3652838"/>
          <p14:tracePt t="39331" x="2611438" y="3652838"/>
          <p14:tracePt t="39337" x="2603500" y="3652838"/>
          <p14:tracePt t="39339" x="2584450" y="3652838"/>
          <p14:tracePt t="39343" x="2574925" y="3652838"/>
          <p14:tracePt t="39360" x="2566988" y="3652838"/>
          <p14:tracePt t="39370" x="2557463" y="3652838"/>
          <p14:tracePt t="39389" x="2557463" y="3662363"/>
          <p14:tracePt t="39396" x="2557463" y="3670300"/>
          <p14:tracePt t="39408" x="2557463" y="3679825"/>
          <p14:tracePt t="39448" x="2557463" y="3689350"/>
          <p14:tracePt t="39473" x="2557463" y="3698875"/>
          <p14:tracePt t="39484" x="2557463" y="3706813"/>
          <p14:tracePt t="39491" x="2557463" y="3716338"/>
          <p14:tracePt t="39503" x="2557463" y="3725863"/>
          <p14:tracePt t="39516" x="2566988" y="3735388"/>
          <p14:tracePt t="39540" x="2574925" y="3743325"/>
          <p14:tracePt t="39573" x="2584450" y="3743325"/>
          <p14:tracePt t="39580" x="2593975" y="3743325"/>
          <p14:tracePt t="39588" x="2603500" y="3743325"/>
          <p14:tracePt t="39591" x="2611438" y="3743325"/>
          <p14:tracePt t="39595" x="2620963" y="3743325"/>
          <p14:tracePt t="39605" x="2630488" y="3743325"/>
          <p14:tracePt t="39607" x="2640013" y="3743325"/>
          <p14:tracePt t="39611" x="2647950" y="3743325"/>
          <p14:tracePt t="39615" x="2657475" y="3743325"/>
          <p14:tracePt t="39621" x="2676525" y="3743325"/>
          <p14:tracePt t="39623" x="2684463" y="3743325"/>
          <p14:tracePt t="39634" x="2703513" y="3743325"/>
          <p14:tracePt t="39638" x="2720975" y="3743325"/>
          <p14:tracePt t="39642" x="2740025" y="3743325"/>
          <p14:tracePt t="39644" x="2757488" y="3743325"/>
          <p14:tracePt t="39648" x="2776538" y="3743325"/>
          <p14:tracePt t="39654" x="2794000" y="3743325"/>
          <p14:tracePt t="39656" x="2813050" y="3743325"/>
          <p14:tracePt t="39660" x="2840038" y="3743325"/>
          <p14:tracePt t="39664" x="2876550" y="3743325"/>
          <p14:tracePt t="39670" x="2913063" y="3743325"/>
          <p14:tracePt t="39672" x="2949575" y="3725863"/>
          <p14:tracePt t="39676" x="2995613" y="3725863"/>
          <p14:tracePt t="39683" x="3032125" y="3725863"/>
          <p14:tracePt t="39695" x="3187700" y="3706813"/>
          <p14:tracePt t="39701" x="3287713" y="3698875"/>
          <p14:tracePt t="39707" x="3360738" y="3679825"/>
          <p14:tracePt t="39709" x="3416300" y="3679825"/>
          <p14:tracePt t="39712" x="3479800" y="3679825"/>
          <p14:tracePt t="39723" x="3589338" y="3679825"/>
          <p14:tracePt t="39728" x="3689350" y="3679825"/>
          <p14:tracePt t="39732" x="3725863" y="3679825"/>
          <p14:tracePt t="39738" x="3771900" y="3679825"/>
          <p14:tracePt t="39740" x="3798888" y="3679825"/>
          <p14:tracePt t="39744" x="3817938" y="3679825"/>
          <p14:tracePt t="39748" x="3854450" y="3679825"/>
          <p14:tracePt t="39754" x="3881438" y="3679825"/>
          <p14:tracePt t="39756" x="3917950" y="3679825"/>
          <p14:tracePt t="39760" x="3954463" y="3679825"/>
          <p14:tracePt t="39764" x="3981450" y="3679825"/>
          <p14:tracePt t="39770" x="4017963" y="3679825"/>
          <p14:tracePt t="39772" x="4054475" y="3679825"/>
          <p14:tracePt t="39776" x="4083050" y="3679825"/>
          <p14:tracePt t="39780" x="4110038" y="3679825"/>
          <p14:tracePt t="39785" x="4146550" y="3679825"/>
          <p14:tracePt t="39788" x="4173538" y="3679825"/>
          <p14:tracePt t="39792" x="4192588" y="3679825"/>
          <p14:tracePt t="39796" x="4210050" y="3679825"/>
          <p14:tracePt t="39800" x="4219575" y="3679825"/>
          <p14:tracePt t="39809" x="4229100" y="3679825"/>
          <p14:tracePt t="39812" x="4237038" y="3679825"/>
          <p14:tracePt t="39850" x="4219575" y="3679825"/>
          <p14:tracePt t="39858" x="4192588" y="3670300"/>
          <p14:tracePt t="39860" x="4173538" y="3670300"/>
          <p14:tracePt t="39864" x="4156075" y="3670300"/>
          <p14:tracePt t="39870" x="4119563" y="3662363"/>
          <p14:tracePt t="39872" x="4090988" y="3662363"/>
          <p14:tracePt t="39877" x="4064000" y="3662363"/>
          <p14:tracePt t="39880" x="4027488" y="3662363"/>
          <p14:tracePt t="39885" x="3981450" y="3652838"/>
          <p14:tracePt t="39888" x="3944938" y="3652838"/>
          <p14:tracePt t="39892" x="3890963" y="3652838"/>
          <p14:tracePt t="39896" x="3825875" y="3652838"/>
          <p14:tracePt t="39900" x="3771900" y="3643313"/>
          <p14:tracePt t="39905" x="3708400" y="3633788"/>
          <p14:tracePt t="39908" x="3635375" y="3633788"/>
          <p14:tracePt t="39912" x="3562350" y="3606800"/>
          <p14:tracePt t="39918" x="3479800" y="3589338"/>
          <p14:tracePt t="39923" x="3424238" y="3579813"/>
          <p14:tracePt t="39923" x="3360738" y="3570288"/>
          <p14:tracePt t="39928" x="3306763" y="3552825"/>
          <p14:tracePt t="39932" x="3241675" y="3533775"/>
          <p14:tracePt t="39938" x="3178175" y="3516313"/>
          <p14:tracePt t="39940" x="3122613" y="3497263"/>
          <p14:tracePt t="39944" x="3078163" y="3479800"/>
          <p14:tracePt t="39948" x="3032125" y="3479800"/>
          <p14:tracePt t="39955" x="3005138" y="3470275"/>
          <p14:tracePt t="39957" x="2976563" y="3470275"/>
          <p14:tracePt t="39960" x="2949575" y="3460750"/>
          <p14:tracePt t="39967" x="2932113" y="3460750"/>
          <p14:tracePt t="39975" x="2886075" y="3460750"/>
          <p14:tracePt t="39979" x="2849563" y="3460750"/>
          <p14:tracePt t="39985" x="2840038" y="3460750"/>
          <p14:tracePt t="39988" x="2822575" y="3451225"/>
          <p14:tracePt t="39992" x="2813050" y="3451225"/>
          <p14:tracePt t="39996" x="2803525" y="3451225"/>
          <p14:tracePt t="40007" x="2794000" y="3443288"/>
          <p14:tracePt t="40181" x="2803525" y="3443288"/>
          <p14:tracePt t="40186" x="2830513" y="3443288"/>
          <p14:tracePt t="40189" x="2867025" y="3443288"/>
          <p14:tracePt t="40192" x="2903538" y="3451225"/>
          <p14:tracePt t="40196" x="2932113" y="3451225"/>
          <p14:tracePt t="40200" x="2976563" y="3451225"/>
          <p14:tracePt t="40205" x="3013075" y="3451225"/>
          <p14:tracePt t="40208" x="3068638" y="3451225"/>
          <p14:tracePt t="40212" x="3132138" y="3451225"/>
          <p14:tracePt t="40219" x="3168650" y="3451225"/>
          <p14:tracePt t="40222" x="3224213" y="3451225"/>
          <p14:tracePt t="40224" x="3270250" y="3451225"/>
          <p14:tracePt t="40228" x="3324225" y="3451225"/>
          <p14:tracePt t="40232" x="3379788" y="3451225"/>
          <p14:tracePt t="40238" x="3433763" y="3451225"/>
          <p14:tracePt t="40240" x="3489325" y="3451225"/>
          <p14:tracePt t="40244" x="3543300" y="3451225"/>
          <p14:tracePt t="40248" x="3589338" y="3451225"/>
          <p14:tracePt t="40255" x="3625850" y="3451225"/>
          <p14:tracePt t="40258" x="3671888" y="3451225"/>
          <p14:tracePt t="40260" x="3708400" y="3451225"/>
          <p14:tracePt t="40265" x="3725863" y="3451225"/>
          <p14:tracePt t="40270" x="3752850" y="3460750"/>
          <p14:tracePt t="40272" x="3771900" y="3460750"/>
          <p14:tracePt t="40276" x="3789363" y="3460750"/>
          <p14:tracePt t="40280" x="3808413" y="3460750"/>
          <p14:tracePt t="40286" x="3825875" y="3460750"/>
          <p14:tracePt t="40288" x="3835400" y="3460750"/>
          <p14:tracePt t="40292" x="3854450" y="3460750"/>
          <p14:tracePt t="40296" x="3871913" y="3460750"/>
          <p14:tracePt t="40300" x="3881438" y="3460750"/>
          <p14:tracePt t="40305" x="3890963" y="3460750"/>
          <p14:tracePt t="40308" x="3908425" y="3460750"/>
          <p14:tracePt t="40312" x="3927475" y="3460750"/>
          <p14:tracePt t="40317" x="3935413" y="3460750"/>
          <p14:tracePt t="40321" x="3954463" y="3460750"/>
          <p14:tracePt t="40324" x="3971925" y="3460750"/>
          <p14:tracePt t="40328" x="3990975" y="3460750"/>
          <p14:tracePt t="40332" x="4000500" y="3460750"/>
          <p14:tracePt t="40338" x="4008438" y="3460750"/>
          <p14:tracePt t="40340" x="4017963" y="3460750"/>
          <p14:tracePt t="40345" x="4027488" y="3460750"/>
          <p14:tracePt t="40354" x="4037013" y="3460750"/>
          <p14:tracePt t="40356" x="4044950" y="3460750"/>
          <p14:tracePt t="40360" x="4054475" y="3460750"/>
          <p14:tracePt t="40370" x="4064000" y="3460750"/>
          <p14:tracePt t="40503" x="4054475" y="3460750"/>
          <p14:tracePt t="40544" x="4064000" y="3460750"/>
          <p14:tracePt t="40557" x="4173538" y="3460750"/>
          <p14:tracePt t="40560" x="4219575" y="3460750"/>
          <p14:tracePt t="40564" x="4256088" y="3460750"/>
          <p14:tracePt t="40570" x="4302125" y="3460750"/>
          <p14:tracePt t="40572" x="4338638" y="3460750"/>
          <p14:tracePt t="40576" x="4392613" y="3460750"/>
          <p14:tracePt t="40580" x="4456113" y="3460750"/>
          <p14:tracePt t="40585" x="4511675" y="3460750"/>
          <p14:tracePt t="40588" x="4548188" y="3460750"/>
          <p14:tracePt t="40592" x="4575175" y="3460750"/>
          <p14:tracePt t="40596" x="4611688" y="3460750"/>
          <p14:tracePt t="40601" x="4638675" y="3460750"/>
          <p14:tracePt t="40604" x="4675188" y="3460750"/>
          <p14:tracePt t="40608" x="4711700" y="3470275"/>
          <p14:tracePt t="40612" x="4740275" y="3470275"/>
          <p14:tracePt t="40617" x="4767263" y="3470275"/>
          <p14:tracePt t="40621" x="4784725" y="3470275"/>
          <p14:tracePt t="40624" x="4803775" y="3470275"/>
          <p14:tracePt t="40628" x="4830763" y="3470275"/>
          <p14:tracePt t="40633" x="4849813" y="3470275"/>
          <p14:tracePt t="40637" x="4867275" y="3470275"/>
          <p14:tracePt t="40640" x="4886325" y="3470275"/>
          <p14:tracePt t="40644" x="4903788" y="3470275"/>
          <p14:tracePt t="40648" x="4922838" y="3470275"/>
          <p14:tracePt t="40654" x="4932363" y="3470275"/>
          <p14:tracePt t="40656" x="4940300" y="3470275"/>
          <p14:tracePt t="40661" x="4949825" y="3470275"/>
          <p14:tracePt t="40664" x="4968875" y="3470275"/>
          <p14:tracePt t="40670" x="4976813" y="3470275"/>
          <p14:tracePt t="40672" x="4986338" y="3470275"/>
          <p14:tracePt t="40681" x="4995863" y="3470275"/>
          <p14:tracePt t="40697" x="4995863" y="3479800"/>
          <p14:tracePt t="40709" x="4995863" y="3487738"/>
          <p14:tracePt t="40713" x="4986338" y="3497263"/>
          <p14:tracePt t="40719" x="4976813" y="3506788"/>
          <p14:tracePt t="40721" x="4959350" y="3506788"/>
          <p14:tracePt t="40724" x="4949825" y="3516313"/>
          <p14:tracePt t="40728" x="4940300" y="3516313"/>
          <p14:tracePt t="40733" x="4940300" y="3524250"/>
          <p14:tracePt t="42859" x="4940300" y="3533775"/>
          <p14:tracePt t="42861" x="4949825" y="3543300"/>
          <p14:tracePt t="42865" x="4995863" y="3570288"/>
          <p14:tracePt t="42872" x="5049838" y="3625850"/>
          <p14:tracePt t="42874" x="5114925" y="3670300"/>
          <p14:tracePt t="42877" x="5195888" y="3725863"/>
          <p14:tracePt t="42882" x="5278438" y="3771900"/>
          <p14:tracePt t="42887" x="5378450" y="3808413"/>
          <p14:tracePt t="42891" x="5451475" y="3852863"/>
          <p14:tracePt t="42893" x="5534025" y="3889375"/>
          <p14:tracePt t="42897" x="5597525" y="3917950"/>
          <p14:tracePt t="42904" x="5662613" y="3954463"/>
          <p14:tracePt t="42905" x="5726113" y="3981450"/>
          <p14:tracePt t="42909" x="5753100" y="4008438"/>
          <p14:tracePt t="42913" x="5799138" y="4037013"/>
          <p14:tracePt t="42920" x="5835650" y="4054475"/>
          <p14:tracePt t="42922" x="5862638" y="4073525"/>
          <p14:tracePt t="42925" x="5891213" y="4100513"/>
          <p14:tracePt t="42931" x="5899150" y="4117975"/>
          <p14:tracePt t="42939" x="5927725" y="4137025"/>
          <p14:tracePt t="42947" x="5945188" y="4137025"/>
          <p14:tracePt t="42952" x="5954713" y="4146550"/>
          <p14:tracePt t="42954" x="5964238" y="4146550"/>
          <p14:tracePt t="42957" x="5972175" y="4146550"/>
          <p14:tracePt t="42963" x="5972175" y="4154488"/>
          <p14:tracePt t="42971" x="5991225" y="4154488"/>
          <p14:tracePt t="42974" x="6008688" y="4154488"/>
          <p14:tracePt t="42977" x="6018213" y="4154488"/>
          <p14:tracePt t="42982" x="6037263" y="4164013"/>
          <p14:tracePt t="42986" x="6054725" y="4164013"/>
          <p14:tracePt t="42989" x="6054725" y="4173538"/>
          <p14:tracePt t="42993" x="6064250" y="4173538"/>
          <p14:tracePt t="42997" x="6081713" y="4183063"/>
          <p14:tracePt t="43003" x="6091238" y="4191000"/>
          <p14:tracePt t="43005" x="6110288" y="4200525"/>
          <p14:tracePt t="43009" x="6118225" y="4210050"/>
          <p14:tracePt t="43013" x="6127750" y="4210050"/>
          <p14:tracePt t="43019" x="6127750" y="4219575"/>
          <p14:tracePt t="43021" x="6137275" y="4227513"/>
          <p14:tracePt t="43025" x="6146800" y="4237038"/>
          <p14:tracePt t="43029" x="6154738" y="4246563"/>
          <p14:tracePt t="43036" x="6154738" y="4256088"/>
          <p14:tracePt t="43037" x="6164263" y="4256088"/>
          <p14:tracePt t="43041" x="6173788" y="4264025"/>
          <p14:tracePt t="43045" x="6183313" y="4283075"/>
          <p14:tracePt t="43049" x="6183313" y="4292600"/>
          <p14:tracePt t="43053" x="6200775" y="4300538"/>
          <p14:tracePt t="43057" x="6210300" y="4319588"/>
          <p14:tracePt t="43061" x="6219825" y="4329113"/>
          <p14:tracePt t="43065" x="6227763" y="4346575"/>
          <p14:tracePt t="43070" x="6246813" y="4356100"/>
          <p14:tracePt t="43073" x="6256338" y="4373563"/>
          <p14:tracePt t="43077" x="6273800" y="4392613"/>
          <p14:tracePt t="43081" x="6300788" y="4410075"/>
          <p14:tracePt t="43087" x="6329363" y="4429125"/>
          <p14:tracePt t="43089" x="6346825" y="4456113"/>
          <p14:tracePt t="43093" x="6365875" y="4475163"/>
          <p14:tracePt t="43097" x="6383338" y="4492625"/>
          <p14:tracePt t="43105" x="6429375" y="4538663"/>
          <p14:tracePt t="43109" x="6446838" y="4575175"/>
          <p14:tracePt t="43113" x="6465888" y="4602163"/>
          <p14:tracePt t="43120" x="6502400" y="4648200"/>
          <p14:tracePt t="43132" x="6548438" y="4721225"/>
          <p14:tracePt t="43133" x="6565900" y="4748213"/>
          <p14:tracePt t="43138" x="6594475" y="4767263"/>
          <p14:tracePt t="43141" x="6611938" y="4794250"/>
          <p14:tracePt t="43145" x="6630988" y="4830763"/>
          <p14:tracePt t="43149" x="6667500" y="4857750"/>
          <p14:tracePt t="43155" x="6684963" y="4894263"/>
          <p14:tracePt t="43157" x="6704013" y="4930775"/>
          <p14:tracePt t="43161" x="6721475" y="4967288"/>
          <p14:tracePt t="43165" x="6757988" y="5013325"/>
          <p14:tracePt t="43172" x="6784975" y="5059363"/>
          <p14:tracePt t="43174" x="6794500" y="5086350"/>
          <p14:tracePt t="43177" x="6813550" y="5113338"/>
          <p14:tracePt t="43181" x="6831013" y="5149850"/>
          <p14:tracePt t="43187" x="6850063" y="5178425"/>
          <p14:tracePt t="43189" x="6867525" y="5205413"/>
          <p14:tracePt t="43193" x="6886575" y="5222875"/>
          <p14:tracePt t="43197" x="6894513" y="5241925"/>
          <p14:tracePt t="43204" x="6913563" y="5278438"/>
          <p14:tracePt t="43206" x="6923088" y="5295900"/>
          <p14:tracePt t="43209" x="6931025" y="5314950"/>
          <p14:tracePt t="43213" x="6940550" y="5324475"/>
          <p14:tracePt t="43220" x="6950075" y="5341938"/>
          <p14:tracePt t="43222" x="6959600" y="5351463"/>
          <p14:tracePt t="43229" x="6967538" y="5360988"/>
          <p14:tracePt t="43235" x="6967538" y="5368925"/>
          <p14:tracePt t="43238" x="6977063" y="5378450"/>
          <p14:tracePt t="43241" x="6986588" y="5378450"/>
          <p14:tracePt t="43245" x="6996113" y="5387975"/>
          <p14:tracePt t="43253" x="7004050" y="5387975"/>
          <p14:tracePt t="43257" x="7023100" y="5397500"/>
          <p14:tracePt t="43266" x="7040563" y="5397500"/>
          <p14:tracePt t="43276" x="7050088" y="5397500"/>
          <p14:tracePt t="43280" x="7069138" y="5397500"/>
          <p14:tracePt t="43287" x="7096125" y="5405438"/>
          <p14:tracePt t="43289" x="7105650" y="5405438"/>
          <p14:tracePt t="43293" x="7113588" y="5405438"/>
          <p14:tracePt t="43297" x="7132638" y="5414963"/>
          <p14:tracePt t="43303" x="7150100" y="5414963"/>
          <p14:tracePt t="43305" x="7169150" y="5424488"/>
          <p14:tracePt t="43309" x="7186613" y="5424488"/>
          <p14:tracePt t="43313" x="7205663" y="5424488"/>
          <p14:tracePt t="43319" x="7223125" y="5434013"/>
          <p14:tracePt t="43321" x="7242175" y="5434013"/>
          <p14:tracePt t="43325" x="7259638" y="5434013"/>
          <p14:tracePt t="43329" x="7278688" y="5441950"/>
          <p14:tracePt t="43335" x="7305675" y="5441950"/>
          <p14:tracePt t="43337" x="7324725" y="5441950"/>
          <p14:tracePt t="43341" x="7361238" y="5441950"/>
          <p14:tracePt t="43345" x="7388225" y="5441950"/>
          <p14:tracePt t="43352" x="7415213" y="5441950"/>
          <p14:tracePt t="43353" x="7443788" y="5441950"/>
          <p14:tracePt t="43357" x="7470775" y="5441950"/>
          <p14:tracePt t="43361" x="7507288" y="5441950"/>
          <p14:tracePt t="43367" x="7534275" y="5441950"/>
          <p14:tracePt t="43370" x="7570788" y="5441950"/>
          <p14:tracePt t="43373" x="7597775" y="5441950"/>
          <p14:tracePt t="43377" x="7634288" y="5441950"/>
          <p14:tracePt t="43381" x="7662863" y="5441950"/>
          <p14:tracePt t="43386" x="7689850" y="5441950"/>
          <p14:tracePt t="43389" x="7716838" y="5441950"/>
          <p14:tracePt t="43393" x="7753350" y="5441950"/>
          <p14:tracePt t="43396" x="7780338" y="5441950"/>
          <p14:tracePt t="43403" x="7808913" y="5441950"/>
          <p14:tracePt t="43405" x="7835900" y="5424488"/>
          <p14:tracePt t="43409" x="7862888" y="5424488"/>
          <p14:tracePt t="43415" x="7899400" y="5414963"/>
          <p14:tracePt t="43419" x="7926388" y="5414963"/>
          <p14:tracePt t="43422" x="7954963" y="5405438"/>
          <p14:tracePt t="43425" x="7981950" y="5405438"/>
          <p14:tracePt t="43429" x="8018463" y="5397500"/>
          <p14:tracePt t="43436" x="8045450" y="5397500"/>
          <p14:tracePt t="43438" x="8072438" y="5387975"/>
          <p14:tracePt t="43441" x="8091488" y="5378450"/>
          <p14:tracePt t="43445" x="8108950" y="5378450"/>
          <p14:tracePt t="43450" x="8137525" y="5368925"/>
          <p14:tracePt t="43454" x="8154988" y="5368925"/>
          <p14:tracePt t="43457" x="8191500" y="5360988"/>
          <p14:tracePt t="43461" x="8210550" y="5360988"/>
          <p14:tracePt t="43466" x="8228013" y="5351463"/>
          <p14:tracePt t="43470" x="8247063" y="5351463"/>
          <p14:tracePt t="43473" x="8247063" y="5341938"/>
          <p14:tracePt t="43478" x="8256588" y="5341938"/>
          <p14:tracePt t="43483" x="8264525" y="5332413"/>
          <p14:tracePt t="43487" x="8274050" y="5332413"/>
          <p14:tracePt t="43493" x="8283575" y="5332413"/>
          <p14:tracePt t="43686" x="8293100" y="5332413"/>
          <p14:tracePt t="43690" x="8301038" y="5332413"/>
          <p14:tracePt t="43694" x="8301038" y="5341938"/>
          <p14:tracePt t="43699" x="8301038" y="5351463"/>
          <p14:tracePt t="43704" x="8301038" y="5360988"/>
          <p14:tracePt t="43706" x="8310563" y="5368925"/>
          <p14:tracePt t="43710" x="8310563" y="5387975"/>
          <p14:tracePt t="43714" x="8310563" y="5397500"/>
          <p14:tracePt t="43720" x="8310563" y="5405438"/>
          <p14:tracePt t="43722" x="8310563" y="5424488"/>
          <p14:tracePt t="43726" x="8310563" y="5434013"/>
          <p14:tracePt t="43730" x="8310563" y="5441950"/>
          <p14:tracePt t="43742" x="8310563" y="5451475"/>
          <p14:tracePt t="43746" x="8310563" y="5461000"/>
          <p14:tracePt t="43752" x="8320088" y="5461000"/>
          <p14:tracePt t="43758" x="8320088" y="5470525"/>
          <p14:tracePt t="43771" x="8320088" y="5478463"/>
          <p14:tracePt t="43787" x="8320088" y="5487988"/>
          <p14:tracePt t="43797" x="8320088" y="5497513"/>
          <p14:tracePt t="43821" x="8320088" y="5507038"/>
          <p14:tracePt t="43826" x="8320088" y="5514975"/>
          <p14:tracePt t="43831" x="8320088" y="5524500"/>
          <p14:tracePt t="43839" x="8320088" y="5534025"/>
          <p14:tracePt t="43852" x="8320088" y="5543550"/>
          <p14:tracePt t="43954" x="8320088" y="5551488"/>
          <p14:tracePt t="44039" x="8310563" y="5551488"/>
          <p14:tracePt t="44047" x="8301038" y="5551488"/>
          <p14:tracePt t="44052" x="8293100" y="5551488"/>
          <p14:tracePt t="44059" x="8283575" y="5551488"/>
          <p14:tracePt t="44063" x="8274050" y="5551488"/>
          <p14:tracePt t="44068" x="8264525" y="5551488"/>
          <p14:tracePt t="44079" x="8256588" y="5551488"/>
          <p14:tracePt t="44083" x="8237538" y="5551488"/>
          <p14:tracePt t="44087" x="8228013" y="5551488"/>
          <p14:tracePt t="44090" x="8210550" y="5551488"/>
          <p14:tracePt t="44094" x="8201025" y="5551488"/>
          <p14:tracePt t="44099" x="8191500" y="5551488"/>
          <p14:tracePt t="44102" x="8164513" y="5561013"/>
          <p14:tracePt t="44106" x="8154988" y="5561013"/>
          <p14:tracePt t="44110" x="8137525" y="5561013"/>
          <p14:tracePt t="44114" x="8118475" y="5561013"/>
          <p14:tracePt t="44120" x="8101013" y="5561013"/>
          <p14:tracePt t="44122" x="8081963" y="5561013"/>
          <p14:tracePt t="44135" x="8027988" y="5561013"/>
          <p14:tracePt t="44138" x="8008938" y="5561013"/>
          <p14:tracePt t="44142" x="7991475" y="5561013"/>
          <p14:tracePt t="44149" x="7972425" y="5561013"/>
          <p14:tracePt t="44160" x="7908925" y="5561013"/>
          <p14:tracePt t="44169" x="7872413" y="5570538"/>
          <p14:tracePt t="44176" x="7845425" y="5570538"/>
          <p14:tracePt t="44178" x="7826375" y="5570538"/>
          <p14:tracePt t="44182" x="7808913" y="5570538"/>
          <p14:tracePt t="44188" x="7789863" y="5570538"/>
          <p14:tracePt t="44190" x="7772400" y="5570538"/>
          <p14:tracePt t="44194" x="7753350" y="5570538"/>
          <p14:tracePt t="44198" x="7735888" y="5570538"/>
          <p14:tracePt t="44204" x="7716838" y="5561013"/>
          <p14:tracePt t="44206" x="7699375" y="5561013"/>
          <p14:tracePt t="44210" x="7680325" y="5561013"/>
          <p14:tracePt t="44214" x="7662863" y="5561013"/>
          <p14:tracePt t="44220" x="7643813" y="5551488"/>
          <p14:tracePt t="44222" x="7626350" y="5551488"/>
          <p14:tracePt t="44226" x="7616825" y="5551488"/>
          <p14:tracePt t="44230" x="7597775" y="5543550"/>
          <p14:tracePt t="44237" x="7580313" y="5543550"/>
          <p14:tracePt t="44238" x="7570788" y="5543550"/>
          <p14:tracePt t="44242" x="7561263" y="5543550"/>
          <p14:tracePt t="44246" x="7553325" y="5543550"/>
          <p14:tracePt t="44253" x="7534275" y="5543550"/>
          <p14:tracePt t="44254" x="7524750" y="5543550"/>
          <p14:tracePt t="44258" x="7516813" y="5543550"/>
          <p14:tracePt t="44262" x="7507288" y="5543550"/>
          <p14:tracePt t="44270" x="7497763" y="5534025"/>
          <p14:tracePt t="44274" x="7488238" y="5534025"/>
          <p14:tracePt t="44278" x="7480300" y="5534025"/>
          <p14:tracePt t="44282" x="7470775" y="5534025"/>
          <p14:tracePt t="44287" x="7461250" y="5534025"/>
          <p14:tracePt t="44290" x="7451725" y="5534025"/>
          <p14:tracePt t="44294" x="7443788" y="5534025"/>
          <p14:tracePt t="44301" x="7434263" y="5534025"/>
          <p14:tracePt t="44303" x="7424738" y="5524500"/>
          <p14:tracePt t="44306" x="7415213" y="5524500"/>
          <p14:tracePt t="44310" x="7397750" y="5524500"/>
          <p14:tracePt t="44314" x="7388225" y="5524500"/>
          <p14:tracePt t="44322" x="7378700" y="5524500"/>
          <p14:tracePt t="44326" x="7370763" y="5524500"/>
          <p14:tracePt t="44330" x="7351713" y="5524500"/>
          <p14:tracePt t="44336" x="7342188" y="5524500"/>
          <p14:tracePt t="44338" x="7334250" y="5524500"/>
          <p14:tracePt t="44342" x="7324725" y="5524500"/>
          <p14:tracePt t="44360" x="7315200" y="5524500"/>
          <p14:tracePt t="44368" x="7305675" y="5524500"/>
          <p14:tracePt t="44371" x="7296150" y="5524500"/>
          <p14:tracePt t="44379" x="7288213" y="5524500"/>
          <p14:tracePt t="44383" x="7278688" y="5524500"/>
          <p14:tracePt t="44391" x="7269163" y="5524500"/>
          <p14:tracePt t="44394" x="7259638" y="5524500"/>
          <p14:tracePt t="44399" x="7251700" y="5524500"/>
          <p14:tracePt t="44403" x="7242175" y="5524500"/>
          <p14:tracePt t="44406" x="7232650" y="5524500"/>
          <p14:tracePt t="44410" x="7223125" y="5524500"/>
          <p14:tracePt t="44416" x="7215188" y="5524500"/>
          <p14:tracePt t="44419" x="7205663" y="5514975"/>
          <p14:tracePt t="44422" x="7186613" y="5514975"/>
          <p14:tracePt t="44426" x="7169150" y="5514975"/>
          <p14:tracePt t="44430" x="7159625" y="5514975"/>
          <p14:tracePt t="44436" x="7142163" y="5507038"/>
          <p14:tracePt t="44438" x="7123113" y="5507038"/>
          <p14:tracePt t="44442" x="7105650" y="5507038"/>
          <p14:tracePt t="44446" x="7096125" y="5507038"/>
          <p14:tracePt t="44453" x="7059613" y="5507038"/>
          <p14:tracePt t="44454" x="7040563" y="5507038"/>
          <p14:tracePt t="44458" x="7023100" y="5507038"/>
          <p14:tracePt t="44462" x="6996113" y="5507038"/>
          <p14:tracePt t="44468" x="6977063" y="5507038"/>
          <p14:tracePt t="44471" x="6959600" y="5507038"/>
          <p14:tracePt t="44474" x="6950075" y="5507038"/>
          <p14:tracePt t="44478" x="6931025" y="5507038"/>
          <p14:tracePt t="44485" x="6923088" y="5507038"/>
          <p14:tracePt t="44487" x="6904038" y="5507038"/>
          <p14:tracePt t="44490" x="6894513" y="5507038"/>
          <p14:tracePt t="44494" x="6886575" y="5507038"/>
          <p14:tracePt t="44499" x="6877050" y="5507038"/>
          <p14:tracePt t="44506" x="6867525" y="5507038"/>
          <p14:tracePt t="44510" x="6858000" y="5507038"/>
          <p14:tracePt t="44519" x="6850063" y="5507038"/>
          <p14:tracePt t="44522" x="6840538" y="5507038"/>
          <p14:tracePt t="44530" x="6831013" y="5507038"/>
          <p14:tracePt t="44538" x="6821488" y="5507038"/>
          <p14:tracePt t="44552" x="6813550" y="5507038"/>
          <p14:tracePt t="44558" x="6804025" y="5507038"/>
          <p14:tracePt t="44567" x="6794500" y="5507038"/>
          <p14:tracePt t="44578" x="6784975" y="5507038"/>
          <p14:tracePt t="44586" x="6777038" y="5507038"/>
          <p14:tracePt t="44595" x="6767513" y="5507038"/>
          <p14:tracePt t="44616" x="6757988" y="5507038"/>
          <p14:tracePt t="44627" x="6748463" y="5507038"/>
          <p14:tracePt t="44630" x="6740525" y="5507038"/>
          <p14:tracePt t="44639" x="6731000" y="5507038"/>
          <p14:tracePt t="44646" x="6721475" y="5507038"/>
          <p14:tracePt t="44659" x="6711950" y="5507038"/>
          <p14:tracePt t="44679" x="6704013" y="5507038"/>
          <p14:tracePt t="44691" x="6694488" y="5507038"/>
          <p14:tracePt t="44700" x="6684963" y="5507038"/>
          <p14:tracePt t="44710" x="6684963" y="5514975"/>
          <p14:tracePt t="44807" x="6694488" y="5514975"/>
          <p14:tracePt t="44822" x="6704013" y="5514975"/>
          <p14:tracePt t="44838" x="6711950" y="5514975"/>
          <p14:tracePt t="44845" x="6721475" y="5514975"/>
          <p14:tracePt t="44848" x="6731000" y="5514975"/>
          <p14:tracePt t="44850" x="6740525" y="5514975"/>
          <p14:tracePt t="44854" x="6748463" y="5514975"/>
          <p14:tracePt t="44858" x="6757988" y="5514975"/>
          <p14:tracePt t="44868" x="6767513" y="5524500"/>
          <p14:tracePt t="44875" x="6794500" y="5524500"/>
          <p14:tracePt t="44878" x="6804025" y="5524500"/>
          <p14:tracePt t="44884" x="6813550" y="5524500"/>
          <p14:tracePt t="44891" x="6831013" y="5524500"/>
          <p14:tracePt t="44894" x="6840538" y="5524500"/>
          <p14:tracePt t="44898" x="6858000" y="5524500"/>
          <p14:tracePt t="44902" x="6877050" y="5524500"/>
          <p14:tracePt t="44906" x="6886575" y="5524500"/>
          <p14:tracePt t="44910" x="6904038" y="5524500"/>
          <p14:tracePt t="44920" x="6923088" y="5524500"/>
          <p14:tracePt t="44922" x="6931025" y="5524500"/>
          <p14:tracePt t="44926" x="6940550" y="5524500"/>
          <p14:tracePt t="44936" x="6950075" y="5524500"/>
          <p14:tracePt t="44943" x="6959600" y="5524500"/>
          <p14:tracePt t="44968" x="6967538" y="5524500"/>
          <p14:tracePt t="44979" x="6977063" y="5524500"/>
          <p14:tracePt t="45068" x="6986588" y="5524500"/>
          <p14:tracePt t="45079" x="6996113" y="5524500"/>
          <p14:tracePt t="45150" x="6986588" y="5524500"/>
          <p14:tracePt t="45158" x="6977063" y="5524500"/>
          <p14:tracePt t="45162" x="6967538" y="5524500"/>
          <p14:tracePt t="45174" x="6959600" y="5524500"/>
          <p14:tracePt t="45178" x="6950075" y="5524500"/>
          <p14:tracePt t="45183" x="6940550" y="5514975"/>
          <p14:tracePt t="45215" x="6940550" y="5507038"/>
          <p14:tracePt t="45222" x="6950075" y="5507038"/>
          <p14:tracePt t="45226" x="6967538" y="5507038"/>
          <p14:tracePt t="45230" x="6967538" y="5497513"/>
          <p14:tracePt t="45236" x="6986588" y="5497513"/>
          <p14:tracePt t="45238" x="7004050" y="5497513"/>
          <p14:tracePt t="45242" x="7023100" y="5487988"/>
          <p14:tracePt t="45246" x="7040563" y="5487988"/>
          <p14:tracePt t="45252" x="7069138" y="5487988"/>
          <p14:tracePt t="45255" x="7086600" y="5487988"/>
          <p14:tracePt t="45258" x="7105650" y="5487988"/>
          <p14:tracePt t="45262" x="7123113" y="5487988"/>
          <p14:tracePt t="45268" x="7132638" y="5487988"/>
          <p14:tracePt t="45271" x="7150100" y="5478463"/>
          <p14:tracePt t="45274" x="7159625" y="5478463"/>
          <p14:tracePt t="45278" x="7169150" y="5478463"/>
          <p14:tracePt t="45295" x="7178675" y="5478463"/>
          <p14:tracePt t="45403" x="7178675" y="5470525"/>
          <p14:tracePt t="45420" x="7159625" y="5470525"/>
          <p14:tracePt t="45430" x="7132638" y="5461000"/>
          <p14:tracePt t="45439" x="7105650" y="5451475"/>
          <p14:tracePt t="45444" x="7096125" y="5451475"/>
          <p14:tracePt t="45446" x="7086600" y="5441950"/>
          <p14:tracePt t="45452" x="7077075" y="5441950"/>
          <p14:tracePt t="45454" x="7069138" y="5441950"/>
          <p14:tracePt t="45517" x="7059613" y="5434013"/>
          <p14:tracePt t="45536" x="7069138" y="5434013"/>
          <p14:tracePt t="45538" x="7086600" y="5434013"/>
          <p14:tracePt t="45542" x="7096125" y="5424488"/>
          <p14:tracePt t="45546" x="7105650" y="5424488"/>
          <p14:tracePt t="45552" x="7113588" y="5424488"/>
          <p14:tracePt t="45554" x="7123113" y="5424488"/>
          <p14:tracePt t="45558" x="7132638" y="5424488"/>
          <p14:tracePt t="45563" x="7150100" y="5414963"/>
          <p14:tracePt t="45568" x="7169150" y="5414963"/>
          <p14:tracePt t="45571" x="7178675" y="5414963"/>
          <p14:tracePt t="45574" x="7196138" y="5405438"/>
          <p14:tracePt t="45578" x="7215188" y="5405438"/>
          <p14:tracePt t="45584" x="7215188" y="5397500"/>
          <p14:tracePt t="45586" x="7232650" y="5397500"/>
          <p14:tracePt t="45592" x="7242175" y="5397500"/>
          <p14:tracePt t="45594" x="7259638" y="5397500"/>
          <p14:tracePt t="45598" x="7269163" y="5397500"/>
          <p14:tracePt t="45604" x="7288213" y="5397500"/>
          <p14:tracePt t="45612" x="7296150" y="5397500"/>
          <p14:tracePt t="45615" x="7305675" y="5397500"/>
          <p14:tracePt t="45620" x="7315200" y="5397500"/>
          <p14:tracePt t="45623" x="7324725" y="5397500"/>
          <p14:tracePt t="45628" x="7342188" y="5397500"/>
          <p14:tracePt t="45638" x="7351713" y="5397500"/>
          <p14:tracePt t="45643" x="7370763" y="5397500"/>
          <p14:tracePt t="45647" x="7378700" y="5397500"/>
          <p14:tracePt t="45652" x="7388225" y="5397500"/>
          <p14:tracePt t="45656" x="7407275" y="5397500"/>
          <p14:tracePt t="45663" x="7415213" y="5397500"/>
          <p14:tracePt t="45669" x="7424738" y="5397500"/>
          <p14:tracePt t="45675" x="7434263" y="5397500"/>
          <p14:tracePt t="45679" x="7443788" y="5397500"/>
          <p14:tracePt t="45685" x="7451725" y="5397500"/>
          <p14:tracePt t="45687" x="7461250" y="5397500"/>
          <p14:tracePt t="45691" x="7470775" y="5397500"/>
          <p14:tracePt t="45695" x="7488238" y="5397500"/>
          <p14:tracePt t="45701" x="7507288" y="5397500"/>
          <p14:tracePt t="45703" x="7516813" y="5397500"/>
          <p14:tracePt t="45707" x="7534275" y="5397500"/>
          <p14:tracePt t="45711" x="7543800" y="5397500"/>
          <p14:tracePt t="45715" x="7553325" y="5397500"/>
          <p14:tracePt t="45719" x="7570788" y="5387975"/>
          <p14:tracePt t="45723" x="7607300" y="5387975"/>
          <p14:tracePt t="45727" x="7626350" y="5387975"/>
          <p14:tracePt t="45731" x="7653338" y="5378450"/>
          <p14:tracePt t="45736" x="7670800" y="5378450"/>
          <p14:tracePt t="45739" x="7699375" y="5368925"/>
          <p14:tracePt t="45743" x="7716838" y="5368925"/>
          <p14:tracePt t="45748" x="7735888" y="5360988"/>
          <p14:tracePt t="45752" x="7762875" y="5351463"/>
          <p14:tracePt t="45755" x="7780338" y="5351463"/>
          <p14:tracePt t="45759" x="7799388" y="5351463"/>
          <p14:tracePt t="45763" x="7816850" y="5351463"/>
          <p14:tracePt t="45769" x="7835900" y="5351463"/>
          <p14:tracePt t="45771" x="7845425" y="5351463"/>
          <p14:tracePt t="45775" x="7853363" y="5351463"/>
          <p14:tracePt t="45787" x="7862888" y="5351463"/>
          <p14:tracePt t="45916" x="7872413" y="5341938"/>
          <p14:tracePt t="45928" x="7881938" y="5341938"/>
          <p14:tracePt t="45955" x="7889875" y="5341938"/>
          <p14:tracePt t="46000" x="7872413" y="5341938"/>
          <p14:tracePt t="46003" x="7862888" y="5341938"/>
          <p14:tracePt t="46007" x="7853363" y="5341938"/>
          <p14:tracePt t="46011" x="7835900" y="5341938"/>
          <p14:tracePt t="46016" x="7816850" y="5341938"/>
          <p14:tracePt t="46019" x="7799388" y="5341938"/>
          <p14:tracePt t="46023" x="7780338" y="5341938"/>
          <p14:tracePt t="46027" x="7753350" y="5351463"/>
          <p14:tracePt t="46032" x="7735888" y="5351463"/>
          <p14:tracePt t="46035" x="7716838" y="5360988"/>
          <p14:tracePt t="46039" x="7680325" y="5360988"/>
          <p14:tracePt t="46043" x="7662863" y="5368925"/>
          <p14:tracePt t="46047" x="7643813" y="5368925"/>
          <p14:tracePt t="46052" x="7626350" y="5378450"/>
          <p14:tracePt t="46055" x="7597775" y="5378450"/>
          <p14:tracePt t="46059" x="7580313" y="5387975"/>
          <p14:tracePt t="46064" x="7553325" y="5387975"/>
          <p14:tracePt t="46070" x="7534275" y="5397500"/>
          <p14:tracePt t="46071" x="7516813" y="5397500"/>
          <p14:tracePt t="46075" x="7488238" y="5414963"/>
          <p14:tracePt t="46079" x="7451725" y="5414963"/>
          <p14:tracePt t="46085" x="7443788" y="5414963"/>
          <p14:tracePt t="46087" x="7415213" y="5424488"/>
          <p14:tracePt t="46093" x="7407275" y="5424488"/>
          <p14:tracePt t="46100" x="7370763" y="5434013"/>
          <p14:tracePt t="46108" x="7334250" y="5434013"/>
          <p14:tracePt t="46112" x="7315200" y="5434013"/>
          <p14:tracePt t="46115" x="7296150" y="5434013"/>
          <p14:tracePt t="46120" x="7278688" y="5434013"/>
          <p14:tracePt t="46123" x="7269163" y="5434013"/>
          <p14:tracePt t="46127" x="7251700" y="5434013"/>
          <p14:tracePt t="46133" x="7242175" y="5434013"/>
          <p14:tracePt t="46139" x="7232650" y="5434013"/>
          <p14:tracePt t="46143" x="7223125" y="5434013"/>
          <p14:tracePt t="46148" x="7215188" y="5434013"/>
          <p14:tracePt t="46156" x="7205663" y="5434013"/>
          <p14:tracePt t="46164" x="7196138" y="5434013"/>
          <p14:tracePt t="46172" x="7186613" y="5434013"/>
          <p14:tracePt t="46180" x="7178675" y="5434013"/>
          <p14:tracePt t="46186" x="7169150" y="5434013"/>
          <p14:tracePt t="46187" x="7159625" y="5434013"/>
          <p14:tracePt t="46191" x="7150100" y="5434013"/>
          <p14:tracePt t="46195" x="7132638" y="5434013"/>
          <p14:tracePt t="46203" x="7113588" y="5434013"/>
          <p14:tracePt t="46207" x="7096125" y="5434013"/>
          <p14:tracePt t="46211" x="7086600" y="5434013"/>
          <p14:tracePt t="46216" x="7069138" y="5434013"/>
          <p14:tracePt t="46219" x="7059613" y="5434013"/>
          <p14:tracePt t="46223" x="7040563" y="5434013"/>
          <p14:tracePt t="46233" x="7032625" y="5434013"/>
          <p14:tracePt t="46235" x="7023100" y="5434013"/>
          <p14:tracePt t="46239" x="7013575" y="5434013"/>
          <p14:tracePt t="46243" x="7013575" y="5424488"/>
          <p14:tracePt t="46248" x="7004050" y="5424488"/>
          <p14:tracePt t="46379" x="7013575" y="5414963"/>
          <p14:tracePt t="46383" x="7032625" y="5414963"/>
          <p14:tracePt t="46387" x="7040563" y="5414963"/>
          <p14:tracePt t="46391" x="7050088" y="5414963"/>
          <p14:tracePt t="46395" x="7069138" y="5414963"/>
          <p14:tracePt t="46401" x="7086600" y="5414963"/>
          <p14:tracePt t="46403" x="7105650" y="5414963"/>
          <p14:tracePt t="46407" x="7123113" y="5414963"/>
          <p14:tracePt t="46412" x="7142163" y="5414963"/>
          <p14:tracePt t="46417" x="7159625" y="5414963"/>
          <p14:tracePt t="46419" x="7178675" y="5414963"/>
          <p14:tracePt t="46423" x="7205663" y="5414963"/>
          <p14:tracePt t="46427" x="7223125" y="5414963"/>
          <p14:tracePt t="46432" x="7251700" y="5414963"/>
          <p14:tracePt t="46435" x="7278688" y="5414963"/>
          <p14:tracePt t="46439" x="7296150" y="5414963"/>
          <p14:tracePt t="46443" x="7334250" y="5405438"/>
          <p14:tracePt t="46448" x="7361238" y="5405438"/>
          <p14:tracePt t="46452" x="7378700" y="5405438"/>
          <p14:tracePt t="46455" x="7407275" y="5405438"/>
          <p14:tracePt t="46459" x="7424738" y="5405438"/>
          <p14:tracePt t="46464" x="7443788" y="5405438"/>
          <p14:tracePt t="46468" x="7461250" y="5405438"/>
          <p14:tracePt t="46471" x="7480300" y="5405438"/>
          <p14:tracePt t="46475" x="7497763" y="5405438"/>
          <p14:tracePt t="46480" x="7507288" y="5405438"/>
          <p14:tracePt t="46485" x="7516813" y="5405438"/>
          <p14:tracePt t="46487" x="7524750" y="5405438"/>
          <p14:tracePt t="46491" x="7534275" y="5405438"/>
          <p14:tracePt t="46503" x="7543800" y="5405438"/>
          <p14:tracePt t="46516" x="7553325" y="5405438"/>
          <p14:tracePt t="46523" x="7561263" y="5405438"/>
          <p14:tracePt t="46539" x="7570788" y="5405438"/>
          <p14:tracePt t="46543" x="7580313" y="5405438"/>
          <p14:tracePt t="46552" x="7589838" y="5405438"/>
          <p14:tracePt t="46555" x="7597775" y="5405438"/>
          <p14:tracePt t="46559" x="7607300" y="5405438"/>
          <p14:tracePt t="46563" x="7616825" y="5405438"/>
          <p14:tracePt t="46568" x="7626350" y="5405438"/>
          <p14:tracePt t="46571" x="7634288" y="5405438"/>
          <p14:tracePt t="46575" x="7643813" y="5405438"/>
          <p14:tracePt t="46579" x="7662863" y="5405438"/>
          <p14:tracePt t="46585" x="7670800" y="5405438"/>
          <p14:tracePt t="46587" x="7680325" y="5405438"/>
          <p14:tracePt t="46595" x="7699375" y="5405438"/>
          <p14:tracePt t="46601" x="7707313" y="5405438"/>
          <p14:tracePt t="46603" x="7716838" y="5405438"/>
          <p14:tracePt t="46607" x="7735888" y="5405438"/>
          <p14:tracePt t="46611" x="7743825" y="5405438"/>
          <p14:tracePt t="46619" x="7753350" y="5405438"/>
          <p14:tracePt t="46623" x="7762875" y="5405438"/>
          <p14:tracePt t="46627" x="7772400" y="5405438"/>
          <p14:tracePt t="46631" x="7780338" y="5414963"/>
          <p14:tracePt t="46639" x="7789863" y="5414963"/>
          <p14:tracePt t="46643" x="7799388" y="5424488"/>
          <p14:tracePt t="46655" x="7808913" y="5424488"/>
          <p14:tracePt t="46660" x="7816850" y="5424488"/>
          <p14:tracePt t="46671" x="7826375" y="5424488"/>
          <p14:tracePt t="46677" x="7835900" y="5424488"/>
          <p14:tracePt t="46680" x="7845425" y="5424488"/>
          <p14:tracePt t="46692" x="7853363" y="5424488"/>
          <p14:tracePt t="46718" x="7862888" y="5424488"/>
          <p14:tracePt t="46752" x="7872413" y="5424488"/>
          <p14:tracePt t="46755" x="7881938" y="5424488"/>
          <p14:tracePt t="46763" x="7889875" y="5424488"/>
          <p14:tracePt t="46768" x="7899400" y="5424488"/>
          <p14:tracePt t="46771" x="7908925" y="5424488"/>
          <p14:tracePt t="46779" x="7918450" y="5424488"/>
          <p14:tracePt t="46787" x="7926388" y="5424488"/>
          <p14:tracePt t="46801" x="7935913" y="5424488"/>
          <p14:tracePt t="47095" x="7945438" y="5424488"/>
          <p14:tracePt t="47099" x="7954963" y="5424488"/>
          <p14:tracePt t="47103" x="7962900" y="5424488"/>
          <p14:tracePt t="47111" x="7972425" y="5414963"/>
          <p14:tracePt t="47117" x="7981950" y="5405438"/>
          <p14:tracePt t="47119" x="7999413" y="5387975"/>
          <p14:tracePt t="47123" x="8018463" y="5378450"/>
          <p14:tracePt t="47131" x="8054975" y="5332413"/>
          <p14:tracePt t="47136" x="8081963" y="5295900"/>
          <p14:tracePt t="47139" x="8108950" y="5251450"/>
          <p14:tracePt t="47143" x="8137525" y="5205413"/>
          <p14:tracePt t="47147" x="8174038" y="5141913"/>
          <p14:tracePt t="47154" x="8210550" y="5059363"/>
          <p14:tracePt t="47157" x="8256588" y="4967288"/>
          <p14:tracePt t="47159" x="8293100" y="4884738"/>
          <p14:tracePt t="47166" x="8356600" y="4767263"/>
          <p14:tracePt t="47171" x="8483600" y="4519613"/>
          <p14:tracePt t="47175" x="8548688" y="4365625"/>
          <p14:tracePt t="47179" x="8621713" y="4210050"/>
          <p14:tracePt t="47185" x="8712200" y="4064000"/>
          <p14:tracePt t="47188" x="8812213" y="3889375"/>
          <p14:tracePt t="47191" x="8940800" y="3670300"/>
          <p14:tracePt t="47195" x="9069388" y="3451225"/>
          <p14:tracePt t="47201" x="9178925" y="3205163"/>
          <p14:tracePt t="47203" x="9278938" y="2995613"/>
          <p14:tracePt t="47209" x="9388475" y="2784475"/>
          <p14:tracePt t="47216" x="9571038" y="2411413"/>
          <p14:tracePt t="47225" x="9707563" y="2073275"/>
          <p14:tracePt t="47237" x="9809163" y="1643063"/>
          <p14:tracePt t="47240" x="9845675" y="1489075"/>
          <p14:tracePt t="47243" x="9872663" y="1379538"/>
          <p14:tracePt t="47247" x="9882188" y="1250950"/>
          <p14:tracePt t="47252" x="9882188" y="1160463"/>
          <p14:tracePt t="47255" x="9899650" y="1058863"/>
          <p14:tracePt t="47259" x="9899650" y="985838"/>
          <p14:tracePt t="47266" x="9899650" y="912813"/>
          <p14:tracePt t="47269" x="9909175" y="858838"/>
          <p14:tracePt t="47271" x="9909175" y="812800"/>
          <p14:tracePt t="47275" x="9909175" y="776288"/>
          <p14:tracePt t="47279" x="9918700" y="739775"/>
          <p14:tracePt t="47285" x="9926638" y="712788"/>
          <p14:tracePt t="47287" x="9926638" y="684213"/>
          <p14:tracePt t="47291" x="9936163" y="666750"/>
          <p14:tracePt t="47295" x="9955213" y="630238"/>
          <p14:tracePt t="47300" x="9955213" y="620713"/>
          <p14:tracePt t="47303" x="9963150" y="584200"/>
          <p14:tracePt t="47309" x="9963150" y="566738"/>
          <p14:tracePt t="47315" x="9963150" y="547688"/>
          <p14:tracePt t="47324" x="9972675" y="511175"/>
          <p14:tracePt t="47327" x="9972675" y="493713"/>
          <p14:tracePt t="47331" x="9963150" y="474663"/>
          <p14:tracePt t="47335" x="9945688" y="465138"/>
          <p14:tracePt t="47340" x="9918700" y="447675"/>
          <p14:tracePt t="47343" x="9890125" y="447675"/>
          <p14:tracePt t="47347" x="9863138" y="428625"/>
          <p14:tracePt t="47351" x="9817100" y="420688"/>
          <p14:tracePt t="47355" x="9780588" y="420688"/>
          <p14:tracePt t="47359" x="9734550" y="420688"/>
          <p14:tracePt t="47366" x="9680575" y="411163"/>
          <p14:tracePt t="47368" x="9625013" y="401638"/>
          <p14:tracePt t="47371" x="9561513" y="384175"/>
          <p14:tracePt t="47375" x="9525000" y="374650"/>
          <p14:tracePt t="47380" x="9461500" y="365125"/>
          <p14:tracePt t="47386" x="9405938" y="365125"/>
          <p14:tracePt t="47387" x="9342438" y="355600"/>
          <p14:tracePt t="47391" x="9288463" y="355600"/>
          <p14:tracePt t="47395" x="9232900" y="355600"/>
          <p14:tracePt t="47401" x="9159875" y="355600"/>
          <p14:tracePt t="47403" x="9105900" y="355600"/>
          <p14:tracePt t="47407" x="9013825" y="355600"/>
          <p14:tracePt t="47411" x="8931275" y="355600"/>
          <p14:tracePt t="47417" x="8858250" y="355600"/>
          <p14:tracePt t="47419" x="8767763" y="355600"/>
          <p14:tracePt t="47423" x="8658225" y="355600"/>
          <p14:tracePt t="47427" x="8548688" y="355600"/>
          <p14:tracePt t="47433" x="8402638" y="355600"/>
          <p14:tracePt t="47436" x="8256588" y="355600"/>
          <p14:tracePt t="47439" x="8108950" y="338138"/>
          <p14:tracePt t="47443" x="7962900" y="338138"/>
          <p14:tracePt t="47451" x="7653338" y="319088"/>
          <p14:tracePt t="47455" x="7488238" y="311150"/>
          <p14:tracePt t="47459" x="7342188" y="311150"/>
          <p14:tracePt t="47465" x="7178675" y="292100"/>
          <p14:tracePt t="47469" x="7013575" y="274638"/>
          <p14:tracePt t="47471" x="6831013" y="265113"/>
          <p14:tracePt t="47475" x="6648450" y="246063"/>
          <p14:tracePt t="47485" x="6264275" y="201613"/>
          <p14:tracePt t="47494" x="5935663" y="173038"/>
          <p14:tracePt t="47504" x="5443538" y="146050"/>
          <p14:tracePt t="47507" x="5260975" y="109538"/>
          <p14:tracePt t="47512" x="5095875" y="100013"/>
          <p14:tracePt t="47517" x="4949825" y="63500"/>
          <p14:tracePt t="47519" x="4803775" y="55563"/>
          <p14:tracePt t="47523" x="4684713" y="36513"/>
          <p14:tracePt t="47530" x="4575175" y="269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A14F63-3AE1-4ED2-B0AD-196D10290428}"/>
              </a:ext>
            </a:extLst>
          </p:cNvPr>
          <p:cNvSpPr/>
          <p:nvPr/>
        </p:nvSpPr>
        <p:spPr>
          <a:xfrm>
            <a:off x="4645727" y="2693215"/>
            <a:ext cx="1574799" cy="255814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779377-D1D7-40A7-8D07-C56666BDCB7A}"/>
              </a:ext>
            </a:extLst>
          </p:cNvPr>
          <p:cNvSpPr/>
          <p:nvPr/>
        </p:nvSpPr>
        <p:spPr>
          <a:xfrm>
            <a:off x="4657947" y="4492866"/>
            <a:ext cx="1574799" cy="22033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3CBA3-1DEB-4092-82FD-191D250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9F3F-DE6E-4577-9561-6D376D48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87E40-22EF-49FC-9601-F3361016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8FD3BF-2EED-44F6-9DF3-AD01AC2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600">
                <a:cs typeface="Arial"/>
              </a:rPr>
              <a:t>Proposed System: </a:t>
            </a:r>
            <a:r>
              <a:rPr lang="en-US" altLang="ko-KR" sz="3600"/>
              <a:t>Design of Accelerating Components</a:t>
            </a:r>
            <a:endParaRPr lang="en-US" altLang="ko-KR" sz="3600">
              <a:cs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FAF2B6-0EFC-435B-ABD3-40594439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2" cy="4887741"/>
          </a:xfrm>
        </p:spPr>
        <p:txBody>
          <a:bodyPr/>
          <a:lstStyle/>
          <a:p>
            <a:r>
              <a:rPr lang="en-US" altLang="ko-KR"/>
              <a:t>Prediction Core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1213308E-CA12-4E2C-820C-D8106C48B0E6}"/>
              </a:ext>
            </a:extLst>
          </p:cNvPr>
          <p:cNvSpPr/>
          <p:nvPr/>
        </p:nvSpPr>
        <p:spPr>
          <a:xfrm>
            <a:off x="1484635" y="2660136"/>
            <a:ext cx="1092203" cy="1092203"/>
          </a:xfrm>
          <a:prstGeom prst="cube">
            <a:avLst>
              <a:gd name="adj" fmla="val 405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1E318E27-010F-4FF8-8349-30F0609BED6B}"/>
              </a:ext>
            </a:extLst>
          </p:cNvPr>
          <p:cNvSpPr/>
          <p:nvPr/>
        </p:nvSpPr>
        <p:spPr>
          <a:xfrm>
            <a:off x="1484634" y="1934647"/>
            <a:ext cx="1092203" cy="1092203"/>
          </a:xfrm>
          <a:prstGeom prst="cube">
            <a:avLst>
              <a:gd name="adj" fmla="val 405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A12C8D6B-9734-4517-9539-B98B344F5C3B}"/>
              </a:ext>
            </a:extLst>
          </p:cNvPr>
          <p:cNvSpPr/>
          <p:nvPr/>
        </p:nvSpPr>
        <p:spPr>
          <a:xfrm>
            <a:off x="1484634" y="5438693"/>
            <a:ext cx="1092203" cy="1092203"/>
          </a:xfrm>
          <a:prstGeom prst="cube">
            <a:avLst>
              <a:gd name="adj" fmla="val 405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619FFFF3-B211-4D89-97AF-43DC1FFE6B2D}"/>
              </a:ext>
            </a:extLst>
          </p:cNvPr>
          <p:cNvSpPr/>
          <p:nvPr/>
        </p:nvSpPr>
        <p:spPr>
          <a:xfrm>
            <a:off x="1484633" y="4713204"/>
            <a:ext cx="1092203" cy="1092203"/>
          </a:xfrm>
          <a:prstGeom prst="cube">
            <a:avLst>
              <a:gd name="adj" fmla="val 405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6CD2C12-48DC-49E2-A3AE-C809CACCD653}"/>
              </a:ext>
            </a:extLst>
          </p:cNvPr>
          <p:cNvCxnSpPr>
            <a:cxnSpLocks/>
          </p:cNvCxnSpPr>
          <p:nvPr/>
        </p:nvCxnSpPr>
        <p:spPr>
          <a:xfrm>
            <a:off x="2011561" y="3844884"/>
            <a:ext cx="0" cy="868320"/>
          </a:xfrm>
          <a:prstGeom prst="line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E5D3760-627E-44F4-8F40-A3DCA5B19C60}"/>
              </a:ext>
            </a:extLst>
          </p:cNvPr>
          <p:cNvCxnSpPr>
            <a:cxnSpLocks/>
          </p:cNvCxnSpPr>
          <p:nvPr/>
        </p:nvCxnSpPr>
        <p:spPr>
          <a:xfrm flipV="1">
            <a:off x="1265891" y="3355205"/>
            <a:ext cx="0" cy="226020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83A10-1E61-4B6B-A093-68B1CAE7BED7}"/>
                  </a:ext>
                </a:extLst>
              </p:cNvPr>
              <p:cNvSpPr txBox="1"/>
              <p:nvPr/>
            </p:nvSpPr>
            <p:spPr>
              <a:xfrm>
                <a:off x="813353" y="4267026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283A10-1E61-4B6B-A093-68B1CAE7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53" y="4267026"/>
                <a:ext cx="552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4829103-C6B7-4F42-9E15-1E63C9E16AAA}"/>
              </a:ext>
            </a:extLst>
          </p:cNvPr>
          <p:cNvCxnSpPr>
            <a:cxnSpLocks/>
          </p:cNvCxnSpPr>
          <p:nvPr/>
        </p:nvCxnSpPr>
        <p:spPr>
          <a:xfrm flipH="1">
            <a:off x="1651553" y="2438688"/>
            <a:ext cx="44449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E8B8B32-2FE1-4D24-A9DA-FA76AC79FB48}"/>
              </a:ext>
            </a:extLst>
          </p:cNvPr>
          <p:cNvCxnSpPr>
            <a:cxnSpLocks/>
          </p:cNvCxnSpPr>
          <p:nvPr/>
        </p:nvCxnSpPr>
        <p:spPr>
          <a:xfrm flipV="1">
            <a:off x="1528236" y="2524292"/>
            <a:ext cx="1" cy="41068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A99FDFC-DC54-4980-B004-0AE0DE79B14F}"/>
              </a:ext>
            </a:extLst>
          </p:cNvPr>
          <p:cNvCxnSpPr>
            <a:cxnSpLocks/>
          </p:cNvCxnSpPr>
          <p:nvPr/>
        </p:nvCxnSpPr>
        <p:spPr>
          <a:xfrm flipH="1">
            <a:off x="1586236" y="1950412"/>
            <a:ext cx="425325" cy="3951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3B2619-203F-4E8E-BB25-34B2F8778256}"/>
                  </a:ext>
                </a:extLst>
              </p:cNvPr>
              <p:cNvSpPr txBox="1"/>
              <p:nvPr/>
            </p:nvSpPr>
            <p:spPr>
              <a:xfrm>
                <a:off x="844263" y="2525488"/>
                <a:ext cx="10436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𝑗</m:t>
                      </m:r>
                    </m:oMath>
                  </m:oMathPara>
                </a14:m>
                <a:endParaRPr lang="ko-KR" altLang="ko-KR" sz="16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3B2619-203F-4E8E-BB25-34B2F877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3" y="2525488"/>
                <a:ext cx="1043637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916C4C3-F194-4E50-ADE4-562F084863CA}"/>
                  </a:ext>
                </a:extLst>
              </p:cNvPr>
              <p:cNvSpPr txBox="1"/>
              <p:nvPr/>
            </p:nvSpPr>
            <p:spPr>
              <a:xfrm>
                <a:off x="1277079" y="2362680"/>
                <a:ext cx="10436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𝑖</m:t>
                      </m:r>
                    </m:oMath>
                  </m:oMathPara>
                </a14:m>
                <a:endParaRPr lang="ko-KR" altLang="ko-KR" sz="16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916C4C3-F194-4E50-ADE4-562F08486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79" y="2362680"/>
                <a:ext cx="104363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D74D76-F062-4A06-9FBE-0939D678D709}"/>
                  </a:ext>
                </a:extLst>
              </p:cNvPr>
              <p:cNvSpPr txBox="1"/>
              <p:nvPr/>
            </p:nvSpPr>
            <p:spPr>
              <a:xfrm>
                <a:off x="1046097" y="1948488"/>
                <a:ext cx="10436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ko-KR" sz="1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𝑘</m:t>
                      </m:r>
                    </m:oMath>
                  </m:oMathPara>
                </a14:m>
                <a:endParaRPr lang="ko-KR" altLang="ko-KR" sz="16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D74D76-F062-4A06-9FBE-0939D678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7" y="1948488"/>
                <a:ext cx="104363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6240586-A9D4-426C-BDE3-2A63D5FBFA36}"/>
              </a:ext>
            </a:extLst>
          </p:cNvPr>
          <p:cNvCxnSpPr>
            <a:cxnSpLocks/>
          </p:cNvCxnSpPr>
          <p:nvPr/>
        </p:nvCxnSpPr>
        <p:spPr>
          <a:xfrm flipH="1" flipV="1">
            <a:off x="1484633" y="6522157"/>
            <a:ext cx="689429" cy="8739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D44149-0A76-4FE7-821B-3231C366F929}"/>
                  </a:ext>
                </a:extLst>
              </p:cNvPr>
              <p:cNvSpPr txBox="1"/>
              <p:nvPr/>
            </p:nvSpPr>
            <p:spPr>
              <a:xfrm>
                <a:off x="1587018" y="6519446"/>
                <a:ext cx="42454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9D44149-0A76-4FE7-821B-3231C366F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18" y="6519446"/>
                <a:ext cx="42454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A626555-7FBE-44E6-B565-EE12AD94AE66}"/>
              </a:ext>
            </a:extLst>
          </p:cNvPr>
          <p:cNvCxnSpPr>
            <a:cxnSpLocks/>
          </p:cNvCxnSpPr>
          <p:nvPr/>
        </p:nvCxnSpPr>
        <p:spPr>
          <a:xfrm>
            <a:off x="1484633" y="5905287"/>
            <a:ext cx="0" cy="62832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4D66B3-54E0-4655-98C2-9002A2C89648}"/>
                  </a:ext>
                </a:extLst>
              </p:cNvPr>
              <p:cNvSpPr txBox="1"/>
              <p:nvPr/>
            </p:nvSpPr>
            <p:spPr>
              <a:xfrm>
                <a:off x="1143372" y="6095022"/>
                <a:ext cx="42454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C4D66B3-54E0-4655-98C2-9002A2C8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372" y="6095022"/>
                <a:ext cx="42454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78E5720-4920-44A2-8E3B-719AEB52DB7C}"/>
              </a:ext>
            </a:extLst>
          </p:cNvPr>
          <p:cNvCxnSpPr>
            <a:cxnSpLocks/>
          </p:cNvCxnSpPr>
          <p:nvPr/>
        </p:nvCxnSpPr>
        <p:spPr>
          <a:xfrm flipV="1">
            <a:off x="2868693" y="2010044"/>
            <a:ext cx="0" cy="397475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3E0E0F-FE15-421F-8D5E-C0BDE2E1A02A}"/>
                  </a:ext>
                </a:extLst>
              </p:cNvPr>
              <p:cNvSpPr txBox="1"/>
              <p:nvPr/>
            </p:nvSpPr>
            <p:spPr>
              <a:xfrm>
                <a:off x="2884184" y="3850111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3E0E0F-FE15-421F-8D5E-C0BDE2E1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184" y="3850111"/>
                <a:ext cx="5527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1AE66D-9B4C-42F9-927E-B409972092BE}"/>
                  </a:ext>
                </a:extLst>
              </p:cNvPr>
              <p:cNvSpPr txBox="1"/>
              <p:nvPr/>
            </p:nvSpPr>
            <p:spPr>
              <a:xfrm>
                <a:off x="2320716" y="6221692"/>
                <a:ext cx="42454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600"/>
                  <a:t>’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1AE66D-9B4C-42F9-927E-B4099720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16" y="6221692"/>
                <a:ext cx="424543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2AAC390-0DF6-4DE2-974F-4F850303FB29}"/>
              </a:ext>
            </a:extLst>
          </p:cNvPr>
          <p:cNvCxnSpPr>
            <a:cxnSpLocks/>
          </p:cNvCxnSpPr>
          <p:nvPr/>
        </p:nvCxnSpPr>
        <p:spPr>
          <a:xfrm flipH="1">
            <a:off x="2167750" y="6089953"/>
            <a:ext cx="405778" cy="429493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정육면체 87">
            <a:extLst>
              <a:ext uri="{FF2B5EF4-FFF2-40B4-BE49-F238E27FC236}">
                <a16:creationId xmlns:a16="http://schemas.microsoft.com/office/drawing/2014/main" id="{8529D246-9CE6-4DF4-9BFC-63DB42205131}"/>
              </a:ext>
            </a:extLst>
          </p:cNvPr>
          <p:cNvSpPr/>
          <p:nvPr/>
        </p:nvSpPr>
        <p:spPr>
          <a:xfrm>
            <a:off x="8065449" y="2156499"/>
            <a:ext cx="2558143" cy="2558143"/>
          </a:xfrm>
          <a:prstGeom prst="cube">
            <a:avLst>
              <a:gd name="adj" fmla="val 405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1D3E77D-3187-4DBC-B9AD-403FBE9232F3}"/>
              </a:ext>
            </a:extLst>
          </p:cNvPr>
          <p:cNvCxnSpPr>
            <a:cxnSpLocks/>
          </p:cNvCxnSpPr>
          <p:nvPr/>
        </p:nvCxnSpPr>
        <p:spPr>
          <a:xfrm flipH="1">
            <a:off x="8265055" y="2209063"/>
            <a:ext cx="930025" cy="91716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DD0BC7A-4AB9-4EEA-8A2B-AE6C8AD4DDBB}"/>
                  </a:ext>
                </a:extLst>
              </p:cNvPr>
              <p:cNvSpPr txBox="1"/>
              <p:nvPr/>
            </p:nvSpPr>
            <p:spPr>
              <a:xfrm>
                <a:off x="8265055" y="2335886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DD0BC7A-4AB9-4EEA-8A2B-AE6C8AD4D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55" y="2335886"/>
                <a:ext cx="55272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708993C-68DB-481B-9251-F48A5707B8FD}"/>
              </a:ext>
            </a:extLst>
          </p:cNvPr>
          <p:cNvCxnSpPr>
            <a:cxnSpLocks/>
          </p:cNvCxnSpPr>
          <p:nvPr/>
        </p:nvCxnSpPr>
        <p:spPr>
          <a:xfrm flipH="1">
            <a:off x="8265055" y="3342821"/>
            <a:ext cx="1257980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BA779BF-A345-4426-9C42-B016CD245EC4}"/>
              </a:ext>
            </a:extLst>
          </p:cNvPr>
          <p:cNvCxnSpPr>
            <a:cxnSpLocks/>
          </p:cNvCxnSpPr>
          <p:nvPr/>
        </p:nvCxnSpPr>
        <p:spPr>
          <a:xfrm flipV="1">
            <a:off x="8201877" y="3419684"/>
            <a:ext cx="0" cy="11349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96F058D-5204-44AA-A612-41291087F4BB}"/>
                  </a:ext>
                </a:extLst>
              </p:cNvPr>
              <p:cNvSpPr txBox="1"/>
              <p:nvPr/>
            </p:nvSpPr>
            <p:spPr>
              <a:xfrm>
                <a:off x="8576410" y="3318242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96F058D-5204-44AA-A612-41291087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10" y="3318242"/>
                <a:ext cx="5527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7AC9849-C44B-4079-9379-8EEB945A238C}"/>
                  </a:ext>
                </a:extLst>
              </p:cNvPr>
              <p:cNvSpPr txBox="1"/>
              <p:nvPr/>
            </p:nvSpPr>
            <p:spPr>
              <a:xfrm>
                <a:off x="7626735" y="3836898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7AC9849-C44B-4079-9379-8EEB945A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735" y="3836898"/>
                <a:ext cx="55272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86D6603E-4D7D-4FE1-BA78-77D55801529A}"/>
              </a:ext>
            </a:extLst>
          </p:cNvPr>
          <p:cNvSpPr txBox="1"/>
          <p:nvPr/>
        </p:nvSpPr>
        <p:spPr>
          <a:xfrm>
            <a:off x="6740009" y="3491685"/>
            <a:ext cx="552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36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ko-KR" altLang="ko-KR" sz="3600" kern="1200">
              <a:solidFill>
                <a:schemeClr val="dk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DF4FE4E-FCB5-4B3A-A854-AFCFA9F40BAF}"/>
              </a:ext>
            </a:extLst>
          </p:cNvPr>
          <p:cNvCxnSpPr>
            <a:cxnSpLocks/>
          </p:cNvCxnSpPr>
          <p:nvPr/>
        </p:nvCxnSpPr>
        <p:spPr>
          <a:xfrm flipH="1">
            <a:off x="9561057" y="2131242"/>
            <a:ext cx="1059250" cy="10728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7523316-E8C1-44C5-BFA6-B15B7C66C6A3}"/>
              </a:ext>
            </a:extLst>
          </p:cNvPr>
          <p:cNvCxnSpPr>
            <a:cxnSpLocks/>
          </p:cNvCxnSpPr>
          <p:nvPr/>
        </p:nvCxnSpPr>
        <p:spPr>
          <a:xfrm flipV="1">
            <a:off x="9582829" y="3176169"/>
            <a:ext cx="0" cy="150056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54DB2C2-DB31-434C-854C-0E6046FDA72B}"/>
              </a:ext>
            </a:extLst>
          </p:cNvPr>
          <p:cNvCxnSpPr>
            <a:cxnSpLocks/>
          </p:cNvCxnSpPr>
          <p:nvPr/>
        </p:nvCxnSpPr>
        <p:spPr>
          <a:xfrm flipH="1">
            <a:off x="8051960" y="4695531"/>
            <a:ext cx="1539947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D4C13B6-03DC-4937-BE17-B86C36BC343B}"/>
                  </a:ext>
                </a:extLst>
              </p:cNvPr>
              <p:cNvSpPr txBox="1"/>
              <p:nvPr/>
            </p:nvSpPr>
            <p:spPr>
              <a:xfrm>
                <a:off x="9545557" y="3776253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D4C13B6-03DC-4937-BE17-B86C36BC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57" y="3776253"/>
                <a:ext cx="4245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FD0B861-BA3C-47F0-8EB1-793C509AE754}"/>
                  </a:ext>
                </a:extLst>
              </p:cNvPr>
              <p:cNvSpPr txBox="1"/>
              <p:nvPr/>
            </p:nvSpPr>
            <p:spPr>
              <a:xfrm>
                <a:off x="9970100" y="2653225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FD0B861-BA3C-47F0-8EB1-793C509A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0" y="2653225"/>
                <a:ext cx="4245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029676B-D02D-4E3D-B638-CBCA79A93889}"/>
                  </a:ext>
                </a:extLst>
              </p:cNvPr>
              <p:cNvSpPr txBox="1"/>
              <p:nvPr/>
            </p:nvSpPr>
            <p:spPr>
              <a:xfrm>
                <a:off x="8611868" y="4676736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029676B-D02D-4E3D-B638-CBCA79A9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68" y="4676736"/>
                <a:ext cx="4245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9E241B1-2C6A-41F7-927C-51CA91A58C39}"/>
              </a:ext>
            </a:extLst>
          </p:cNvPr>
          <p:cNvCxnSpPr>
            <a:cxnSpLocks/>
          </p:cNvCxnSpPr>
          <p:nvPr/>
        </p:nvCxnSpPr>
        <p:spPr>
          <a:xfrm flipH="1">
            <a:off x="4848926" y="2799903"/>
            <a:ext cx="128283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0E0FB82-7404-4453-92FF-337BCC17612F}"/>
              </a:ext>
            </a:extLst>
          </p:cNvPr>
          <p:cNvCxnSpPr>
            <a:cxnSpLocks/>
          </p:cNvCxnSpPr>
          <p:nvPr/>
        </p:nvCxnSpPr>
        <p:spPr>
          <a:xfrm flipV="1">
            <a:off x="4771618" y="2926726"/>
            <a:ext cx="0" cy="207513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CD6D218-0340-4F26-98E1-4C59434AF8D5}"/>
              </a:ext>
            </a:extLst>
          </p:cNvPr>
          <p:cNvCxnSpPr>
            <a:cxnSpLocks/>
          </p:cNvCxnSpPr>
          <p:nvPr/>
        </p:nvCxnSpPr>
        <p:spPr>
          <a:xfrm flipV="1">
            <a:off x="6220526" y="2704274"/>
            <a:ext cx="0" cy="258209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7ECBFA8-A1F6-4ECC-9E99-9A6284B5769E}"/>
              </a:ext>
            </a:extLst>
          </p:cNvPr>
          <p:cNvCxnSpPr>
            <a:cxnSpLocks/>
          </p:cNvCxnSpPr>
          <p:nvPr/>
        </p:nvCxnSpPr>
        <p:spPr>
          <a:xfrm flipH="1">
            <a:off x="4645727" y="5251358"/>
            <a:ext cx="1617055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13D8E5A-2B6D-46C0-BA87-841CBA344AE2}"/>
                  </a:ext>
                </a:extLst>
              </p:cNvPr>
              <p:cNvSpPr txBox="1"/>
              <p:nvPr/>
            </p:nvSpPr>
            <p:spPr>
              <a:xfrm>
                <a:off x="5210676" y="5246079"/>
                <a:ext cx="424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13D8E5A-2B6D-46C0-BA87-841CBA34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676" y="5246079"/>
                <a:ext cx="4245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CA3C5D2-8974-4360-8ACC-EFADF42EB070}"/>
                  </a:ext>
                </a:extLst>
              </p:cNvPr>
              <p:cNvSpPr txBox="1"/>
              <p:nvPr/>
            </p:nvSpPr>
            <p:spPr>
              <a:xfrm>
                <a:off x="4657947" y="3876720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CA3C5D2-8974-4360-8ACC-EFADF42EB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876720"/>
                <a:ext cx="55272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803B59-9C76-4747-BDC2-BB7DE462F057}"/>
                  </a:ext>
                </a:extLst>
              </p:cNvPr>
              <p:cNvSpPr txBox="1"/>
              <p:nvPr/>
            </p:nvSpPr>
            <p:spPr>
              <a:xfrm>
                <a:off x="5154395" y="2809126"/>
                <a:ext cx="55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4803B59-9C76-4747-BDC2-BB7DE462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95" y="2809126"/>
                <a:ext cx="5527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D523F79-D031-457C-806D-16133BB4524B}"/>
                  </a:ext>
                </a:extLst>
              </p:cNvPr>
              <p:cNvSpPr txBox="1"/>
              <p:nvPr/>
            </p:nvSpPr>
            <p:spPr>
              <a:xfrm>
                <a:off x="3515685" y="3678991"/>
                <a:ext cx="5527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∗</m:t>
                      </m:r>
                    </m:oMath>
                  </m:oMathPara>
                </a14:m>
                <a:endParaRPr lang="ko-KR" altLang="ko-KR" sz="36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D523F79-D031-457C-806D-16133BB45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685" y="3678991"/>
                <a:ext cx="552729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0C824D7-961C-4F89-8F82-E5AA82D4AD93}"/>
                  </a:ext>
                </a:extLst>
              </p:cNvPr>
              <p:cNvSpPr txBox="1"/>
              <p:nvPr/>
            </p:nvSpPr>
            <p:spPr>
              <a:xfrm>
                <a:off x="4898464" y="2331910"/>
                <a:ext cx="11356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b="1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 </a:t>
                </a:r>
                <a:endParaRPr lang="ko-KR" altLang="en-US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0C824D7-961C-4F89-8F82-E5AA82D4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64" y="2331910"/>
                <a:ext cx="1135619" cy="369332"/>
              </a:xfrm>
              <a:prstGeom prst="rect">
                <a:avLst/>
              </a:prstGeom>
              <a:blipFill>
                <a:blip r:embed="rId2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5F2AC94-6574-417E-9712-6FA5F8B82D3B}"/>
                  </a:ext>
                </a:extLst>
              </p:cNvPr>
              <p:cNvSpPr txBox="1"/>
              <p:nvPr/>
            </p:nvSpPr>
            <p:spPr>
              <a:xfrm>
                <a:off x="2847479" y="1787167"/>
                <a:ext cx="198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en-US" altLang="ko-KR" sz="1800" b="1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1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lang="en-US" altLang="ko-KR" sz="1800" b="1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5F2AC94-6574-417E-9712-6FA5F8B8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479" y="1787167"/>
                <a:ext cx="1981479" cy="369332"/>
              </a:xfrm>
              <a:prstGeom prst="rect">
                <a:avLst/>
              </a:prstGeom>
              <a:blipFill>
                <a:blip r:embed="rId23"/>
                <a:stretch>
                  <a:fillRect l="-2462" t="-8197" r="-676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1853E4-825C-4A24-A398-4925316B866E}"/>
                  </a:ext>
                </a:extLst>
              </p:cNvPr>
              <p:cNvSpPr txBox="1"/>
              <p:nvPr/>
            </p:nvSpPr>
            <p:spPr>
              <a:xfrm>
                <a:off x="9036411" y="1637612"/>
                <a:ext cx="1700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en-US" altLang="ko-KR" sz="1800" b="1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1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</m:t>
                    </m:r>
                    <m:r>
                      <a:rPr lang="en-US" altLang="ko-KR" sz="1800" b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ko-KR" sz="180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lang="en-US" altLang="ko-KR" sz="1800" b="1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′)</m:t>
                    </m:r>
                  </m:oMath>
                </a14:m>
                <a:endParaRPr lang="ko-KR" altLang="ko-KR" sz="1800" kern="120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31853E4-825C-4A24-A398-4925316B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411" y="1637612"/>
                <a:ext cx="1700432" cy="369332"/>
              </a:xfrm>
              <a:prstGeom prst="rect">
                <a:avLst/>
              </a:prstGeom>
              <a:blipFill>
                <a:blip r:embed="rId24"/>
                <a:stretch>
                  <a:fillRect l="-28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8FDA6F-3394-4120-88EC-95DE6FE7A281}"/>
              </a:ext>
            </a:extLst>
          </p:cNvPr>
          <p:cNvSpPr/>
          <p:nvPr/>
        </p:nvSpPr>
        <p:spPr>
          <a:xfrm>
            <a:off x="1493096" y="5178299"/>
            <a:ext cx="642235" cy="62846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8E64912-9BC6-4817-B38B-041DE1E34514}"/>
                  </a:ext>
                </a:extLst>
              </p:cNvPr>
              <p:cNvSpPr txBox="1"/>
              <p:nvPr/>
            </p:nvSpPr>
            <p:spPr>
              <a:xfrm>
                <a:off x="3232497" y="5671496"/>
                <a:ext cx="21982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1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altLang="ko-KR" sz="180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sz="1800" b="1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800" b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  <m:r>
                          <a:rPr lang="en-US" altLang="ko-KR" sz="1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</m:d>
                    <m:r>
                      <a:rPr lang="en-US" altLang="ko-KR" sz="1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sz="1800" kern="1200">
                    <a:solidFill>
                      <a:schemeClr val="dk1"/>
                    </a:solidFill>
                    <a:effectLst/>
                    <a:ea typeface="+mn-ea"/>
                    <a:cs typeface="Times New Roman" panose="02020603050405020304" pitchFamily="18" charset="0"/>
                  </a:rPr>
                  <a:t>matrix</a:t>
                </a:r>
                <a:r>
                  <a:rPr lang="en-US" altLang="ko-KR" b="0" i="0">
                    <a:solidFill>
                      <a:srgbClr val="202124"/>
                    </a:solidFill>
                    <a:effectLst/>
                  </a:rPr>
                  <a:t> multiplication</a:t>
                </a:r>
                <a:endParaRPr lang="ko-KR" altLang="ko-KR" sz="1800" kern="1200">
                  <a:solidFill>
                    <a:schemeClr val="dk1"/>
                  </a:solidFill>
                  <a:effectLst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8E64912-9BC6-4817-B38B-041DE1E34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497" y="5671496"/>
                <a:ext cx="2198262" cy="646331"/>
              </a:xfrm>
              <a:prstGeom prst="rect">
                <a:avLst/>
              </a:prstGeom>
              <a:blipFill>
                <a:blip r:embed="rId25"/>
                <a:stretch>
                  <a:fillRect l="-2216" r="-22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249B023-10DE-4A9D-893F-0A4055B3065D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V="1">
            <a:off x="4505747" y="4603034"/>
            <a:ext cx="152200" cy="1065101"/>
          </a:xfrm>
          <a:prstGeom prst="bentConnector2">
            <a:avLst/>
          </a:prstGeom>
          <a:ln w="28575" cmpd="sng">
            <a:solidFill>
              <a:srgbClr val="40404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8B61AC2-1305-47F0-AEB5-A8B7AD63A775}"/>
              </a:ext>
            </a:extLst>
          </p:cNvPr>
          <p:cNvCxnSpPr>
            <a:cxnSpLocks/>
            <a:stCxn id="66" idx="4"/>
          </p:cNvCxnSpPr>
          <p:nvPr/>
        </p:nvCxnSpPr>
        <p:spPr>
          <a:xfrm>
            <a:off x="2134297" y="5480575"/>
            <a:ext cx="1630589" cy="241320"/>
          </a:xfrm>
          <a:prstGeom prst="bentConnector3">
            <a:avLst>
              <a:gd name="adj1" fmla="val 99847"/>
            </a:avLst>
          </a:prstGeom>
          <a:ln w="28575" cmpd="sng">
            <a:solidFill>
              <a:srgbClr val="40404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F5F4A1-0DDA-475F-947C-ABA995842923}"/>
                  </a:ext>
                </a:extLst>
              </p:cNvPr>
              <p:cNvSpPr txBox="1"/>
              <p:nvPr/>
            </p:nvSpPr>
            <p:spPr>
              <a:xfrm>
                <a:off x="8065449" y="5140264"/>
                <a:ext cx="38176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: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number of </a:t>
                </a:r>
                <a:r>
                  <a:rPr lang="en-US" altLang="ko-KR" sz="1800" kern="1200" baseline="0" err="1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PrimaryCaps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vectors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: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dimension of </a:t>
                </a:r>
                <a:r>
                  <a:rPr lang="en-US" altLang="ko-KR" sz="1800" kern="1200" baseline="0" err="1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PrimaryCaps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vectors</a:t>
                </a:r>
              </a:p>
              <a:p>
                <a:pPr latinLnBrk="1"/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′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: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number of Prediction vectors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altLang="ko-KR" sz="1800" kern="120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:</a:t>
                </a:r>
                <a:r>
                  <a:rPr lang="en-US" altLang="ko-KR" sz="1800" kern="1200" baseline="0">
                    <a:solidFill>
                      <a:schemeClr val="dk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dimension of Prediction vectors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F5F4A1-0DDA-475F-947C-ABA99584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49" y="5140264"/>
                <a:ext cx="3817628" cy="1200329"/>
              </a:xfrm>
              <a:prstGeom prst="rect">
                <a:avLst/>
              </a:prstGeom>
              <a:blipFill>
                <a:blip r:embed="rId26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B9D6B3F-6505-4AE6-8B97-E734ABBD4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22"/>
    </mc:Choice>
    <mc:Fallback xmlns="">
      <p:transition spd="slow" advTm="6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34" x="7945438" y="5095875"/>
          <p14:tracePt t="5050" x="7945438" y="5105400"/>
          <p14:tracePt t="5058" x="7945438" y="5122863"/>
          <p14:tracePt t="5060" x="7945438" y="5132388"/>
          <p14:tracePt t="5063" x="7945438" y="5141913"/>
          <p14:tracePt t="5066" x="7945438" y="5149850"/>
          <p14:tracePt t="5071" x="7945438" y="5159375"/>
          <p14:tracePt t="5075" x="7945438" y="5168900"/>
          <p14:tracePt t="5079" x="7945438" y="5178425"/>
          <p14:tracePt t="5083" x="7945438" y="5186363"/>
          <p14:tracePt t="5086" x="7945438" y="5195888"/>
          <p14:tracePt t="5091" x="7945438" y="5205413"/>
          <p14:tracePt t="5099" x="7945438" y="5214938"/>
          <p14:tracePt t="5105" x="7954963" y="5222875"/>
          <p14:tracePt t="5111" x="7954963" y="5232400"/>
          <p14:tracePt t="5115" x="7954963" y="5241925"/>
          <p14:tracePt t="5119" x="7962900" y="5251450"/>
          <p14:tracePt t="5127" x="7962900" y="5259388"/>
          <p14:tracePt t="5131" x="7972425" y="5259388"/>
          <p14:tracePt t="5142" x="7972425" y="5268913"/>
          <p14:tracePt t="5144" x="7981950" y="5268913"/>
          <p14:tracePt t="5146" x="7981950" y="5278438"/>
          <p14:tracePt t="5159" x="7991475" y="5287963"/>
          <p14:tracePt t="5324" x="7991475" y="5305425"/>
          <p14:tracePt t="5332" x="7999413" y="5314950"/>
          <p14:tracePt t="5339" x="8008938" y="5314950"/>
          <p14:tracePt t="5347" x="8008938" y="5324475"/>
          <p14:tracePt t="5357" x="8018463" y="5332413"/>
          <p14:tracePt t="5367" x="8027988" y="5341938"/>
          <p14:tracePt t="5384" x="8035925" y="5351463"/>
          <p14:tracePt t="5395" x="8045450" y="5360988"/>
          <p14:tracePt t="5411" x="8045450" y="5368925"/>
          <p14:tracePt t="5425" x="8054975" y="5368925"/>
          <p14:tracePt t="5432" x="8064500" y="5368925"/>
          <p14:tracePt t="5443" x="8072438" y="5368925"/>
          <p14:tracePt t="5451" x="8081963" y="5368925"/>
          <p14:tracePt t="5456" x="8091488" y="5368925"/>
          <p14:tracePt t="5463" x="8091488" y="5378450"/>
          <p14:tracePt t="5467" x="8101013" y="5378450"/>
          <p14:tracePt t="5471" x="8108950" y="5378450"/>
          <p14:tracePt t="5475" x="8118475" y="5378450"/>
          <p14:tracePt t="5479" x="8128000" y="5378450"/>
          <p14:tracePt t="5483" x="8137525" y="5387975"/>
          <p14:tracePt t="5486" x="8147050" y="5387975"/>
          <p14:tracePt t="5495" x="8164513" y="5387975"/>
          <p14:tracePt t="5499" x="8174038" y="5387975"/>
          <p14:tracePt t="5505" x="8191500" y="5387975"/>
          <p14:tracePt t="5508" x="8210550" y="5397500"/>
          <p14:tracePt t="5511" x="8220075" y="5397500"/>
          <p14:tracePt t="5515" x="8237538" y="5397500"/>
          <p14:tracePt t="5522" x="8247063" y="5397500"/>
          <p14:tracePt t="5525" x="8256588" y="5405438"/>
          <p14:tracePt t="5526" x="8264525" y="5405438"/>
          <p14:tracePt t="5531" x="8283575" y="5405438"/>
          <p14:tracePt t="5535" x="8301038" y="5405438"/>
          <p14:tracePt t="5541" x="8310563" y="5414963"/>
          <p14:tracePt t="5543" x="8329613" y="5414963"/>
          <p14:tracePt t="5547" x="8337550" y="5414963"/>
          <p14:tracePt t="5551" x="8347075" y="5414963"/>
          <p14:tracePt t="5557" x="8366125" y="5414963"/>
          <p14:tracePt t="5559" x="8374063" y="5424488"/>
          <p14:tracePt t="5563" x="8393113" y="5424488"/>
          <p14:tracePt t="5567" x="8402638" y="5424488"/>
          <p14:tracePt t="5573" x="8420100" y="5424488"/>
          <p14:tracePt t="5575" x="8420100" y="5434013"/>
          <p14:tracePt t="5579" x="8439150" y="5434013"/>
          <p14:tracePt t="5583" x="8447088" y="5434013"/>
          <p14:tracePt t="5588" x="8456613" y="5434013"/>
          <p14:tracePt t="5590" x="8475663" y="5434013"/>
          <p14:tracePt t="5595" x="8483600" y="5434013"/>
          <p14:tracePt t="5599" x="8493125" y="5434013"/>
          <p14:tracePt t="5604" x="8512175" y="5434013"/>
          <p14:tracePt t="5607" x="8520113" y="5434013"/>
          <p14:tracePt t="5611" x="8539163" y="5434013"/>
          <p14:tracePt t="5614" x="8566150" y="5434013"/>
          <p14:tracePt t="5622" x="8575675" y="5434013"/>
          <p14:tracePt t="5625" x="8593138" y="5434013"/>
          <p14:tracePt t="5626" x="8602663" y="5434013"/>
          <p14:tracePt t="5631" x="8612188" y="5434013"/>
          <p14:tracePt t="5635" x="8621713" y="5434013"/>
          <p14:tracePt t="5641" x="8639175" y="5441950"/>
          <p14:tracePt t="5643" x="8648700" y="5441950"/>
          <p14:tracePt t="5647" x="8666163" y="5441950"/>
          <p14:tracePt t="5650" x="8675688" y="5441950"/>
          <p14:tracePt t="5656" x="8694738" y="5451475"/>
          <p14:tracePt t="5659" x="8712200" y="5451475"/>
          <p14:tracePt t="5663" x="8721725" y="5451475"/>
          <p14:tracePt t="5667" x="8731250" y="5451475"/>
          <p14:tracePt t="5673" x="8748713" y="5461000"/>
          <p14:tracePt t="5675" x="8767763" y="5461000"/>
          <p14:tracePt t="5678" x="8804275" y="5461000"/>
          <p14:tracePt t="5683" x="8821738" y="5461000"/>
          <p14:tracePt t="5689" x="8831263" y="5461000"/>
          <p14:tracePt t="5691" x="8848725" y="5461000"/>
          <p14:tracePt t="5695" x="8867775" y="5461000"/>
          <p14:tracePt t="5699" x="8885238" y="5470525"/>
          <p14:tracePt t="5705" x="8904288" y="5470525"/>
          <p14:tracePt t="5707" x="8921750" y="5478463"/>
          <p14:tracePt t="5711" x="8959850" y="5478463"/>
          <p14:tracePt t="5715" x="8977313" y="5487988"/>
          <p14:tracePt t="5722" x="9004300" y="5487988"/>
          <p14:tracePt t="5725" x="9032875" y="5487988"/>
          <p14:tracePt t="5726" x="9059863" y="5497513"/>
          <p14:tracePt t="5731" x="9086850" y="5497513"/>
          <p14:tracePt t="5735" x="9123363" y="5497513"/>
          <p14:tracePt t="5740" x="9150350" y="5497513"/>
          <p14:tracePt t="5743" x="9178925" y="5507038"/>
          <p14:tracePt t="5747" x="9205913" y="5507038"/>
          <p14:tracePt t="5751" x="9251950" y="5507038"/>
          <p14:tracePt t="5757" x="9278938" y="5507038"/>
          <p14:tracePt t="5759" x="9324975" y="5507038"/>
          <p14:tracePt t="5762" x="9361488" y="5507038"/>
          <p14:tracePt t="5767" x="9405938" y="5507038"/>
          <p14:tracePt t="5773" x="9442450" y="5507038"/>
          <p14:tracePt t="5775" x="9478963" y="5507038"/>
          <p14:tracePt t="5778" x="9525000" y="5507038"/>
          <p14:tracePt t="5783" x="9561513" y="5507038"/>
          <p14:tracePt t="5788" x="9607550" y="5507038"/>
          <p14:tracePt t="5791" x="9634538" y="5514975"/>
          <p14:tracePt t="5794" x="9680575" y="5514975"/>
          <p14:tracePt t="5799" x="9707563" y="5514975"/>
          <p14:tracePt t="5805" x="9734550" y="5514975"/>
          <p14:tracePt t="5808" x="9763125" y="5514975"/>
          <p14:tracePt t="5811" x="9799638" y="5514975"/>
          <p14:tracePt t="5816" x="9826625" y="5514975"/>
          <p14:tracePt t="5828" x="9899650" y="5514975"/>
          <p14:tracePt t="5831" x="9926638" y="5514975"/>
          <p14:tracePt t="5834" x="9945688" y="5514975"/>
          <p14:tracePt t="5841" x="9963150" y="5514975"/>
          <p14:tracePt t="5843" x="9982200" y="5514975"/>
          <p14:tracePt t="5847" x="9999663" y="5514975"/>
          <p14:tracePt t="5851" x="10018713" y="5514975"/>
          <p14:tracePt t="5857" x="10036175" y="5514975"/>
          <p14:tracePt t="5859" x="10055225" y="5514975"/>
          <p14:tracePt t="5863" x="10072688" y="5514975"/>
          <p14:tracePt t="5867" x="10091738" y="5514975"/>
          <p14:tracePt t="5874" x="10101263" y="5514975"/>
          <p14:tracePt t="5875" x="10118725" y="5514975"/>
          <p14:tracePt t="5879" x="10137775" y="5514975"/>
          <p14:tracePt t="5883" x="10155238" y="5514975"/>
          <p14:tracePt t="5886" x="10182225" y="5514975"/>
          <p14:tracePt t="5910" x="10274300" y="5514975"/>
          <p14:tracePt t="5915" x="10301288" y="5514975"/>
          <p14:tracePt t="5919" x="10320338" y="5514975"/>
          <p14:tracePt t="5926" x="10328275" y="5514975"/>
          <p14:tracePt t="5931" x="10337800" y="5507038"/>
          <p14:tracePt t="5935" x="10347325" y="5507038"/>
          <p14:tracePt t="5941" x="10356850" y="5507038"/>
          <p14:tracePt t="5948" x="10364788" y="5507038"/>
          <p14:tracePt t="5951" x="10374313" y="5507038"/>
          <p14:tracePt t="5959" x="10383838" y="5507038"/>
          <p14:tracePt t="5968" x="10393363" y="5507038"/>
          <p14:tracePt t="5974" x="10393363" y="5497513"/>
          <p14:tracePt t="5976" x="10401300" y="5497513"/>
          <p14:tracePt t="5978" x="10410825" y="5497513"/>
          <p14:tracePt t="5992" x="10420350" y="5497513"/>
          <p14:tracePt t="5999" x="10429875" y="5497513"/>
          <p14:tracePt t="6007" x="10437813" y="5497513"/>
          <p14:tracePt t="6011" x="10447338" y="5487988"/>
          <p14:tracePt t="6015" x="10456863" y="5487988"/>
          <p14:tracePt t="6022" x="10466388" y="5487988"/>
          <p14:tracePt t="6025" x="10474325" y="5487988"/>
          <p14:tracePt t="6026" x="10483850" y="5487988"/>
          <p14:tracePt t="6031" x="10493375" y="5487988"/>
          <p14:tracePt t="6040" x="10510838" y="5487988"/>
          <p14:tracePt t="6043" x="10520363" y="5487988"/>
          <p14:tracePt t="6047" x="10539413" y="5487988"/>
          <p14:tracePt t="6051" x="10547350" y="5487988"/>
          <p14:tracePt t="6056" x="10566400" y="5478463"/>
          <p14:tracePt t="6059" x="10585450" y="5478463"/>
          <p14:tracePt t="6069" x="10602913" y="5470525"/>
          <p14:tracePt t="6081" x="10658475" y="5470525"/>
          <p14:tracePt t="6084" x="10675938" y="5461000"/>
          <p14:tracePt t="6089" x="10685463" y="5461000"/>
          <p14:tracePt t="6091" x="10702925" y="5461000"/>
          <p14:tracePt t="6094" x="10721975" y="5461000"/>
          <p14:tracePt t="6099" x="10731500" y="5461000"/>
          <p14:tracePt t="6105" x="10739438" y="5461000"/>
          <p14:tracePt t="6108" x="10758488" y="5461000"/>
          <p14:tracePt t="6110" x="10775950" y="5451475"/>
          <p14:tracePt t="6115" x="10795000" y="5451475"/>
          <p14:tracePt t="6122" x="10812463" y="5451475"/>
          <p14:tracePt t="6124" x="10821988" y="5451475"/>
          <p14:tracePt t="6126" x="10841038" y="5451475"/>
          <p14:tracePt t="6130" x="10858500" y="5451475"/>
          <p14:tracePt t="6135" x="10877550" y="5451475"/>
          <p14:tracePt t="6140" x="10895013" y="5451475"/>
          <p14:tracePt t="6142" x="10922000" y="5451475"/>
          <p14:tracePt t="6147" x="10941050" y="5451475"/>
          <p14:tracePt t="6151" x="10958513" y="5451475"/>
          <p14:tracePt t="6157" x="10987088" y="5451475"/>
          <p14:tracePt t="6159" x="11004550" y="5451475"/>
          <p14:tracePt t="6163" x="11023600" y="5451475"/>
          <p14:tracePt t="6167" x="11050588" y="5451475"/>
          <p14:tracePt t="6173" x="11068050" y="5451475"/>
          <p14:tracePt t="6175" x="11087100" y="5451475"/>
          <p14:tracePt t="6178" x="11114088" y="5451475"/>
          <p14:tracePt t="6182" x="11141075" y="5451475"/>
          <p14:tracePt t="6187" x="11169650" y="5451475"/>
          <p14:tracePt t="6191" x="11206163" y="5451475"/>
          <p14:tracePt t="6195" x="11233150" y="5451475"/>
          <p14:tracePt t="6199" x="11250613" y="5451475"/>
          <p14:tracePt t="6204" x="11279188" y="5451475"/>
          <p14:tracePt t="6208" x="11306175" y="5451475"/>
          <p14:tracePt t="6210" x="11323638" y="5441950"/>
          <p14:tracePt t="6215" x="11352213" y="5441950"/>
          <p14:tracePt t="6220" x="11369675" y="5441950"/>
          <p14:tracePt t="6225" x="11388725" y="5434013"/>
          <p14:tracePt t="6226" x="11406188" y="5434013"/>
          <p14:tracePt t="6230" x="11425238" y="5434013"/>
          <p14:tracePt t="6235" x="11442700" y="5434013"/>
          <p14:tracePt t="6241" x="11461750" y="5434013"/>
          <p14:tracePt t="6243" x="11479213" y="5434013"/>
          <p14:tracePt t="6247" x="11488738" y="5434013"/>
          <p14:tracePt t="6252" x="11507788" y="5434013"/>
          <p14:tracePt t="6256" x="11525250" y="5434013"/>
          <p14:tracePt t="6263" x="11534775" y="5434013"/>
          <p14:tracePt t="6267" x="11552238" y="5434013"/>
          <p14:tracePt t="6273" x="11561763" y="5434013"/>
          <p14:tracePt t="6275" x="11571288" y="5434013"/>
          <p14:tracePt t="6278" x="11588750" y="5434013"/>
          <p14:tracePt t="6289" x="11598275" y="5434013"/>
          <p14:tracePt t="6292" x="11607800" y="5434013"/>
          <p14:tracePt t="6295" x="11617325" y="5434013"/>
          <p14:tracePt t="6299" x="11634788" y="5434013"/>
          <p14:tracePt t="6304" x="11644313" y="5434013"/>
          <p14:tracePt t="6307" x="11653838" y="5434013"/>
          <p14:tracePt t="6315" x="11661775" y="5434013"/>
          <p14:tracePt t="6321" x="11671300" y="5434013"/>
          <p14:tracePt t="6326" x="11680825" y="5434013"/>
          <p14:tracePt t="6327" x="11690350" y="5434013"/>
          <p14:tracePt t="6331" x="11690350" y="5424488"/>
          <p14:tracePt t="6335" x="11698288" y="5424488"/>
          <p14:tracePt t="6344" x="11707813" y="5424488"/>
          <p14:tracePt t="6352" x="11717338" y="5424488"/>
          <p14:tracePt t="6360" x="11726863" y="5424488"/>
          <p14:tracePt t="6363" x="11726863" y="5414963"/>
          <p14:tracePt t="6367" x="11734800" y="5414963"/>
          <p14:tracePt t="6373" x="11744325" y="5414963"/>
          <p14:tracePt t="6383" x="11753850" y="5414963"/>
          <p14:tracePt t="6401" x="11763375" y="5414963"/>
          <p14:tracePt t="6407" x="11771313" y="5414963"/>
          <p14:tracePt t="6422" x="11780838" y="5414963"/>
          <p14:tracePt t="6425" x="11780838" y="5405438"/>
          <p14:tracePt t="6426" x="11790363" y="5405438"/>
          <p14:tracePt t="6439" x="11799888" y="5405438"/>
          <p14:tracePt t="6459" x="11799888" y="5397500"/>
          <p14:tracePt t="6473" x="11807825" y="5397500"/>
          <p14:tracePt t="6492" x="11817350" y="5387975"/>
          <p14:tracePt t="6500" x="11826875" y="5387975"/>
          <p14:tracePt t="6512" x="11836400" y="5387975"/>
          <p14:tracePt t="6523" x="11844338" y="5378450"/>
          <p14:tracePt t="6527" x="11853863" y="5378450"/>
          <p14:tracePt t="6539" x="11863388" y="5378450"/>
          <p14:tracePt t="6596" x="11872913" y="5378450"/>
          <p14:tracePt t="6609" x="11880850" y="5378450"/>
          <p14:tracePt t="6621" x="11890375" y="5378450"/>
          <p14:tracePt t="6628" x="11899900" y="5378450"/>
          <p14:tracePt t="6637" x="11909425" y="5378450"/>
          <p14:tracePt t="6641" x="11917363" y="5378450"/>
          <p14:tracePt t="6654" x="11926888" y="5378450"/>
          <p14:tracePt t="6662" x="11945938" y="5368925"/>
          <p14:tracePt t="6667" x="11953875" y="5368925"/>
          <p14:tracePt t="6680" x="11963400" y="5368925"/>
          <p14:tracePt t="6683" x="11972925" y="5368925"/>
          <p14:tracePt t="6691" x="11982450" y="5368925"/>
          <p14:tracePt t="6695" x="11990388" y="5360988"/>
          <p14:tracePt t="6708" x="11999913" y="5360988"/>
          <p14:tracePt t="6716" x="12009438" y="5360988"/>
          <p14:tracePt t="6721" x="12009438" y="5351463"/>
          <p14:tracePt t="6724" x="12018963" y="5351463"/>
          <p14:tracePt t="6731" x="12026900" y="5351463"/>
          <p14:tracePt t="6735" x="12036425" y="5341938"/>
          <p14:tracePt t="6740" x="12045950" y="5341938"/>
          <p14:tracePt t="6747" x="12055475" y="5341938"/>
          <p14:tracePt t="6751" x="12063413" y="5341938"/>
          <p14:tracePt t="6757" x="12072938" y="5341938"/>
          <p14:tracePt t="6763" x="12082463" y="5341938"/>
          <p14:tracePt t="6771" x="12091988" y="5341938"/>
          <p14:tracePt t="6785" x="12109450" y="5341938"/>
          <p14:tracePt t="6788" x="12118975" y="5332413"/>
          <p14:tracePt t="6800" x="12128500" y="5332413"/>
          <p14:tracePt t="7700" x="12136438" y="5332413"/>
          <p14:tracePt t="7709" x="12145963" y="5332413"/>
          <p14:tracePt t="7714" x="12155488" y="5332413"/>
          <p14:tracePt t="7720" x="12165013" y="5332413"/>
          <p14:tracePt t="7728" x="12182475" y="5332413"/>
          <p14:tracePt t="8631" x="12172950" y="5680075"/>
          <p14:tracePt t="8636" x="12165013" y="5689600"/>
          <p14:tracePt t="8642" x="12155488" y="5689600"/>
          <p14:tracePt t="8649" x="12145963" y="5689600"/>
          <p14:tracePt t="8658" x="12136438" y="5689600"/>
          <p14:tracePt t="8664" x="12136438" y="5697538"/>
          <p14:tracePt t="8677" x="12128500" y="5707063"/>
          <p14:tracePt t="8685" x="12128500" y="5716588"/>
          <p14:tracePt t="8691" x="12118975" y="5716588"/>
          <p14:tracePt t="8696" x="12118975" y="5726113"/>
          <p14:tracePt t="8706" x="12109450" y="5726113"/>
          <p14:tracePt t="8716" x="12109450" y="5734050"/>
          <p14:tracePt t="9108" x="12099925" y="5734050"/>
          <p14:tracePt t="9118" x="12091988" y="5743575"/>
          <p14:tracePt t="9126" x="12063413" y="5743575"/>
          <p14:tracePt t="9130" x="12045950" y="5753100"/>
          <p14:tracePt t="9132" x="12026900" y="5753100"/>
          <p14:tracePt t="9137" x="12009438" y="5753100"/>
          <p14:tracePt t="9141" x="11990388" y="5762625"/>
          <p14:tracePt t="9145" x="11972925" y="5762625"/>
          <p14:tracePt t="9149" x="11953875" y="5762625"/>
          <p14:tracePt t="9155" x="11945938" y="5762625"/>
          <p14:tracePt t="9157" x="11936413" y="5762625"/>
          <p14:tracePt t="9161" x="11917363" y="5762625"/>
          <p14:tracePt t="9165" x="11899900" y="5762625"/>
          <p14:tracePt t="9171" x="11880850" y="5762625"/>
          <p14:tracePt t="9172" x="11872913" y="5762625"/>
          <p14:tracePt t="9179" x="11844338" y="5753100"/>
          <p14:tracePt t="9184" x="11826875" y="5743575"/>
          <p14:tracePt t="9193" x="11771313" y="5707063"/>
          <p14:tracePt t="9196" x="11744325" y="5689600"/>
          <p14:tracePt t="9204" x="11726863" y="5670550"/>
          <p14:tracePt t="9206" x="11707813" y="5661025"/>
          <p14:tracePt t="9209" x="11690350" y="5653088"/>
          <p14:tracePt t="9212" x="11680825" y="5643563"/>
          <p14:tracePt t="9217" x="11661775" y="5634038"/>
          <p14:tracePt t="9222" x="11661775" y="5624513"/>
          <p14:tracePt t="10522" x="11661775" y="5643563"/>
          <p14:tracePt t="10530" x="11661775" y="5653088"/>
          <p14:tracePt t="10551" x="11661775" y="5661025"/>
          <p14:tracePt t="10563" x="11661775" y="5670550"/>
          <p14:tracePt t="10575" x="11661775" y="5680075"/>
          <p14:tracePt t="10582" x="11661775" y="5689600"/>
          <p14:tracePt t="10590" x="11661775" y="5697538"/>
          <p14:tracePt t="10597" x="11661775" y="5707063"/>
          <p14:tracePt t="10603" x="11653838" y="5707063"/>
          <p14:tracePt t="10614" x="11653838" y="5716588"/>
          <p14:tracePt t="10635" x="11644313" y="5716588"/>
          <p14:tracePt t="10640" x="11644313" y="5726113"/>
          <p14:tracePt t="10645" x="11644313" y="5734050"/>
          <p14:tracePt t="10658" x="11644313" y="5743575"/>
          <p14:tracePt t="10661" x="11634788" y="5743575"/>
          <p14:tracePt t="10665" x="11634788" y="5753100"/>
          <p14:tracePt t="10674" x="11634788" y="5762625"/>
          <p14:tracePt t="10677" x="11625263" y="5762625"/>
          <p14:tracePt t="10689" x="11625263" y="5770563"/>
          <p14:tracePt t="10693" x="11617325" y="5770563"/>
          <p14:tracePt t="10704" x="11617325" y="5780088"/>
          <p14:tracePt t="10707" x="11607800" y="5780088"/>
          <p14:tracePt t="10709" x="11607800" y="5789613"/>
          <p14:tracePt t="10723" x="11598275" y="5799138"/>
          <p14:tracePt t="10729" x="11588750" y="5799138"/>
          <p14:tracePt t="10739" x="11588750" y="5807075"/>
          <p14:tracePt t="10741" x="11580813" y="5807075"/>
          <p14:tracePt t="10758" x="11571288" y="5816600"/>
          <p14:tracePt t="10764" x="11561763" y="5816600"/>
          <p14:tracePt t="10779" x="11552238" y="5816600"/>
          <p14:tracePt t="10787" x="11534775" y="5826125"/>
          <p14:tracePt t="10793" x="11525250" y="5826125"/>
          <p14:tracePt t="10797" x="11515725" y="5826125"/>
          <p14:tracePt t="10804" x="11515725" y="5835650"/>
          <p14:tracePt t="10806" x="11507788" y="5835650"/>
          <p14:tracePt t="10813" x="11498263" y="5835650"/>
          <p14:tracePt t="10819" x="11488738" y="5843588"/>
          <p14:tracePt t="10822" x="11479213" y="5843588"/>
          <p14:tracePt t="10824" x="11471275" y="5843588"/>
          <p14:tracePt t="10829" x="11461750" y="5853113"/>
          <p14:tracePt t="10838" x="11452225" y="5853113"/>
          <p14:tracePt t="10841" x="11452225" y="5862638"/>
          <p14:tracePt t="10845" x="11442700" y="5862638"/>
          <p14:tracePt t="10848" x="11434763" y="5862638"/>
          <p14:tracePt t="10855" x="11425238" y="5862638"/>
          <p14:tracePt t="10856" x="11406188" y="5862638"/>
          <p14:tracePt t="10867" x="11398250" y="5862638"/>
          <p14:tracePt t="10873" x="11388725" y="5862638"/>
          <p14:tracePt t="10878" x="11379200" y="5862638"/>
          <p14:tracePt t="10882" x="11369675" y="5862638"/>
          <p14:tracePt t="10887" x="11360150" y="5862638"/>
          <p14:tracePt t="10890" x="11352213" y="5872163"/>
          <p14:tracePt t="10900" x="11342688" y="5872163"/>
          <p14:tracePt t="10913" x="11323638" y="5872163"/>
          <p14:tracePt t="10917" x="11315700" y="5881688"/>
          <p14:tracePt t="10923" x="11306175" y="5881688"/>
          <p14:tracePt t="10926" x="11296650" y="5881688"/>
          <p14:tracePt t="10930" x="11287125" y="5881688"/>
          <p14:tracePt t="10939" x="11279188" y="5889625"/>
          <p14:tracePt t="10942" x="11269663" y="5889625"/>
          <p14:tracePt t="10946" x="11260138" y="5889625"/>
          <p14:tracePt t="10950" x="11250613" y="5889625"/>
          <p14:tracePt t="10955" x="11242675" y="5889625"/>
          <p14:tracePt t="10958" x="11233150" y="5889625"/>
          <p14:tracePt t="10975" x="11223625" y="5889625"/>
          <p14:tracePt t="11051" x="11214100" y="5889625"/>
          <p14:tracePt t="11063" x="11214100" y="5899150"/>
          <p14:tracePt t="13423" x="11223625" y="5899150"/>
          <p14:tracePt t="13438" x="11233150" y="5908675"/>
          <p14:tracePt t="13443" x="11242675" y="5908675"/>
          <p14:tracePt t="13447" x="11250613" y="5908675"/>
          <p14:tracePt t="13460" x="11260138" y="5908675"/>
          <p14:tracePt t="13469" x="11269663" y="5908675"/>
          <p14:tracePt t="13475" x="11279188" y="5908675"/>
          <p14:tracePt t="14414" x="11287125" y="5908675"/>
          <p14:tracePt t="14422" x="11296650" y="5908675"/>
          <p14:tracePt t="14426" x="11306175" y="5908675"/>
          <p14:tracePt t="14432" x="11315700" y="5908675"/>
          <p14:tracePt t="14439" x="11333163" y="5908675"/>
          <p14:tracePt t="14447" x="11342688" y="5918200"/>
          <p14:tracePt t="14453" x="11352213" y="5918200"/>
          <p14:tracePt t="14455" x="11360150" y="5918200"/>
          <p14:tracePt t="14458" x="11369675" y="5918200"/>
          <p14:tracePt t="14463" x="11379200" y="5926138"/>
          <p14:tracePt t="14471" x="11388725" y="5935663"/>
          <p14:tracePt t="14475" x="11398250" y="5935663"/>
          <p14:tracePt t="14479" x="11415713" y="5945188"/>
          <p14:tracePt t="14485" x="11425238" y="5945188"/>
          <p14:tracePt t="14487" x="11434763" y="5954713"/>
          <p14:tracePt t="14490" x="11442700" y="5962650"/>
          <p14:tracePt t="14503" x="11452225" y="5981700"/>
          <p14:tracePt t="14506" x="11461750" y="5981700"/>
          <p14:tracePt t="14510" x="11471275" y="5981700"/>
          <p14:tracePt t="14520" x="11479213" y="5991225"/>
          <p14:tracePt t="14522" x="11488738" y="5999163"/>
          <p14:tracePt t="14527" x="11488738" y="6008688"/>
          <p14:tracePt t="14534" x="11498263" y="6018213"/>
          <p14:tracePt t="14542" x="11507788" y="6027738"/>
          <p14:tracePt t="14545" x="11507788" y="6035675"/>
          <p14:tracePt t="14546" x="11515725" y="6045200"/>
          <p14:tracePt t="14553" x="11525250" y="6054725"/>
          <p14:tracePt t="14555" x="11534775" y="6064250"/>
          <p14:tracePt t="14559" x="11544300" y="6072188"/>
          <p14:tracePt t="14563" x="11552238" y="6081713"/>
          <p14:tracePt t="14569" x="11552238" y="6091238"/>
          <p14:tracePt t="14577" x="11561763" y="6108700"/>
          <p14:tracePt t="14581" x="11561763" y="6118225"/>
          <p14:tracePt t="14590" x="11580813" y="6137275"/>
          <p14:tracePt t="14595" x="11588750" y="6145213"/>
          <p14:tracePt t="14607" x="11598275" y="6154738"/>
          <p14:tracePt t="14660" x="11607800" y="6164263"/>
          <p14:tracePt t="14675" x="11607800" y="6173788"/>
          <p14:tracePt t="14683" x="11607800" y="6181725"/>
          <p14:tracePt t="14691" x="11607800" y="6191250"/>
          <p14:tracePt t="14703" x="11607800" y="6200775"/>
          <p14:tracePt t="14713" x="11598275" y="6210300"/>
          <p14:tracePt t="14732" x="11598275" y="6218238"/>
          <p14:tracePt t="14738" x="11588750" y="6227763"/>
          <p14:tracePt t="14750" x="11588750" y="6237288"/>
          <p14:tracePt t="14770" x="11580813" y="6246813"/>
          <p14:tracePt t="14779" x="11580813" y="6254750"/>
          <p14:tracePt t="14788" x="11580813" y="6264275"/>
          <p14:tracePt t="14791" x="11571288" y="6264275"/>
          <p14:tracePt t="14804" x="11571288" y="6273800"/>
          <p14:tracePt t="14824" x="11571288" y="6283325"/>
          <p14:tracePt t="14916" x="11561763" y="6283325"/>
          <p14:tracePt t="14926" x="11561763" y="6291263"/>
          <p14:tracePt t="14942" x="11552238" y="6291263"/>
          <p14:tracePt t="14955" x="11552238" y="6300788"/>
          <p14:tracePt t="15115" x="11561763" y="6300788"/>
          <p14:tracePt t="17412" x="11552238" y="6300788"/>
          <p14:tracePt t="17422" x="11515725" y="6300788"/>
          <p14:tracePt t="17428" x="11507788" y="6300788"/>
          <p14:tracePt t="17437" x="11498263" y="6310313"/>
          <p14:tracePt t="17445" x="11488738" y="6310313"/>
          <p14:tracePt t="17465" x="11479213" y="6310313"/>
          <p14:tracePt t="17476" x="11471275" y="6310313"/>
          <p14:tracePt t="17487" x="11452225" y="6310313"/>
          <p14:tracePt t="17493" x="11442700" y="6310313"/>
          <p14:tracePt t="17497" x="11434763" y="6310313"/>
          <p14:tracePt t="17503" x="11425238" y="6310313"/>
          <p14:tracePt t="17505" x="11406188" y="6310313"/>
          <p14:tracePt t="17509" x="11398250" y="6310313"/>
          <p14:tracePt t="17519" x="11388725" y="6310313"/>
          <p14:tracePt t="17521" x="11369675" y="6310313"/>
          <p14:tracePt t="17525" x="11360150" y="6310313"/>
          <p14:tracePt t="17529" x="11342688" y="6310313"/>
          <p14:tracePt t="17535" x="11333163" y="6310313"/>
          <p14:tracePt t="17537" x="11323638" y="6310313"/>
          <p14:tracePt t="17541" x="11315700" y="6310313"/>
          <p14:tracePt t="17545" x="11306175" y="6310313"/>
          <p14:tracePt t="17550" x="11296650" y="6310313"/>
          <p14:tracePt t="17553" x="11287125" y="6310313"/>
          <p14:tracePt t="17557" x="11269663" y="6310313"/>
          <p14:tracePt t="17561" x="11260138" y="6310313"/>
          <p14:tracePt t="17572" x="11250613" y="6310313"/>
          <p14:tracePt t="17581" x="11233150" y="6310313"/>
          <p14:tracePt t="17591" x="11214100" y="6310313"/>
          <p14:tracePt t="17592" x="11206163" y="6310313"/>
          <p14:tracePt t="17602" x="11196638" y="6310313"/>
          <p14:tracePt t="17609" x="11187113" y="6310313"/>
          <p14:tracePt t="17620" x="11177588" y="6310313"/>
          <p14:tracePt t="17622" x="11169650" y="6310313"/>
          <p14:tracePt t="17624" x="11160125" y="6310313"/>
          <p14:tracePt t="17634" x="11150600" y="6310313"/>
          <p14:tracePt t="17641" x="11141075" y="6310313"/>
          <p14:tracePt t="17645" x="11133138" y="6310313"/>
          <p14:tracePt t="17650" x="11123613" y="6310313"/>
          <p14:tracePt t="17653" x="11114088" y="6310313"/>
          <p14:tracePt t="17659" x="11104563" y="6310313"/>
          <p14:tracePt t="17663" x="11096625" y="6310313"/>
          <p14:tracePt t="17672" x="11068050" y="6310313"/>
          <p14:tracePt t="17673" x="11060113" y="6310313"/>
          <p14:tracePt t="17678" x="11050588" y="6310313"/>
          <p14:tracePt t="17684" x="11031538" y="6310313"/>
          <p14:tracePt t="17689" x="11014075" y="6310313"/>
          <p14:tracePt t="17693" x="10995025" y="6310313"/>
          <p14:tracePt t="17696" x="10977563" y="6310313"/>
          <p14:tracePt t="17702" x="10958513" y="6310313"/>
          <p14:tracePt t="17705" x="10941050" y="6310313"/>
          <p14:tracePt t="17709" x="10922000" y="6310313"/>
          <p14:tracePt t="17713" x="10904538" y="6310313"/>
          <p14:tracePt t="17718" x="10885488" y="6300788"/>
          <p14:tracePt t="17721" x="10868025" y="6300788"/>
          <p14:tracePt t="17725" x="10841038" y="6300788"/>
          <p14:tracePt t="17729" x="10821988" y="6300788"/>
          <p14:tracePt t="17735" x="10795000" y="6283325"/>
          <p14:tracePt t="17737" x="10758488" y="6283325"/>
          <p14:tracePt t="17741" x="10731500" y="6283325"/>
          <p14:tracePt t="17745" x="10702925" y="6273800"/>
          <p14:tracePt t="17750" x="10658475" y="6273800"/>
          <p14:tracePt t="17753" x="10629900" y="6264275"/>
          <p14:tracePt t="17760" x="10593388" y="6264275"/>
          <p14:tracePt t="17766" x="10502900" y="6246813"/>
          <p14:tracePt t="17774" x="10401300" y="6227763"/>
          <p14:tracePt t="17777" x="10347325" y="6227763"/>
          <p14:tracePt t="17782" x="10291763" y="6210300"/>
          <p14:tracePt t="17785" x="10228263" y="6200775"/>
          <p14:tracePt t="17790" x="10174288" y="6191250"/>
          <p14:tracePt t="17792" x="10109200" y="6173788"/>
          <p14:tracePt t="17800" x="10055225" y="6164263"/>
          <p14:tracePt t="17810" x="9890125" y="6127750"/>
          <p14:tracePt t="17813" x="9826625" y="6118225"/>
          <p14:tracePt t="17821" x="9671050" y="6081713"/>
          <p14:tracePt t="17824" x="9598025" y="6064250"/>
          <p14:tracePt t="17829" x="9525000" y="6054725"/>
          <p14:tracePt t="17836" x="9442450" y="6035675"/>
          <p14:tracePt t="17838" x="9369425" y="6027738"/>
          <p14:tracePt t="17840" x="9288463" y="6018213"/>
          <p14:tracePt t="17845" x="9215438" y="5991225"/>
          <p14:tracePt t="17851" x="9150350" y="5972175"/>
          <p14:tracePt t="17853" x="9096375" y="5962650"/>
          <p14:tracePt t="17856" x="9032875" y="5935663"/>
          <p14:tracePt t="17861" x="8967788" y="5926138"/>
          <p14:tracePt t="17865" x="8913813" y="5918200"/>
          <p14:tracePt t="17869" x="8831263" y="5899150"/>
          <p14:tracePt t="17873" x="8775700" y="5881688"/>
          <p14:tracePt t="17877" x="8712200" y="5862638"/>
          <p14:tracePt t="17883" x="8648700" y="5843588"/>
          <p14:tracePt t="17886" x="8602663" y="5816600"/>
          <p14:tracePt t="17888" x="8566150" y="5807075"/>
          <p14:tracePt t="17892" x="8529638" y="5789613"/>
          <p14:tracePt t="17898" x="8502650" y="5780088"/>
          <p14:tracePt t="17904" x="8475663" y="5753100"/>
          <p14:tracePt t="17907" x="8439150" y="5743575"/>
          <p14:tracePt t="17908" x="8420100" y="5726113"/>
          <p14:tracePt t="17913" x="8393113" y="5707063"/>
          <p14:tracePt t="17920" x="8374063" y="5689600"/>
          <p14:tracePt t="17921" x="8366125" y="5680075"/>
          <p14:tracePt t="17926" x="8347075" y="5661025"/>
          <p14:tracePt t="17932" x="8329613" y="5643563"/>
          <p14:tracePt t="17941" x="8293100" y="5597525"/>
          <p14:tracePt t="17945" x="8283575" y="5580063"/>
          <p14:tracePt t="17950" x="8264525" y="5570538"/>
          <p14:tracePt t="17952" x="8256588" y="5551488"/>
          <p14:tracePt t="17957" x="8247063" y="5534025"/>
          <p14:tracePt t="17961" x="8228013" y="5514975"/>
          <p14:tracePt t="17967" x="8220075" y="5507038"/>
          <p14:tracePt t="17969" x="8210550" y="5487988"/>
          <p14:tracePt t="17973" x="8201025" y="5478463"/>
          <p14:tracePt t="17977" x="8201025" y="5470525"/>
          <p14:tracePt t="17986" x="8201025" y="5461000"/>
          <p14:tracePt t="17989" x="8201025" y="5451475"/>
          <p14:tracePt t="17992" x="8191500" y="5441950"/>
          <p14:tracePt t="18000" x="8191500" y="5434013"/>
          <p14:tracePt t="18010" x="8191500" y="5414963"/>
          <p14:tracePt t="18018" x="8191500" y="5405438"/>
          <p14:tracePt t="18021" x="8191500" y="5397500"/>
          <p14:tracePt t="18029" x="8191500" y="5387975"/>
          <p14:tracePt t="18038" x="8191500" y="5378450"/>
          <p14:tracePt t="18046" x="8191500" y="5368925"/>
          <p14:tracePt t="18053" x="8191500" y="5360988"/>
          <p14:tracePt t="18061" x="8201025" y="5360988"/>
          <p14:tracePt t="18067" x="8201025" y="5351463"/>
          <p14:tracePt t="18070" x="8210550" y="5351463"/>
          <p14:tracePt t="18072" x="8210550" y="5341938"/>
          <p14:tracePt t="18085" x="8220075" y="5341938"/>
          <p14:tracePt t="18094" x="8220075" y="5332413"/>
          <p14:tracePt t="18106" x="8220075" y="5324475"/>
          <p14:tracePt t="18113" x="8220075" y="5314950"/>
          <p14:tracePt t="18121" x="8228013" y="5314950"/>
          <p14:tracePt t="18170" x="8228013" y="5305425"/>
          <p14:tracePt t="18214" x="8228013" y="5295900"/>
          <p14:tracePt t="18228" x="8237538" y="5295900"/>
          <p14:tracePt t="18242" x="8301038" y="5295900"/>
          <p14:tracePt t="18246" x="8329613" y="5305425"/>
          <p14:tracePt t="18248" x="8347075" y="5314950"/>
          <p14:tracePt t="18254" x="8356600" y="5332413"/>
          <p14:tracePt t="18257" x="8374063" y="5341938"/>
          <p14:tracePt t="18261" x="8374063" y="5351463"/>
          <p14:tracePt t="18264" x="8383588" y="5360988"/>
          <p14:tracePt t="18269" x="8393113" y="5378450"/>
          <p14:tracePt t="18273" x="8393113" y="5387975"/>
          <p14:tracePt t="18277" x="8393113" y="5405438"/>
          <p14:tracePt t="18284" x="8402638" y="5414963"/>
          <p14:tracePt t="18287" x="8402638" y="5424488"/>
          <p14:tracePt t="18293" x="8402638" y="5434013"/>
          <p14:tracePt t="19148" x="8393113" y="5434013"/>
          <p14:tracePt t="19158" x="8393113" y="5424488"/>
          <p14:tracePt t="19164" x="8383588" y="5414963"/>
          <p14:tracePt t="19175" x="8366125" y="5397500"/>
          <p14:tracePt t="19177" x="8366125" y="5387975"/>
          <p14:tracePt t="19183" x="8356600" y="5378450"/>
          <p14:tracePt t="19186" x="8347075" y="5368925"/>
          <p14:tracePt t="19190" x="8337550" y="5360988"/>
          <p14:tracePt t="19201" x="8337550" y="5351463"/>
          <p14:tracePt t="19204" x="8329613" y="5341938"/>
          <p14:tracePt t="19205" x="8329613" y="5332413"/>
          <p14:tracePt t="19210" x="8320088" y="5324475"/>
          <p14:tracePt t="19216" x="8310563" y="5314950"/>
          <p14:tracePt t="19219" x="8301038" y="5305425"/>
          <p14:tracePt t="19222" x="8293100" y="5305425"/>
          <p14:tracePt t="19227" x="8283575" y="5295900"/>
          <p14:tracePt t="19230" x="8283575" y="5287963"/>
          <p14:tracePt t="19235" x="8274050" y="5278438"/>
          <p14:tracePt t="19237" x="8264525" y="5259388"/>
          <p14:tracePt t="19242" x="8264525" y="5251450"/>
          <p14:tracePt t="19252" x="8256588" y="5232400"/>
          <p14:tracePt t="19260" x="8256588" y="5214938"/>
          <p14:tracePt t="19270" x="8256588" y="5178425"/>
          <p14:tracePt t="19273" x="8256588" y="5168900"/>
          <p14:tracePt t="19278" x="8256588" y="5159375"/>
          <p14:tracePt t="19283" x="8256588" y="5149850"/>
          <p14:tracePt t="19286" x="8256588" y="5141913"/>
          <p14:tracePt t="19290" x="8256588" y="5122863"/>
          <p14:tracePt t="19293" x="8256588" y="5113338"/>
          <p14:tracePt t="19298" x="8264525" y="5105400"/>
          <p14:tracePt t="19302" x="8274050" y="5095875"/>
          <p14:tracePt t="19306" x="8274050" y="5086350"/>
          <p14:tracePt t="19310" x="8283575" y="5086350"/>
          <p14:tracePt t="19316" x="8283575" y="5068888"/>
          <p14:tracePt t="19327" x="8293100" y="5049838"/>
          <p14:tracePt t="19335" x="8293100" y="5032375"/>
          <p14:tracePt t="19344" x="8293100" y="5022850"/>
          <p14:tracePt t="19347" x="8293100" y="5013325"/>
          <p14:tracePt t="19353" x="8293100" y="4995863"/>
          <p14:tracePt t="19358" x="8293100" y="4986338"/>
          <p14:tracePt t="19365" x="8293100" y="4976813"/>
          <p14:tracePt t="19374" x="8283575" y="4949825"/>
          <p14:tracePt t="19378" x="8264525" y="4930775"/>
          <p14:tracePt t="19384" x="8256588" y="4922838"/>
          <p14:tracePt t="19386" x="8237538" y="4903788"/>
          <p14:tracePt t="19390" x="8220075" y="4884738"/>
          <p14:tracePt t="19394" x="8210550" y="4876800"/>
          <p14:tracePt t="19398" x="8191500" y="4857750"/>
          <p14:tracePt t="19402" x="8174038" y="4848225"/>
          <p14:tracePt t="19406" x="8154988" y="4848225"/>
          <p14:tracePt t="19410" x="8137525" y="4848225"/>
          <p14:tracePt t="19415" x="8118475" y="4848225"/>
          <p14:tracePt t="19425" x="8101013" y="4848225"/>
          <p14:tracePt t="19431" x="8091488" y="4848225"/>
          <p14:tracePt t="19440" x="8054975" y="4848225"/>
          <p14:tracePt t="19442" x="8045450" y="4848225"/>
          <p14:tracePt t="19452" x="8027988" y="4848225"/>
          <p14:tracePt t="19454" x="8018463" y="4848225"/>
          <p14:tracePt t="19458" x="8008938" y="4848225"/>
          <p14:tracePt t="19462" x="7999413" y="4848225"/>
          <p14:tracePt t="19469" x="7991475" y="4848225"/>
          <p14:tracePt t="19470" x="7991475" y="4857750"/>
          <p14:tracePt t="19479" x="7981950" y="4857750"/>
          <p14:tracePt t="19486" x="7972425" y="4857750"/>
          <p14:tracePt t="19494" x="7962900" y="4867275"/>
          <p14:tracePt t="19503" x="7954963" y="4867275"/>
          <p14:tracePt t="19511" x="7945438" y="4867275"/>
          <p14:tracePt t="19519" x="7945438" y="4876800"/>
          <p14:tracePt t="19524" x="7935913" y="4876800"/>
          <p14:tracePt t="19533" x="7935913" y="4884738"/>
          <p14:tracePt t="19538" x="7935913" y="4903788"/>
          <p14:tracePt t="19542" x="7935913" y="4930775"/>
          <p14:tracePt t="19546" x="7926388" y="4959350"/>
          <p14:tracePt t="19551" x="7926388" y="4986338"/>
          <p14:tracePt t="19554" x="7918450" y="5003800"/>
          <p14:tracePt t="19558" x="7918450" y="5032375"/>
          <p14:tracePt t="19562" x="7899400" y="5049838"/>
          <p14:tracePt t="19569" x="7899400" y="5059363"/>
          <p14:tracePt t="19570" x="7899400" y="5076825"/>
          <p14:tracePt t="19573" x="7889875" y="5086350"/>
          <p14:tracePt t="19585" x="7881938" y="5086350"/>
          <p14:tracePt t="19590" x="7881938" y="5095875"/>
          <p14:tracePt t="19603" x="7881938" y="5105400"/>
          <p14:tracePt t="19606" x="7872413" y="5105400"/>
          <p14:tracePt t="19619" x="7872413" y="5113338"/>
          <p14:tracePt t="19636" x="7872413" y="5122863"/>
          <p14:tracePt t="19638" x="7872413" y="5132388"/>
          <p14:tracePt t="19642" x="7872413" y="5141913"/>
          <p14:tracePt t="19646" x="7872413" y="5178425"/>
          <p14:tracePt t="19652" x="7899400" y="5222875"/>
          <p14:tracePt t="19654" x="7918450" y="5268913"/>
          <p14:tracePt t="19658" x="7945438" y="5305425"/>
          <p14:tracePt t="19662" x="7972425" y="5341938"/>
          <p14:tracePt t="19670" x="8008938" y="5387975"/>
          <p14:tracePt t="19672" x="8027988" y="5424488"/>
          <p14:tracePt t="19674" x="8064500" y="5451475"/>
          <p14:tracePt t="19678" x="8081963" y="5470525"/>
          <p14:tracePt t="19682" x="8101013" y="5497513"/>
          <p14:tracePt t="19688" x="8118475" y="5524500"/>
          <p14:tracePt t="19690" x="8128000" y="5524500"/>
          <p14:tracePt t="19694" x="8147050" y="5543550"/>
          <p14:tracePt t="19697" x="8154988" y="5551488"/>
          <p14:tracePt t="19703" x="8164513" y="5561013"/>
          <p14:tracePt t="19705" x="8164513" y="5570538"/>
          <p14:tracePt t="19710" x="8174038" y="5580063"/>
          <p14:tracePt t="19714" x="8183563" y="5588000"/>
          <p14:tracePt t="19726" x="8191500" y="5588000"/>
          <p14:tracePt t="20195" x="8164513" y="5588000"/>
          <p14:tracePt t="20207" x="8118475" y="5597525"/>
          <p14:tracePt t="20216" x="8081963" y="5607050"/>
          <p14:tracePt t="20221" x="8045450" y="5616575"/>
          <p14:tracePt t="20227" x="7991475" y="5616575"/>
          <p14:tracePt t="20230" x="7962900" y="5634038"/>
          <p14:tracePt t="20236" x="7926388" y="5634038"/>
          <p14:tracePt t="20238" x="7899400" y="5634038"/>
          <p14:tracePt t="20242" x="7881938" y="5634038"/>
          <p14:tracePt t="20252" x="7835900" y="5643563"/>
          <p14:tracePt t="20267" x="7743825" y="5661025"/>
          <p14:tracePt t="20270" x="7726363" y="5661025"/>
          <p14:tracePt t="20274" x="7716838" y="5670550"/>
          <p14:tracePt t="20278" x="7707313" y="5670550"/>
          <p14:tracePt t="20284" x="7699375" y="5670550"/>
          <p14:tracePt t="20290" x="7689850" y="5670550"/>
          <p14:tracePt t="20874" x="7680325" y="5670550"/>
          <p14:tracePt t="20889" x="7662863" y="5670550"/>
          <p14:tracePt t="20894" x="7653338" y="5670550"/>
          <p14:tracePt t="20903" x="7634288" y="5670550"/>
          <p14:tracePt t="20908" x="7626350" y="5670550"/>
          <p14:tracePt t="20911" x="7616825" y="5670550"/>
          <p14:tracePt t="20917" x="7607300" y="5661025"/>
          <p14:tracePt t="20922" x="7589838" y="5643563"/>
          <p14:tracePt t="20929" x="7580313" y="5634038"/>
          <p14:tracePt t="20939" x="7543800" y="5580063"/>
          <p14:tracePt t="20943" x="7524750" y="5551488"/>
          <p14:tracePt t="20948" x="7507288" y="5524500"/>
          <p14:tracePt t="20952" x="7470775" y="5487988"/>
          <p14:tracePt t="20954" x="7451725" y="5461000"/>
          <p14:tracePt t="20959" x="7424738" y="5424488"/>
          <p14:tracePt t="20965" x="7388225" y="5378450"/>
          <p14:tracePt t="20968" x="7351713" y="5351463"/>
          <p14:tracePt t="20970" x="7334250" y="5305425"/>
          <p14:tracePt t="20975" x="7296150" y="5251450"/>
          <p14:tracePt t="20978" x="7259638" y="5205413"/>
          <p14:tracePt t="20985" x="7232650" y="5159375"/>
          <p14:tracePt t="20986" x="7196138" y="5113338"/>
          <p14:tracePt t="20991" x="7178675" y="5068888"/>
          <p14:tracePt t="20995" x="7142163" y="5022850"/>
          <p14:tracePt t="21000" x="7123113" y="4976813"/>
          <p14:tracePt t="21003" x="7077075" y="4913313"/>
          <p14:tracePt t="21009" x="7040563" y="4848225"/>
          <p14:tracePt t="21015" x="6986588" y="4738688"/>
          <p14:tracePt t="21023" x="6904038" y="4629150"/>
          <p14:tracePt t="21026" x="6867525" y="4565650"/>
          <p14:tracePt t="21033" x="6831013" y="4502150"/>
          <p14:tracePt t="21034" x="6794500" y="4456113"/>
          <p14:tracePt t="21039" x="6757988" y="4392613"/>
          <p14:tracePt t="21043" x="6711950" y="4337050"/>
          <p14:tracePt t="21048" x="6667500" y="4273550"/>
          <p14:tracePt t="21051" x="6621463" y="4210050"/>
          <p14:tracePt t="21054" x="6565900" y="4154488"/>
          <p14:tracePt t="21059" x="6529388" y="4090988"/>
          <p14:tracePt t="21070" x="6438900" y="3981450"/>
          <p14:tracePt t="21084" x="6319838" y="3798888"/>
          <p14:tracePt t="21088" x="6300788" y="3752850"/>
          <p14:tracePt t="21091" x="6283325" y="3716338"/>
          <p14:tracePt t="21095" x="6246813" y="3689350"/>
          <p14:tracePt t="21100" x="6227763" y="3643313"/>
          <p14:tracePt t="21103" x="6210300" y="3616325"/>
          <p14:tracePt t="21106" x="6173788" y="3570288"/>
          <p14:tracePt t="21111" x="6154738" y="3533775"/>
          <p14:tracePt t="21117" x="6118225" y="3487738"/>
          <p14:tracePt t="21119" x="6091238" y="3470275"/>
          <p14:tracePt t="21123" x="6064250" y="3443288"/>
          <p14:tracePt t="21127" x="6037263" y="3406775"/>
          <p14:tracePt t="21134" x="6000750" y="3378200"/>
          <p14:tracePt t="21135" x="5981700" y="3351213"/>
          <p14:tracePt t="21138" x="5954713" y="3314700"/>
          <p14:tracePt t="21143" x="5927725" y="3287713"/>
          <p14:tracePt t="21148" x="5908675" y="3251200"/>
          <p14:tracePt t="21153" x="5899150" y="3224213"/>
          <p14:tracePt t="21154" x="5881688" y="3195638"/>
          <p14:tracePt t="21159" x="5862638" y="3159125"/>
          <p14:tracePt t="21166" x="5854700" y="3132138"/>
          <p14:tracePt t="21170" x="5818188" y="3086100"/>
          <p14:tracePt t="21170" x="5799138" y="3059113"/>
          <p14:tracePt t="21175" x="5772150" y="3013075"/>
          <p14:tracePt t="21184" x="5735638" y="2940050"/>
          <p14:tracePt t="21192" x="5670550" y="2857500"/>
          <p14:tracePt t="21198" x="5653088" y="2813050"/>
          <p14:tracePt t="21201" x="5634038" y="2767013"/>
          <p14:tracePt t="21203" x="5616575" y="2730500"/>
          <p14:tracePt t="21206" x="5597525" y="2693988"/>
          <p14:tracePt t="21211" x="5580063" y="2667000"/>
          <p14:tracePt t="21217" x="5561013" y="2620963"/>
          <p14:tracePt t="21220" x="5534025" y="2593975"/>
          <p14:tracePt t="21223" x="5524500" y="2565400"/>
          <p14:tracePt t="21227" x="5507038" y="2528888"/>
          <p14:tracePt t="21232" x="5487988" y="2501900"/>
          <p14:tracePt t="21235" x="5461000" y="2455863"/>
          <p14:tracePt t="21239" x="5451475" y="2428875"/>
          <p14:tracePt t="21243" x="5434013" y="2392363"/>
          <p14:tracePt t="21247" x="5414963" y="2355850"/>
          <p14:tracePt t="21252" x="5397500" y="2319338"/>
          <p14:tracePt t="21254" x="5378450" y="2292350"/>
          <p14:tracePt t="21258" x="5370513" y="2265363"/>
          <p14:tracePt t="21265" x="5360988" y="2246313"/>
          <p14:tracePt t="21269" x="5351463" y="2209800"/>
          <p14:tracePt t="21270" x="5351463" y="2192338"/>
          <p14:tracePt t="21275" x="5341938" y="2173288"/>
          <p14:tracePt t="21279" x="5341938" y="2163763"/>
          <p14:tracePt t="21285" x="5334000" y="2127250"/>
          <p14:tracePt t="21286" x="5314950" y="2109788"/>
          <p14:tracePt t="21290" x="5305425" y="2082800"/>
          <p14:tracePt t="21295" x="5297488" y="2063750"/>
          <p14:tracePt t="21301" x="5287963" y="2054225"/>
          <p14:tracePt t="21303" x="5278438" y="2036763"/>
          <p14:tracePt t="21306" x="5268913" y="2017713"/>
          <p14:tracePt t="21311" x="5260975" y="2009775"/>
          <p14:tracePt t="21318" x="5241925" y="1990725"/>
          <p14:tracePt t="21319" x="5232400" y="1981200"/>
          <p14:tracePt t="21322" x="5214938" y="1973263"/>
          <p14:tracePt t="21329" x="5205413" y="1973263"/>
          <p14:tracePt t="21339" x="5159375" y="1963738"/>
          <p14:tracePt t="21343" x="5141913" y="1963738"/>
          <p14:tracePt t="21347" x="5132388" y="1963738"/>
          <p14:tracePt t="21351" x="5114925" y="1963738"/>
          <p14:tracePt t="21355" x="5095875" y="1963738"/>
          <p14:tracePt t="21359" x="5078413" y="1963738"/>
          <p14:tracePt t="21366" x="5059363" y="1963738"/>
          <p14:tracePt t="21369" x="5041900" y="1963738"/>
          <p14:tracePt t="21370" x="5013325" y="1963738"/>
          <p14:tracePt t="21375" x="4995863" y="1963738"/>
          <p14:tracePt t="21379" x="4976813" y="1963738"/>
          <p14:tracePt t="21384" x="4968875" y="1963738"/>
          <p14:tracePt t="21386" x="4949825" y="1963738"/>
          <p14:tracePt t="21391" x="4932363" y="1963738"/>
          <p14:tracePt t="21395" x="4922838" y="1963738"/>
          <p14:tracePt t="21400" x="4895850" y="1963738"/>
          <p14:tracePt t="21403" x="4876800" y="1963738"/>
          <p14:tracePt t="21407" x="4857750" y="1990725"/>
          <p14:tracePt t="21411" x="4821238" y="2000250"/>
          <p14:tracePt t="21416" x="4803775" y="2009775"/>
          <p14:tracePt t="21419" x="4784725" y="2017713"/>
          <p14:tracePt t="21423" x="4757738" y="2036763"/>
          <p14:tracePt t="21427" x="4740275" y="2054225"/>
          <p14:tracePt t="21433" x="4703763" y="2090738"/>
          <p14:tracePt t="21435" x="4675188" y="2109788"/>
          <p14:tracePt t="21438" x="4657725" y="2136775"/>
          <p14:tracePt t="21443" x="4638675" y="2173288"/>
          <p14:tracePt t="21446" x="4611688" y="2200275"/>
          <p14:tracePt t="21451" x="4594225" y="2228850"/>
          <p14:tracePt t="21455" x="4575175" y="2273300"/>
          <p14:tracePt t="21459" x="4565650" y="2319338"/>
          <p14:tracePt t="21463" x="4538663" y="2365375"/>
          <p14:tracePt t="21467" x="4529138" y="2401888"/>
          <p14:tracePt t="21471" x="4521200" y="2438400"/>
          <p14:tracePt t="21475" x="4511675" y="2474913"/>
          <p14:tracePt t="21479" x="4492625" y="2520950"/>
          <p14:tracePt t="21484" x="4475163" y="2565400"/>
          <p14:tracePt t="21486" x="4465638" y="2601913"/>
          <p14:tracePt t="21491" x="4465638" y="2667000"/>
          <p14:tracePt t="21495" x="4456113" y="2703513"/>
          <p14:tracePt t="21501" x="4448175" y="2747963"/>
          <p14:tracePt t="21503" x="4448175" y="2803525"/>
          <p14:tracePt t="21507" x="4429125" y="2849563"/>
          <p14:tracePt t="21511" x="4429125" y="2903538"/>
          <p14:tracePt t="21516" x="4429125" y="2959100"/>
          <p14:tracePt t="21519" x="4419600" y="3022600"/>
          <p14:tracePt t="21522" x="4419600" y="3078163"/>
          <p14:tracePt t="21526" x="4419600" y="3151188"/>
          <p14:tracePt t="21533" x="4419600" y="3241675"/>
          <p14:tracePt t="21535" x="4419600" y="3333750"/>
          <p14:tracePt t="21538" x="4419600" y="3424238"/>
          <p14:tracePt t="21543" x="4419600" y="3516313"/>
          <p14:tracePt t="21547" x="4419600" y="3606800"/>
          <p14:tracePt t="21551" x="4419600" y="3698875"/>
          <p14:tracePt t="21554" x="4419600" y="3808413"/>
          <p14:tracePt t="21560" x="4419600" y="3917950"/>
          <p14:tracePt t="21572" x="4456113" y="4219575"/>
          <p14:tracePt t="21576" x="4484688" y="4319588"/>
          <p14:tracePt t="21578" x="4492625" y="4410075"/>
          <p14:tracePt t="21585" x="4502150" y="4492625"/>
          <p14:tracePt t="21587" x="4521200" y="4565650"/>
          <p14:tracePt t="21591" x="4529138" y="4638675"/>
          <p14:tracePt t="21595" x="4548188" y="4702175"/>
          <p14:tracePt t="21603" x="4548188" y="4830763"/>
          <p14:tracePt t="21607" x="4557713" y="4894263"/>
          <p14:tracePt t="21611" x="4557713" y="4930775"/>
          <p14:tracePt t="21619" x="4557713" y="5032375"/>
          <p14:tracePt t="21623" x="4557713" y="5068888"/>
          <p14:tracePt t="21627" x="4565650" y="5105400"/>
          <p14:tracePt t="21635" x="4584700" y="5159375"/>
          <p14:tracePt t="21638" x="4594225" y="5186363"/>
          <p14:tracePt t="21642" x="4602163" y="5205413"/>
          <p14:tracePt t="21646" x="4602163" y="5241925"/>
          <p14:tracePt t="21652" x="4621213" y="5268913"/>
          <p14:tracePt t="21654" x="4638675" y="5314950"/>
          <p14:tracePt t="21659" x="4657725" y="5341938"/>
          <p14:tracePt t="21664" x="4675188" y="5387975"/>
          <p14:tracePt t="21668" x="4703763" y="5414963"/>
          <p14:tracePt t="21671" x="4721225" y="5461000"/>
          <p14:tracePt t="21675" x="4757738" y="5507038"/>
          <p14:tracePt t="21680" x="4776788" y="5543550"/>
          <p14:tracePt t="21685" x="4813300" y="5580063"/>
          <p14:tracePt t="21687" x="4840288" y="5616575"/>
          <p14:tracePt t="21690" x="4857750" y="5634038"/>
          <p14:tracePt t="21696" x="4895850" y="5670550"/>
          <p14:tracePt t="21701" x="4922838" y="5697538"/>
          <p14:tracePt t="21704" x="4940300" y="5716588"/>
          <p14:tracePt t="21706" x="4976813" y="5734050"/>
          <p14:tracePt t="21711" x="5005388" y="5762625"/>
          <p14:tracePt t="21714" x="5032375" y="5770563"/>
          <p14:tracePt t="21720" x="5068888" y="5780088"/>
          <p14:tracePt t="21723" x="5095875" y="5789613"/>
          <p14:tracePt t="21727" x="5114925" y="5789613"/>
          <p14:tracePt t="21731" x="5141913" y="5789613"/>
          <p14:tracePt t="21736" x="5168900" y="5789613"/>
          <p14:tracePt t="21738" x="5205413" y="5789613"/>
          <p14:tracePt t="21743" x="5232400" y="5770563"/>
          <p14:tracePt t="21749" x="5278438" y="5753100"/>
          <p14:tracePt t="21753" x="5324475" y="5734050"/>
          <p14:tracePt t="21754" x="5370513" y="5707063"/>
          <p14:tracePt t="21759" x="5407025" y="5689600"/>
          <p14:tracePt t="21766" x="5480050" y="5653088"/>
          <p14:tracePt t="21768" x="5524500" y="5616575"/>
          <p14:tracePt t="21771" x="5589588" y="5580063"/>
          <p14:tracePt t="21775" x="5653088" y="5534025"/>
          <p14:tracePt t="21779" x="5716588" y="5487988"/>
          <p14:tracePt t="21783" x="5781675" y="5434013"/>
          <p14:tracePt t="21786" x="5845175" y="5378450"/>
          <p14:tracePt t="21790" x="5918200" y="5314950"/>
          <p14:tracePt t="21794" x="5981700" y="5241925"/>
          <p14:tracePt t="21802" x="6037263" y="5178425"/>
          <p14:tracePt t="21803" x="6110288" y="5076825"/>
          <p14:tracePt t="21806" x="6164263" y="4976813"/>
          <p14:tracePt t="21811" x="6219825" y="4876800"/>
          <p14:tracePt t="21817" x="6283325" y="4767263"/>
          <p14:tracePt t="21818" x="6319838" y="4665663"/>
          <p14:tracePt t="21822" x="6373813" y="4565650"/>
          <p14:tracePt t="21827" x="6419850" y="4465638"/>
          <p14:tracePt t="21835" x="6502400" y="4256088"/>
          <p14:tracePt t="21838" x="6548438" y="4137025"/>
          <p14:tracePt t="21842" x="6594475" y="4044950"/>
          <p14:tracePt t="21847" x="6630988" y="3981450"/>
          <p14:tracePt t="21851" x="6657975" y="3881438"/>
          <p14:tracePt t="21854" x="6684963" y="3816350"/>
          <p14:tracePt t="21859" x="6721475" y="3752850"/>
          <p14:tracePt t="21864" x="6731000" y="3698875"/>
          <p14:tracePt t="21869" x="6740525" y="3633788"/>
          <p14:tracePt t="21870" x="6757988" y="3579813"/>
          <p14:tracePt t="21875" x="6767513" y="3516313"/>
          <p14:tracePt t="21879" x="6767513" y="3479800"/>
          <p14:tracePt t="21885" x="6777038" y="3424238"/>
          <p14:tracePt t="21901" x="6777038" y="3224213"/>
          <p14:tracePt t="21903" x="6777038" y="3168650"/>
          <p14:tracePt t="21906" x="6767513" y="3132138"/>
          <p14:tracePt t="21911" x="6757988" y="3086100"/>
          <p14:tracePt t="21916" x="6748463" y="3041650"/>
          <p14:tracePt t="21920" x="6731000" y="3005138"/>
          <p14:tracePt t="21923" x="6721475" y="2959100"/>
          <p14:tracePt t="21927" x="6704013" y="2930525"/>
          <p14:tracePt t="21933" x="6694488" y="2886075"/>
          <p14:tracePt t="21936" x="6684963" y="2857500"/>
          <p14:tracePt t="21939" x="6675438" y="2830513"/>
          <p14:tracePt t="21944" x="6648450" y="2803525"/>
          <p14:tracePt t="21946" x="6638925" y="2784475"/>
          <p14:tracePt t="21951" x="6638925" y="2776538"/>
          <p14:tracePt t="21954" x="6621463" y="2767013"/>
          <p14:tracePt t="21960" x="6611938" y="2757488"/>
          <p14:tracePt t="21963" x="6594475" y="2747963"/>
          <p14:tracePt t="21967" x="6575425" y="2740025"/>
          <p14:tracePt t="21971" x="6557963" y="2730500"/>
          <p14:tracePt t="21975" x="6538913" y="2720975"/>
          <p14:tracePt t="21982" x="6511925" y="2711450"/>
          <p14:tracePt t="21985" x="6483350" y="2703513"/>
          <p14:tracePt t="21986" x="6465888" y="2674938"/>
          <p14:tracePt t="21990" x="6446838" y="2667000"/>
          <p14:tracePt t="21995" x="6419850" y="2657475"/>
          <p14:tracePt t="22000" x="6402388" y="2647950"/>
          <p14:tracePt t="22003" x="6373813" y="2647950"/>
          <p14:tracePt t="22006" x="6346825" y="2647950"/>
          <p14:tracePt t="22011" x="6310313" y="2647950"/>
          <p14:tracePt t="22016" x="6283325" y="2647950"/>
          <p14:tracePt t="22020" x="6246813" y="2647950"/>
          <p14:tracePt t="22023" x="6200775" y="2647950"/>
          <p14:tracePt t="22029" x="6164263" y="2647950"/>
          <p14:tracePt t="22035" x="6110288" y="2647950"/>
          <p14:tracePt t="22036" x="6064250" y="2647950"/>
          <p14:tracePt t="22038" x="6008688" y="2647950"/>
          <p14:tracePt t="22043" x="5954713" y="2647950"/>
          <p14:tracePt t="22049" x="5899150" y="2657475"/>
          <p14:tracePt t="22051" x="5835650" y="2667000"/>
          <p14:tracePt t="22055" x="5772150" y="2693988"/>
          <p14:tracePt t="22058" x="5708650" y="2711450"/>
          <p14:tracePt t="22066" x="5653088" y="2740025"/>
          <p14:tracePt t="22069" x="5597525" y="2776538"/>
          <p14:tracePt t="22070" x="5543550" y="2803525"/>
          <p14:tracePt t="22075" x="5480050" y="2820988"/>
          <p14:tracePt t="22088" x="5341938" y="2894013"/>
          <p14:tracePt t="22096" x="5268913" y="2930525"/>
          <p14:tracePt t="22100" x="5241925" y="2959100"/>
          <p14:tracePt t="22103" x="5214938" y="2968625"/>
          <p14:tracePt t="22106" x="5195888" y="2976563"/>
          <p14:tracePt t="22111" x="5187950" y="2995613"/>
          <p14:tracePt t="22117" x="5168900" y="3013075"/>
          <p14:tracePt t="22119" x="5159375" y="3041650"/>
          <p14:tracePt t="22122" x="5141913" y="3078163"/>
          <p14:tracePt t="22127" x="5132388" y="3114675"/>
          <p14:tracePt t="22134" x="5114925" y="3159125"/>
          <p14:tracePt t="22136" x="5105400" y="3195638"/>
          <p14:tracePt t="22138" x="5095875" y="3260725"/>
          <p14:tracePt t="22143" x="5086350" y="3314700"/>
          <p14:tracePt t="22147" x="5068888" y="3378200"/>
          <p14:tracePt t="22152" x="5059363" y="3451225"/>
          <p14:tracePt t="22155" x="5041900" y="3533775"/>
          <p14:tracePt t="22159" x="5013325" y="3625850"/>
          <p14:tracePt t="22165" x="5013325" y="3716338"/>
          <p14:tracePt t="22168" x="5005388" y="3798888"/>
          <p14:tracePt t="22170" x="4995863" y="3908425"/>
          <p14:tracePt t="22174" x="4995863" y="4000500"/>
          <p14:tracePt t="22191" x="4995863" y="4292600"/>
          <p14:tracePt t="22198" x="4995863" y="4492625"/>
          <p14:tracePt t="22203" x="5022850" y="4702175"/>
          <p14:tracePt t="22206" x="5049838" y="4803775"/>
          <p14:tracePt t="22211" x="5095875" y="4913313"/>
          <p14:tracePt t="22216" x="5132388" y="5013325"/>
          <p14:tracePt t="22219" x="5159375" y="5113338"/>
          <p14:tracePt t="22223" x="5205413" y="5205413"/>
          <p14:tracePt t="22227" x="5241925" y="5287963"/>
          <p14:tracePt t="22233" x="5268913" y="5387975"/>
          <p14:tracePt t="22235" x="5314950" y="5470525"/>
          <p14:tracePt t="22239" x="5351463" y="5543550"/>
          <p14:tracePt t="22243" x="5378450" y="5607050"/>
          <p14:tracePt t="22247" x="5414963" y="5670550"/>
          <p14:tracePt t="22251" x="5451475" y="5734050"/>
          <p14:tracePt t="22255" x="5497513" y="5799138"/>
          <p14:tracePt t="22259" x="5534025" y="5843588"/>
          <p14:tracePt t="22264" x="5561013" y="5881688"/>
          <p14:tracePt t="22268" x="5597525" y="5908675"/>
          <p14:tracePt t="22271" x="5626100" y="5935663"/>
          <p14:tracePt t="22274" x="5653088" y="5954713"/>
          <p14:tracePt t="22279" x="5680075" y="5954713"/>
          <p14:tracePt t="22286" x="5726113" y="5962650"/>
          <p14:tracePt t="22287" x="5753100" y="5962650"/>
          <p14:tracePt t="22290" x="5799138" y="5962650"/>
          <p14:tracePt t="22295" x="5826125" y="5962650"/>
          <p14:tracePt t="22300" x="5862638" y="5962650"/>
          <p14:tracePt t="22303" x="5899150" y="5962650"/>
          <p14:tracePt t="22307" x="5927725" y="5962650"/>
          <p14:tracePt t="22310" x="5954713" y="5954713"/>
          <p14:tracePt t="22317" x="6000750" y="5926138"/>
          <p14:tracePt t="22320" x="6027738" y="5899150"/>
          <p14:tracePt t="22322" x="6081713" y="5862638"/>
          <p14:tracePt t="22326" x="6118225" y="5816600"/>
          <p14:tracePt t="22333" x="6154738" y="5770563"/>
          <p14:tracePt t="22335" x="6200775" y="5716588"/>
          <p14:tracePt t="22338" x="6237288" y="5670550"/>
          <p14:tracePt t="22343" x="6273800" y="5607050"/>
          <p14:tracePt t="22347" x="6310313" y="5561013"/>
          <p14:tracePt t="22351" x="6346825" y="5497513"/>
          <p14:tracePt t="22354" x="6383338" y="5434013"/>
          <p14:tracePt t="22359" x="6410325" y="5368925"/>
          <p14:tracePt t="22364" x="6446838" y="5287963"/>
          <p14:tracePt t="22367" x="6475413" y="5222875"/>
          <p14:tracePt t="22370" x="6502400" y="5149850"/>
          <p14:tracePt t="22375" x="6529388" y="5086350"/>
          <p14:tracePt t="22380" x="6557963" y="5003800"/>
          <p14:tracePt t="22384" x="6584950" y="4930775"/>
          <p14:tracePt t="22386" x="6602413" y="4867275"/>
          <p14:tracePt t="22390" x="6630988" y="4784725"/>
          <p14:tracePt t="22395" x="6657975" y="4721225"/>
          <p14:tracePt t="22400" x="6667500" y="4648200"/>
          <p14:tracePt t="22403" x="6684963" y="4584700"/>
          <p14:tracePt t="22409" x="6694488" y="4511675"/>
          <p14:tracePt t="22423" x="6704013" y="4210050"/>
          <p14:tracePt t="22426" x="6704013" y="4154488"/>
          <p14:tracePt t="22433" x="6704013" y="4081463"/>
          <p14:tracePt t="22435" x="6704013" y="4008438"/>
          <p14:tracePt t="22439" x="6704013" y="3944938"/>
          <p14:tracePt t="22443" x="6694488" y="3871913"/>
          <p14:tracePt t="22449" x="6675438" y="3808413"/>
          <p14:tracePt t="22451" x="6657975" y="3752850"/>
          <p14:tracePt t="22455" x="6611938" y="3689350"/>
          <p14:tracePt t="22459" x="6602413" y="3625850"/>
          <p14:tracePt t="22464" x="6584950" y="3579813"/>
          <p14:tracePt t="22467" x="6557963" y="3516313"/>
          <p14:tracePt t="22471" x="6548438" y="3460750"/>
          <p14:tracePt t="22475" x="6521450" y="3414713"/>
          <p14:tracePt t="22481" x="6502400" y="3378200"/>
          <p14:tracePt t="22485" x="6483350" y="3341688"/>
          <p14:tracePt t="22486" x="6456363" y="3324225"/>
          <p14:tracePt t="22491" x="6438900" y="3287713"/>
          <p14:tracePt t="22495" x="6419850" y="3268663"/>
          <p14:tracePt t="22500" x="6402388" y="3241675"/>
          <p14:tracePt t="22503" x="6383338" y="3224213"/>
          <p14:tracePt t="22509" x="6365875" y="3195638"/>
          <p14:tracePt t="22523" x="6256338" y="3151188"/>
          <p14:tracePt t="22526" x="6210300" y="3151188"/>
          <p14:tracePt t="22533" x="6164263" y="3141663"/>
          <p14:tracePt t="22535" x="6127750" y="3132138"/>
          <p14:tracePt t="22538" x="6081713" y="3132138"/>
          <p14:tracePt t="22543" x="6027738" y="3114675"/>
          <p14:tracePt t="22549" x="5972175" y="3114675"/>
          <p14:tracePt t="22552" x="5908675" y="3105150"/>
          <p14:tracePt t="22554" x="5835650" y="3095625"/>
          <p14:tracePt t="22559" x="5762625" y="3078163"/>
          <p14:tracePt t="22564" x="5699125" y="3078163"/>
          <p14:tracePt t="22568" x="5626100" y="3068638"/>
          <p14:tracePt t="22570" x="5570538" y="3068638"/>
          <p14:tracePt t="22575" x="5507038" y="3059113"/>
          <p14:tracePt t="22582" x="5470525" y="3059113"/>
          <p14:tracePt t="22585" x="5414963" y="3059113"/>
          <p14:tracePt t="22586" x="5370513" y="3059113"/>
          <p14:tracePt t="22591" x="5334000" y="3059113"/>
          <p14:tracePt t="22595" x="5287963" y="3059113"/>
          <p14:tracePt t="22600" x="5260975" y="3059113"/>
          <p14:tracePt t="22602" x="5232400" y="3059113"/>
          <p14:tracePt t="22609" x="5205413" y="3059113"/>
          <p14:tracePt t="22616" x="5141913" y="3095625"/>
          <p14:tracePt t="22628" x="5041900" y="3187700"/>
          <p14:tracePt t="22632" x="5013325" y="3214688"/>
          <p14:tracePt t="22635" x="4976813" y="3241675"/>
          <p14:tracePt t="22639" x="4959350" y="3268663"/>
          <p14:tracePt t="22643" x="4940300" y="3297238"/>
          <p14:tracePt t="22650" x="4922838" y="3341688"/>
          <p14:tracePt t="22654" x="4922838" y="3370263"/>
          <p14:tracePt t="22659" x="4913313" y="3406775"/>
          <p14:tracePt t="22665" x="4913313" y="3433763"/>
          <p14:tracePt t="22668" x="4913313" y="3460750"/>
          <p14:tracePt t="22670" x="4913313" y="3479800"/>
          <p14:tracePt t="22675" x="4913313" y="3506788"/>
          <p14:tracePt t="22682" x="4913313" y="3524250"/>
          <p14:tracePt t="22685" x="4913313" y="3543300"/>
          <p14:tracePt t="22687" x="4913313" y="3570288"/>
          <p14:tracePt t="22691" x="4913313" y="3589338"/>
          <p14:tracePt t="22695" x="4913313" y="3597275"/>
          <p14:tracePt t="22700" x="4922838" y="3616325"/>
          <p14:tracePt t="22702" x="4940300" y="3643313"/>
          <p14:tracePt t="22706" x="4949825" y="3662363"/>
          <p14:tracePt t="22716" x="4976813" y="3725863"/>
          <p14:tracePt t="22719" x="4986338" y="3743325"/>
          <p14:tracePt t="22723" x="4995863" y="3762375"/>
          <p14:tracePt t="22727" x="5005388" y="3798888"/>
          <p14:tracePt t="22733" x="5005388" y="3808413"/>
          <p14:tracePt t="22735" x="5013325" y="3835400"/>
          <p14:tracePt t="22739" x="5022850" y="3852863"/>
          <p14:tracePt t="22743" x="5032375" y="3871913"/>
          <p14:tracePt t="22748" x="5041900" y="3898900"/>
          <p14:tracePt t="22751" x="5059363" y="3917950"/>
          <p14:tracePt t="22755" x="5068888" y="3935413"/>
          <p14:tracePt t="22759" x="5095875" y="3963988"/>
          <p14:tracePt t="22764" x="5105400" y="3990975"/>
          <p14:tracePt t="22768" x="5114925" y="4008438"/>
          <p14:tracePt t="22771" x="5122863" y="4008438"/>
          <p14:tracePt t="22776" x="5132388" y="4027488"/>
          <p14:tracePt t="22780" x="5141913" y="4044950"/>
          <p14:tracePt t="22784" x="5168900" y="4073525"/>
          <p14:tracePt t="22791" x="5187950" y="4081463"/>
          <p14:tracePt t="22795" x="5195888" y="4090988"/>
          <p14:tracePt t="22800" x="5214938" y="4100513"/>
          <p14:tracePt t="22802" x="5232400" y="4110038"/>
          <p14:tracePt t="22807" x="5260975" y="4110038"/>
          <p14:tracePt t="22811" x="5278438" y="4117975"/>
          <p14:tracePt t="22817" x="5314950" y="4117975"/>
          <p14:tracePt t="22819" x="5341938" y="4117975"/>
          <p14:tracePt t="22822" x="5378450" y="4117975"/>
          <p14:tracePt t="22827" x="5407025" y="4117975"/>
          <p14:tracePt t="22833" x="5451475" y="4117975"/>
          <p14:tracePt t="22835" x="5487988" y="4117975"/>
          <p14:tracePt t="22845" x="5580063" y="4117975"/>
          <p14:tracePt t="22858" x="5716588" y="4081463"/>
          <p14:tracePt t="22861" x="5781675" y="4073525"/>
          <p14:tracePt t="22865" x="5826125" y="4054475"/>
          <p14:tracePt t="22867" x="5881688" y="4037013"/>
          <p14:tracePt t="22872" x="5927725" y="4017963"/>
          <p14:tracePt t="22884" x="6064250" y="3927475"/>
          <p14:tracePt t="22888" x="6100763" y="3889375"/>
          <p14:tracePt t="22892" x="6127750" y="3871913"/>
          <p14:tracePt t="22896" x="6164263" y="3844925"/>
          <p14:tracePt t="22902" x="6191250" y="3808413"/>
          <p14:tracePt t="22904" x="6227763" y="3779838"/>
          <p14:tracePt t="22908" x="6246813" y="3752850"/>
          <p14:tracePt t="22912" x="6264275" y="3735388"/>
          <p14:tracePt t="22917" x="6283325" y="3706813"/>
          <p14:tracePt t="22920" x="6292850" y="3689350"/>
          <p14:tracePt t="22923" x="6319838" y="3662363"/>
          <p14:tracePt t="22928" x="6329363" y="3625850"/>
          <p14:tracePt t="22933" x="6337300" y="3606800"/>
          <p14:tracePt t="22937" x="6337300" y="3589338"/>
          <p14:tracePt t="22939" x="6337300" y="3570288"/>
          <p14:tracePt t="22944" x="6346825" y="3552825"/>
          <p14:tracePt t="22951" x="6346825" y="3506788"/>
          <p14:tracePt t="22955" x="6346825" y="3487738"/>
          <p14:tracePt t="22960" x="6346825" y="3460750"/>
          <p14:tracePt t="22966" x="6346825" y="3443288"/>
          <p14:tracePt t="22969" x="6346825" y="3424238"/>
          <p14:tracePt t="22972" x="6346825" y="3406775"/>
          <p14:tracePt t="22976" x="6346825" y="3387725"/>
          <p14:tracePt t="22982" x="6346825" y="3370263"/>
          <p14:tracePt t="22985" x="6346825" y="3360738"/>
          <p14:tracePt t="22987" x="6346825" y="3341688"/>
          <p14:tracePt t="22991" x="6346825" y="3333750"/>
          <p14:tracePt t="22997" x="6346825" y="3324225"/>
          <p14:tracePt t="23000" x="6346825" y="3314700"/>
          <p14:tracePt t="23004" x="6346825" y="3305175"/>
          <p14:tracePt t="23008" x="6346825" y="3297238"/>
          <p14:tracePt t="23014" x="6346825" y="3287713"/>
          <p14:tracePt t="23024" x="6346825" y="3278188"/>
          <p14:tracePt t="23034" x="6346825" y="3268663"/>
          <p14:tracePt t="23041" x="6337300" y="3260725"/>
          <p14:tracePt t="23051" x="6337300" y="3251200"/>
          <p14:tracePt t="23053" x="6329363" y="3241675"/>
          <p14:tracePt t="23056" x="6329363" y="3232150"/>
          <p14:tracePt t="23066" x="6319838" y="3232150"/>
          <p14:tracePt t="23072" x="6310313" y="3224213"/>
          <p14:tracePt t="23088" x="6300788" y="3224213"/>
          <p14:tracePt t="23098" x="6292850" y="3224213"/>
          <p14:tracePt t="23136" x="6283325" y="3214688"/>
          <p14:tracePt t="23150" x="6283325" y="3205163"/>
          <p14:tracePt t="23156" x="6283325" y="3195638"/>
          <p14:tracePt t="23160" x="6283325" y="3187700"/>
          <p14:tracePt t="23168" x="6283325" y="3178175"/>
          <p14:tracePt t="23172" x="6283325" y="3168650"/>
          <p14:tracePt t="23176" x="6283325" y="3159125"/>
          <p14:tracePt t="23181" x="6283325" y="3151188"/>
          <p14:tracePt t="23188" x="6283325" y="3141663"/>
          <p14:tracePt t="23192" x="6273800" y="3132138"/>
          <p14:tracePt t="23201" x="6273800" y="3114675"/>
          <p14:tracePt t="23204" x="6273800" y="3095625"/>
          <p14:tracePt t="23208" x="6273800" y="3086100"/>
          <p14:tracePt t="23213" x="6273800" y="3068638"/>
          <p14:tracePt t="23218" x="6273800" y="3049588"/>
          <p14:tracePt t="23219" x="6273800" y="3032125"/>
          <p14:tracePt t="23223" x="6273800" y="3013075"/>
          <p14:tracePt t="23228" x="6273800" y="2995613"/>
          <p14:tracePt t="23236" x="6273800" y="2976563"/>
          <p14:tracePt t="23240" x="6273800" y="2968625"/>
          <p14:tracePt t="23244" x="6273800" y="2949575"/>
          <p14:tracePt t="23250" x="6273800" y="2940050"/>
          <p14:tracePt t="23252" x="6273800" y="2930525"/>
          <p14:tracePt t="23266" x="6273800" y="2922588"/>
          <p14:tracePt t="23278" x="6264275" y="2894013"/>
          <p14:tracePt t="23285" x="6256338" y="2886075"/>
          <p14:tracePt t="23301" x="6246813" y="2886075"/>
          <p14:tracePt t="23304" x="6237288" y="2886075"/>
          <p14:tracePt t="23307" x="6227763" y="2886075"/>
          <p14:tracePt t="23314" x="6210300" y="2886075"/>
          <p14:tracePt t="23317" x="6200775" y="2886075"/>
          <p14:tracePt t="23320" x="6191250" y="2886075"/>
          <p14:tracePt t="23324" x="6164263" y="2886075"/>
          <p14:tracePt t="23328" x="6164263" y="2894013"/>
          <p14:tracePt t="23333" x="6146800" y="2894013"/>
          <p14:tracePt t="23336" x="6137275" y="2903538"/>
          <p14:tracePt t="23340" x="6127750" y="2903538"/>
          <p14:tracePt t="23350" x="6127750" y="2913063"/>
          <p14:tracePt t="23414" x="6118225" y="2913063"/>
          <p14:tracePt t="23424" x="6110288" y="2913063"/>
          <p14:tracePt t="23495" x="6110288" y="2903538"/>
          <p14:tracePt t="23503" x="6110288" y="2894013"/>
          <p14:tracePt t="23510" x="6110288" y="2886075"/>
          <p14:tracePt t="23520" x="6110288" y="2857500"/>
          <p14:tracePt t="23524" x="6110288" y="2849563"/>
          <p14:tracePt t="23528" x="6110288" y="2840038"/>
          <p14:tracePt t="23542" x="6110288" y="2830513"/>
          <p14:tracePt t="23550" x="6110288" y="2820988"/>
          <p14:tracePt t="23552" x="6118225" y="2820988"/>
          <p14:tracePt t="23556" x="6118225" y="2813050"/>
          <p14:tracePt t="23570" x="6118225" y="2794000"/>
          <p14:tracePt t="23577" x="6127750" y="2784475"/>
          <p14:tracePt t="23583" x="6127750" y="2776538"/>
          <p14:tracePt t="23588" x="6137275" y="2767013"/>
          <p14:tracePt t="23600" x="6146800" y="2767013"/>
          <p14:tracePt t="23604" x="6146800" y="2757488"/>
          <p14:tracePt t="23617" x="6146800" y="2747963"/>
          <p14:tracePt t="23627" x="6154738" y="2740025"/>
          <p14:tracePt t="23637" x="6154738" y="2730500"/>
          <p14:tracePt t="23642" x="6164263" y="2730500"/>
          <p14:tracePt t="23653" x="6173788" y="2720975"/>
          <p14:tracePt t="23660" x="6183313" y="2711450"/>
          <p14:tracePt t="23667" x="6191250" y="2711450"/>
          <p14:tracePt t="23670" x="6191250" y="2703513"/>
          <p14:tracePt t="23671" x="6200775" y="2693988"/>
          <p14:tracePt t="23676" x="6200775" y="2684463"/>
          <p14:tracePt t="23684" x="6210300" y="2674938"/>
          <p14:tracePt t="23687" x="6219825" y="2674938"/>
          <p14:tracePt t="23692" x="6227763" y="2674938"/>
          <p14:tracePt t="23699" x="6227763" y="2667000"/>
          <p14:tracePt t="23702" x="6237288" y="2657475"/>
          <p14:tracePt t="23703" x="6246813" y="2657475"/>
          <p14:tracePt t="23708" x="6246813" y="2647950"/>
          <p14:tracePt t="23714" x="6256338" y="2647950"/>
          <p14:tracePt t="23718" x="6256338" y="2638425"/>
          <p14:tracePt t="23719" x="6264275" y="2630488"/>
          <p14:tracePt t="23724" x="6273800" y="2630488"/>
          <p14:tracePt t="23728" x="6273800" y="2620963"/>
          <p14:tracePt t="23734" x="6283325" y="2620963"/>
          <p14:tracePt t="23736" x="6292850" y="2620963"/>
          <p14:tracePt t="23740" x="6300788" y="2620963"/>
          <p14:tracePt t="23744" x="6310313" y="2611438"/>
          <p14:tracePt t="23752" x="6310313" y="2601913"/>
          <p14:tracePt t="23756" x="6319838" y="2601913"/>
          <p14:tracePt t="23760" x="6319838" y="2593975"/>
          <p14:tracePt t="23766" x="6329363" y="2593975"/>
          <p14:tracePt t="23769" x="6329363" y="2584450"/>
          <p14:tracePt t="23772" x="6337300" y="2584450"/>
          <p14:tracePt t="23776" x="6337300" y="2574925"/>
          <p14:tracePt t="23781" x="6346825" y="2574925"/>
          <p14:tracePt t="23785" x="6346825" y="2565400"/>
          <p14:tracePt t="23788" x="6356350" y="2565400"/>
          <p14:tracePt t="23792" x="6365875" y="2557463"/>
          <p14:tracePt t="23797" x="6365875" y="2547938"/>
          <p14:tracePt t="23801" x="6373813" y="2547938"/>
          <p14:tracePt t="23804" x="6373813" y="2538413"/>
          <p14:tracePt t="23807" x="6383338" y="2528888"/>
          <p14:tracePt t="23815" x="6392863" y="2528888"/>
          <p14:tracePt t="23817" x="6392863" y="2520950"/>
          <p14:tracePt t="23819" x="6402388" y="2520950"/>
          <p14:tracePt t="23824" x="6410325" y="2520950"/>
          <p14:tracePt t="23828" x="6419850" y="2511425"/>
          <p14:tracePt t="23836" x="6429375" y="2501900"/>
          <p14:tracePt t="23840" x="6429375" y="2492375"/>
          <p14:tracePt t="23844" x="6438900" y="2492375"/>
          <p14:tracePt t="23850" x="6446838" y="2484438"/>
          <p14:tracePt t="23851" x="6456363" y="2484438"/>
          <p14:tracePt t="23855" x="6465888" y="2474913"/>
          <p14:tracePt t="23860" x="6475413" y="2465388"/>
          <p14:tracePt t="23866" x="6483350" y="2465388"/>
          <p14:tracePt t="23868" x="6492875" y="2465388"/>
          <p14:tracePt t="23872" x="6502400" y="2455863"/>
          <p14:tracePt t="23875" x="6511925" y="2455863"/>
          <p14:tracePt t="23882" x="6521450" y="2447925"/>
          <p14:tracePt t="23900" x="6557963" y="2411413"/>
          <p14:tracePt t="23904" x="6565900" y="2411413"/>
          <p14:tracePt t="23908" x="6575425" y="2401888"/>
          <p14:tracePt t="23914" x="6584950" y="2401888"/>
          <p14:tracePt t="23919" x="6584950" y="2392363"/>
          <p14:tracePt t="23920" x="6594475" y="2382838"/>
          <p14:tracePt t="23923" x="6602413" y="2374900"/>
          <p14:tracePt t="23928" x="6611938" y="2365375"/>
          <p14:tracePt t="23935" x="6630988" y="2355850"/>
          <p14:tracePt t="23940" x="6638925" y="2355850"/>
          <p14:tracePt t="23944" x="6638925" y="2346325"/>
          <p14:tracePt t="23950" x="6657975" y="2338388"/>
          <p14:tracePt t="23952" x="6667500" y="2328863"/>
          <p14:tracePt t="23958" x="6684963" y="2319338"/>
          <p14:tracePt t="23965" x="6704013" y="2301875"/>
          <p14:tracePt t="23975" x="6711950" y="2292350"/>
          <p14:tracePt t="23977" x="6721475" y="2292350"/>
          <p14:tracePt t="23979" x="6731000" y="2292350"/>
          <p14:tracePt t="23983" x="6740525" y="2282825"/>
          <p14:tracePt t="23992" x="6748463" y="2273300"/>
          <p14:tracePt t="23997" x="6757988" y="2273300"/>
          <p14:tracePt t="24000" x="6757988" y="2265363"/>
          <p14:tracePt t="24008" x="6767513" y="2255838"/>
          <p14:tracePt t="24021" x="6767513" y="2246313"/>
          <p14:tracePt t="24029" x="6777038" y="2236788"/>
          <p14:tracePt t="24041" x="6784975" y="2236788"/>
          <p14:tracePt t="24061" x="6794500" y="2228850"/>
          <p14:tracePt t="24073" x="6804025" y="2228850"/>
          <p14:tracePt t="24084" x="6804025" y="2219325"/>
          <p14:tracePt t="24088" x="6813550" y="2219325"/>
          <p14:tracePt t="24098" x="6821488" y="2219325"/>
          <p14:tracePt t="24140" x="6821488" y="2209800"/>
          <p14:tracePt t="24177" x="6821488" y="2200275"/>
          <p14:tracePt t="24188" x="6831013" y="2200275"/>
          <p14:tracePt t="24195" x="6831013" y="2192338"/>
          <p14:tracePt t="24201" x="6840538" y="2192338"/>
          <p14:tracePt t="24210" x="6850063" y="2192338"/>
          <p14:tracePt t="24219" x="6858000" y="2192338"/>
          <p14:tracePt t="24236" x="6867525" y="2192338"/>
          <p14:tracePt t="24483" x="6867525" y="2200275"/>
          <p14:tracePt t="24493" x="6858000" y="2219325"/>
          <p14:tracePt t="24499" x="6858000" y="2228850"/>
          <p14:tracePt t="24502" x="6850063" y="2228850"/>
          <p14:tracePt t="24525" x="6850063" y="2236788"/>
          <p14:tracePt t="24593" x="6850063" y="2246313"/>
          <p14:tracePt t="24597" x="6840538" y="2246313"/>
          <p14:tracePt t="24600" x="6840538" y="2255838"/>
          <p14:tracePt t="24603" x="6831013" y="2265363"/>
          <p14:tracePt t="24608" x="6831013" y="2273300"/>
          <p14:tracePt t="24614" x="6831013" y="2282825"/>
          <p14:tracePt t="24620" x="6831013" y="2292350"/>
          <p14:tracePt t="24624" x="6831013" y="2301875"/>
          <p14:tracePt t="24631" x="6821488" y="2319338"/>
          <p14:tracePt t="24634" x="6821488" y="2328863"/>
          <p14:tracePt t="24635" x="6821488" y="2346325"/>
          <p14:tracePt t="24640" x="6821488" y="2365375"/>
          <p14:tracePt t="24644" x="6821488" y="2382838"/>
          <p14:tracePt t="24649" x="6821488" y="2392363"/>
          <p14:tracePt t="24652" x="6821488" y="2428875"/>
          <p14:tracePt t="24656" x="6821488" y="2438400"/>
          <p14:tracePt t="24660" x="6821488" y="2447925"/>
          <p14:tracePt t="24666" x="6821488" y="2465388"/>
          <p14:tracePt t="24668" x="6821488" y="2474913"/>
          <p14:tracePt t="24671" x="6821488" y="2484438"/>
          <p14:tracePt t="24676" x="6821488" y="2501900"/>
          <p14:tracePt t="24682" x="6821488" y="2511425"/>
          <p14:tracePt t="24684" x="6821488" y="2520950"/>
          <p14:tracePt t="24688" x="6821488" y="2528888"/>
          <p14:tracePt t="24692" x="6821488" y="2538413"/>
          <p14:tracePt t="24699" x="6821488" y="2547938"/>
          <p14:tracePt t="24701" x="6821488" y="2557463"/>
          <p14:tracePt t="24703" x="6821488" y="2565400"/>
          <p14:tracePt t="24708" x="6821488" y="2574925"/>
          <p14:tracePt t="24716" x="6821488" y="2584450"/>
          <p14:tracePt t="24720" x="6821488" y="2601913"/>
          <p14:tracePt t="24724" x="6821488" y="2611438"/>
          <p14:tracePt t="24730" x="6821488" y="2630488"/>
          <p14:tracePt t="24733" x="6821488" y="2647950"/>
          <p14:tracePt t="24735" x="6821488" y="2657475"/>
          <p14:tracePt t="24739" x="6821488" y="2667000"/>
          <p14:tracePt t="24745" x="6821488" y="2684463"/>
          <p14:tracePt t="24750" x="6821488" y="2703513"/>
          <p14:tracePt t="24752" x="6821488" y="2711450"/>
          <p14:tracePt t="24756" x="6821488" y="2730500"/>
          <p14:tracePt t="24761" x="6821488" y="2747963"/>
          <p14:tracePt t="24766" x="6821488" y="2757488"/>
          <p14:tracePt t="24768" x="6821488" y="2767013"/>
          <p14:tracePt t="24772" x="6831013" y="2776538"/>
          <p14:tracePt t="24776" x="6831013" y="2794000"/>
          <p14:tracePt t="24782" x="6831013" y="2803525"/>
          <p14:tracePt t="24784" x="6831013" y="2813050"/>
          <p14:tracePt t="24788" x="6831013" y="2820988"/>
          <p14:tracePt t="24792" x="6831013" y="2830513"/>
          <p14:tracePt t="24797" x="6831013" y="2840038"/>
          <p14:tracePt t="24801" x="6831013" y="2857500"/>
          <p14:tracePt t="24804" x="6831013" y="2876550"/>
          <p14:tracePt t="24808" x="6831013" y="2894013"/>
          <p14:tracePt t="24814" x="6831013" y="2922588"/>
          <p14:tracePt t="24817" x="6831013" y="2959100"/>
          <p14:tracePt t="24820" x="6831013" y="2995613"/>
          <p14:tracePt t="24825" x="6831013" y="3022600"/>
          <p14:tracePt t="24830" x="6831013" y="3078163"/>
          <p14:tracePt t="24834" x="6831013" y="3122613"/>
          <p14:tracePt t="24835" x="6831013" y="3178175"/>
          <p14:tracePt t="24842" x="6831013" y="3232150"/>
          <p14:tracePt t="24847" x="6831013" y="3287713"/>
          <p14:tracePt t="24851" x="6831013" y="3341688"/>
          <p14:tracePt t="24852" x="6831013" y="3397250"/>
          <p14:tracePt t="24857" x="6831013" y="3460750"/>
          <p14:tracePt t="24861" x="6831013" y="3533775"/>
          <p14:tracePt t="24868" x="6821488" y="3652838"/>
          <p14:tracePt t="24873" x="6794500" y="3716338"/>
          <p14:tracePt t="24877" x="6777038" y="3771900"/>
          <p14:tracePt t="24885" x="6731000" y="3898900"/>
          <p14:tracePt t="24900" x="6667500" y="4027488"/>
          <p14:tracePt t="24902" x="6638925" y="4073525"/>
          <p14:tracePt t="24905" x="6621463" y="4117975"/>
          <p14:tracePt t="24908" x="6594475" y="4154488"/>
          <p14:tracePt t="24914" x="6565900" y="4183063"/>
          <p14:tracePt t="24919" x="6548438" y="4219575"/>
          <p14:tracePt t="24921" x="6529388" y="4237038"/>
          <p14:tracePt t="24924" x="6492875" y="4264025"/>
          <p14:tracePt t="24931" x="6475413" y="4283075"/>
          <p14:tracePt t="24936" x="6446838" y="4319588"/>
          <p14:tracePt t="24937" x="6419850" y="4337050"/>
          <p14:tracePt t="24941" x="6392863" y="4356100"/>
          <p14:tracePt t="24946" x="6365875" y="4373563"/>
          <p14:tracePt t="24951" x="6329363" y="4402138"/>
          <p14:tracePt t="24952" x="6292850" y="4419600"/>
          <p14:tracePt t="24958" x="6256338" y="4429125"/>
          <p14:tracePt t="24961" x="6237288" y="4446588"/>
          <p14:tracePt t="24966" x="6219825" y="4456113"/>
          <p14:tracePt t="24970" x="6191250" y="4465638"/>
          <p14:tracePt t="24973" x="6173788" y="4483100"/>
          <p14:tracePt t="24977" x="6154738" y="4492625"/>
          <p14:tracePt t="24982" x="6146800" y="4502150"/>
          <p14:tracePt t="24986" x="6127750" y="4502150"/>
          <p14:tracePt t="24989" x="6118225" y="4502150"/>
          <p14:tracePt t="24993" x="6110288" y="4511675"/>
          <p14:tracePt t="24999" x="6100763" y="4511675"/>
          <p14:tracePt t="25006" x="6081713" y="4519613"/>
          <p14:tracePt t="25008" x="6073775" y="4519613"/>
          <p14:tracePt t="25018" x="6064250" y="4529138"/>
          <p14:tracePt t="25021" x="6054725" y="4529138"/>
          <p14:tracePt t="25025" x="6045200" y="4529138"/>
          <p14:tracePt t="25028" x="6037263" y="4529138"/>
          <p14:tracePt t="25033" x="6037263" y="4538663"/>
          <p14:tracePt t="25037" x="6027738" y="4538663"/>
          <p14:tracePt t="25040" x="6018213" y="4538663"/>
          <p14:tracePt t="25047" x="6008688" y="4548188"/>
          <p14:tracePt t="25050" x="6000750" y="4548188"/>
          <p14:tracePt t="25053" x="5991225" y="4556125"/>
          <p14:tracePt t="25056" x="5981700" y="4556125"/>
          <p14:tracePt t="25061" x="5972175" y="4556125"/>
          <p14:tracePt t="25066" x="5964238" y="4556125"/>
          <p14:tracePt t="25068" x="5954713" y="4565650"/>
          <p14:tracePt t="25073" x="5935663" y="4565650"/>
          <p14:tracePt t="25077" x="5927725" y="4575175"/>
          <p14:tracePt t="25083" x="5908675" y="4584700"/>
          <p14:tracePt t="25085" x="5899150" y="4592638"/>
          <p14:tracePt t="25089" x="5891213" y="4602163"/>
          <p14:tracePt t="25093" x="5881688" y="4611688"/>
          <p14:tracePt t="25100" x="5872163" y="4621213"/>
          <p14:tracePt t="25101" x="5862638" y="4621213"/>
          <p14:tracePt t="25104" x="5845175" y="4629150"/>
          <p14:tracePt t="25120" x="5826125" y="4629150"/>
          <p14:tracePt t="25128" x="5818188" y="4629150"/>
          <p14:tracePt t="25133" x="5808663" y="4629150"/>
          <p14:tracePt t="25137" x="5799138" y="4629150"/>
          <p14:tracePt t="25152" x="5789613" y="4629150"/>
          <p14:tracePt t="25159" x="5772150" y="4629150"/>
          <p14:tracePt t="25170" x="5762625" y="4629150"/>
          <p14:tracePt t="25177" x="5753100" y="4629150"/>
          <p14:tracePt t="25182" x="5745163" y="4629150"/>
          <p14:tracePt t="25184" x="5726113" y="4629150"/>
          <p14:tracePt t="25189" x="5716588" y="4629150"/>
          <p14:tracePt t="25193" x="5708650" y="4629150"/>
          <p14:tracePt t="25198" x="5699125" y="4629150"/>
          <p14:tracePt t="25201" x="5680075" y="4629150"/>
          <p14:tracePt t="25205" x="5662613" y="4629150"/>
          <p14:tracePt t="25209" x="5653088" y="4629150"/>
          <p14:tracePt t="25215" x="5634038" y="4629150"/>
          <p14:tracePt t="25217" x="5616575" y="4629150"/>
          <p14:tracePt t="25221" x="5597525" y="4629150"/>
          <p14:tracePt t="25225" x="5580063" y="4629150"/>
          <p14:tracePt t="25228" x="5561013" y="4629150"/>
          <p14:tracePt t="25239" x="5543550" y="4629150"/>
          <p14:tracePt t="25246" x="5507038" y="4629150"/>
          <p14:tracePt t="25257" x="5451475" y="4629150"/>
          <p14:tracePt t="25261" x="5443538" y="4629150"/>
          <p14:tracePt t="25267" x="5434013" y="4629150"/>
          <p14:tracePt t="25268" x="5414963" y="4629150"/>
          <p14:tracePt t="25272" x="5397500" y="4629150"/>
          <p14:tracePt t="25277" x="5387975" y="4629150"/>
          <p14:tracePt t="25282" x="5378450" y="4629150"/>
          <p14:tracePt t="25285" x="5370513" y="4629150"/>
          <p14:tracePt t="25289" x="5360988" y="4629150"/>
          <p14:tracePt t="25292" x="5351463" y="4629150"/>
          <p14:tracePt t="25299" x="5341938" y="4629150"/>
          <p14:tracePt t="25301" x="5334000" y="4629150"/>
          <p14:tracePt t="25305" x="5324475" y="4629150"/>
          <p14:tracePt t="25309" x="5314950" y="4629150"/>
          <p14:tracePt t="25315" x="5305425" y="4629150"/>
          <p14:tracePt t="25317" x="5297488" y="4629150"/>
          <p14:tracePt t="25325" x="5278438" y="4629150"/>
          <p14:tracePt t="25329" x="5268913" y="4629150"/>
          <p14:tracePt t="25337" x="5260975" y="4629150"/>
          <p14:tracePt t="25340" x="5251450" y="4629150"/>
          <p14:tracePt t="25345" x="5241925" y="4629150"/>
          <p14:tracePt t="25350" x="5232400" y="4629150"/>
          <p14:tracePt t="25359" x="5224463" y="4629150"/>
          <p14:tracePt t="25370" x="5187950" y="4629150"/>
          <p14:tracePt t="25377" x="5159375" y="4629150"/>
          <p14:tracePt t="25384" x="5151438" y="4621213"/>
          <p14:tracePt t="25390" x="5122863" y="4621213"/>
          <p14:tracePt t="25392" x="5105400" y="4621213"/>
          <p14:tracePt t="25398" x="5086350" y="4621213"/>
          <p14:tracePt t="25400" x="5068888" y="4621213"/>
          <p14:tracePt t="25405" x="5049838" y="4621213"/>
          <p14:tracePt t="25409" x="5032375" y="4611688"/>
          <p14:tracePt t="25415" x="5022850" y="4611688"/>
          <p14:tracePt t="25417" x="5013325" y="4611688"/>
          <p14:tracePt t="25426" x="5005388" y="4611688"/>
          <p14:tracePt t="25433" x="4995863" y="4611688"/>
          <p14:tracePt t="25439" x="4986338" y="4611688"/>
          <p14:tracePt t="25453" x="4959350" y="4611688"/>
          <p14:tracePt t="25464" x="4949825" y="4611688"/>
          <p14:tracePt t="25468" x="4940300" y="4611688"/>
          <p14:tracePt t="25469" x="4922838" y="4611688"/>
          <p14:tracePt t="25473" x="4913313" y="4611688"/>
          <p14:tracePt t="25477" x="4903788" y="4611688"/>
          <p14:tracePt t="25485" x="4895850" y="4611688"/>
          <p14:tracePt t="25489" x="4886325" y="4611688"/>
          <p14:tracePt t="25499" x="4876800" y="4611688"/>
          <p14:tracePt t="25505" x="4867275" y="4611688"/>
          <p14:tracePt t="25516" x="4857750" y="4611688"/>
          <p14:tracePt t="25518" x="4849813" y="4611688"/>
          <p14:tracePt t="25532" x="4840288" y="4611688"/>
          <p14:tracePt t="25578" x="4830763" y="4602163"/>
          <p14:tracePt t="25632" x="4830763" y="4592638"/>
          <p14:tracePt t="25640" x="4821238" y="4592638"/>
          <p14:tracePt t="25647" x="4813300" y="4575175"/>
          <p14:tracePt t="25654" x="4784725" y="4556125"/>
          <p14:tracePt t="25659" x="4767263" y="4548188"/>
          <p14:tracePt t="25663" x="4740275" y="4538663"/>
          <p14:tracePt t="25666" x="4721225" y="4538663"/>
          <p14:tracePt t="25669" x="4694238" y="4529138"/>
          <p14:tracePt t="25672" x="4675188" y="4519613"/>
          <p14:tracePt t="25677" x="4648200" y="4519613"/>
          <p14:tracePt t="25682" x="4630738" y="4511675"/>
          <p14:tracePt t="25685" x="4594225" y="4502150"/>
          <p14:tracePt t="25689" x="4575175" y="4502150"/>
          <p14:tracePt t="25693" x="4548188" y="4492625"/>
          <p14:tracePt t="25698" x="4529138" y="4492625"/>
          <p14:tracePt t="25701" x="4511675" y="4483100"/>
          <p14:tracePt t="25705" x="4502150" y="4483100"/>
          <p14:tracePt t="25709" x="4484688" y="4475163"/>
          <p14:tracePt t="25717" x="4475163" y="4465638"/>
          <p14:tracePt t="25721" x="4465638" y="4465638"/>
          <p14:tracePt t="25725" x="4456113" y="4465638"/>
          <p14:tracePt t="25790" x="4465638" y="4465638"/>
          <p14:tracePt t="25794" x="4475163" y="4465638"/>
          <p14:tracePt t="25800" x="4484688" y="4465638"/>
          <p14:tracePt t="25802" x="4492625" y="4465638"/>
          <p14:tracePt t="25804" x="4502150" y="4465638"/>
          <p14:tracePt t="25811" x="4521200" y="4465638"/>
          <p14:tracePt t="25822" x="4584700" y="4465638"/>
          <p14:tracePt t="25826" x="4602163" y="4465638"/>
          <p14:tracePt t="25829" x="4621213" y="4465638"/>
          <p14:tracePt t="25835" x="4648200" y="4465638"/>
          <p14:tracePt t="25837" x="4675188" y="4465638"/>
          <p14:tracePt t="25841" x="4703763" y="4465638"/>
          <p14:tracePt t="25847" x="4740275" y="4465638"/>
          <p14:tracePt t="25850" x="4767263" y="4465638"/>
          <p14:tracePt t="25853" x="4794250" y="4465638"/>
          <p14:tracePt t="25857" x="4821238" y="4465638"/>
          <p14:tracePt t="25863" x="4867275" y="4465638"/>
          <p14:tracePt t="25867" x="4895850" y="4465638"/>
          <p14:tracePt t="25869" x="4922838" y="4465638"/>
          <p14:tracePt t="25872" x="4968875" y="4465638"/>
          <p14:tracePt t="25877" x="5005388" y="4465638"/>
          <p14:tracePt t="25883" x="5032375" y="4465638"/>
          <p14:tracePt t="25885" x="5078413" y="4465638"/>
          <p14:tracePt t="25898" x="5159375" y="4465638"/>
          <p14:tracePt t="25900" x="5178425" y="4465638"/>
          <p14:tracePt t="25905" x="5195888" y="4465638"/>
          <p14:tracePt t="25909" x="5224463" y="4465638"/>
          <p14:tracePt t="25914" x="5232400" y="4465638"/>
          <p14:tracePt t="25919" x="5251450" y="4475163"/>
          <p14:tracePt t="25921" x="5268913" y="4475163"/>
          <p14:tracePt t="25925" x="5278438" y="4475163"/>
          <p14:tracePt t="25930" x="5297488" y="4475163"/>
          <p14:tracePt t="25934" x="5305425" y="4475163"/>
          <p14:tracePt t="25937" x="5324475" y="4483100"/>
          <p14:tracePt t="25948" x="5334000" y="4483100"/>
          <p14:tracePt t="25951" x="5351463" y="4483100"/>
          <p14:tracePt t="25953" x="5360988" y="4483100"/>
          <p14:tracePt t="25957" x="5370513" y="4483100"/>
          <p14:tracePt t="25964" x="5387975" y="4483100"/>
          <p14:tracePt t="25973" x="5397500" y="4483100"/>
          <p14:tracePt t="25983" x="5407025" y="4483100"/>
          <p14:tracePt t="25994" x="5414963" y="4483100"/>
          <p14:tracePt t="26001" x="5424488" y="4483100"/>
          <p14:tracePt t="26009" x="5434013" y="4483100"/>
          <p14:tracePt t="26015" x="5443538" y="4483100"/>
          <p14:tracePt t="26028" x="5451475" y="4483100"/>
          <p14:tracePt t="26040" x="5487988" y="4483100"/>
          <p14:tracePt t="26048" x="5507038" y="4483100"/>
          <p14:tracePt t="26058" x="5561013" y="4483100"/>
          <p14:tracePt t="26063" x="5580063" y="4483100"/>
          <p14:tracePt t="26068" x="5616575" y="4483100"/>
          <p14:tracePt t="26073" x="5634038" y="4483100"/>
          <p14:tracePt t="26077" x="5662613" y="4483100"/>
          <p14:tracePt t="26083" x="5680075" y="4483100"/>
          <p14:tracePt t="26084" x="5708650" y="4483100"/>
          <p14:tracePt t="26089" x="5735638" y="4483100"/>
          <p14:tracePt t="26093" x="5772150" y="4483100"/>
          <p14:tracePt t="26098" x="5799138" y="4483100"/>
          <p14:tracePt t="26101" x="5835650" y="4475163"/>
          <p14:tracePt t="26105" x="5872163" y="4475163"/>
          <p14:tracePt t="26109" x="5908675" y="4465638"/>
          <p14:tracePt t="26115" x="5935663" y="4465638"/>
          <p14:tracePt t="26117" x="5981700" y="4446588"/>
          <p14:tracePt t="26121" x="6018213" y="4446588"/>
          <p14:tracePt t="26124" x="6064250" y="4446588"/>
          <p14:tracePt t="26130" x="6091238" y="4446588"/>
          <p14:tracePt t="26133" x="6118225" y="4446588"/>
          <p14:tracePt t="26137" x="6154738" y="4446588"/>
          <p14:tracePt t="26141" x="6173788" y="4446588"/>
          <p14:tracePt t="26147" x="6200775" y="4446588"/>
          <p14:tracePt t="26150" x="6210300" y="4446588"/>
          <p14:tracePt t="26153" x="6219825" y="4446588"/>
          <p14:tracePt t="26168" x="6227763" y="4446588"/>
          <p14:tracePt t="26231" x="6227763" y="4456113"/>
          <p14:tracePt t="26236" x="6227763" y="4465638"/>
          <p14:tracePt t="26239" x="6227763" y="4475163"/>
          <p14:tracePt t="26241" x="6227763" y="4483100"/>
          <p14:tracePt t="26244" x="6227763" y="4492625"/>
          <p14:tracePt t="26249" x="6227763" y="4502150"/>
          <p14:tracePt t="26253" x="6227763" y="4519613"/>
          <p14:tracePt t="26257" x="6227763" y="4529138"/>
          <p14:tracePt t="26264" x="6227763" y="4548188"/>
          <p14:tracePt t="26267" x="6227763" y="4565650"/>
          <p14:tracePt t="26268" x="6227763" y="4575175"/>
          <p14:tracePt t="26273" x="6227763" y="4584700"/>
          <p14:tracePt t="26277" x="6227763" y="4592638"/>
          <p14:tracePt t="26283" x="6227763" y="4602163"/>
          <p14:tracePt t="26285" x="6227763" y="4611688"/>
          <p14:tracePt t="26289" x="6227763" y="4621213"/>
          <p14:tracePt t="26293" x="6227763" y="4629150"/>
          <p14:tracePt t="26301" x="6219825" y="4638675"/>
          <p14:tracePt t="26305" x="6219825" y="4648200"/>
          <p14:tracePt t="26315" x="6210300" y="4648200"/>
          <p14:tracePt t="26321" x="6210300" y="4657725"/>
          <p14:tracePt t="26326" x="6200775" y="4657725"/>
          <p14:tracePt t="26333" x="6191250" y="4665663"/>
          <p14:tracePt t="26347" x="6183313" y="4675188"/>
          <p14:tracePt t="26350" x="6173788" y="4675188"/>
          <p14:tracePt t="26357" x="6164263" y="4675188"/>
          <p14:tracePt t="26363" x="6154738" y="4675188"/>
          <p14:tracePt t="26366" x="6146800" y="4675188"/>
          <p14:tracePt t="26369" x="6137275" y="4675188"/>
          <p14:tracePt t="26373" x="6127750" y="4675188"/>
          <p14:tracePt t="26377" x="6110288" y="4675188"/>
          <p14:tracePt t="26385" x="6091238" y="4675188"/>
          <p14:tracePt t="26389" x="6081713" y="4675188"/>
          <p14:tracePt t="26393" x="6064250" y="4684713"/>
          <p14:tracePt t="26398" x="6054725" y="4684713"/>
          <p14:tracePt t="26400" x="6037263" y="4684713"/>
          <p14:tracePt t="26405" x="6018213" y="4694238"/>
          <p14:tracePt t="26409" x="6000750" y="4694238"/>
          <p14:tracePt t="26415" x="5981700" y="4702175"/>
          <p14:tracePt t="26417" x="5954713" y="4711700"/>
          <p14:tracePt t="26421" x="5935663" y="4711700"/>
          <p14:tracePt t="26425" x="5918200" y="4721225"/>
          <p14:tracePt t="26432" x="5891213" y="4730750"/>
          <p14:tracePt t="26433" x="5872163" y="4730750"/>
          <p14:tracePt t="26436" x="5854700" y="4730750"/>
          <p14:tracePt t="26441" x="5826125" y="4738688"/>
          <p14:tracePt t="26447" x="5808663" y="4738688"/>
          <p14:tracePt t="26450" x="5789613" y="4738688"/>
          <p14:tracePt t="26452" x="5772150" y="4748213"/>
          <p14:tracePt t="26457" x="5762625" y="4748213"/>
          <p14:tracePt t="26461" x="5745163" y="4748213"/>
          <p14:tracePt t="26466" x="5726113" y="4748213"/>
          <p14:tracePt t="26469" x="5716588" y="4748213"/>
          <p14:tracePt t="26473" x="5708650" y="4748213"/>
          <p14:tracePt t="26477" x="5680075" y="4757738"/>
          <p14:tracePt t="26485" x="5653088" y="4757738"/>
          <p14:tracePt t="26489" x="5634038" y="4757738"/>
          <p14:tracePt t="26493" x="5616575" y="4757738"/>
          <p14:tracePt t="26498" x="5589588" y="4757738"/>
          <p14:tracePt t="26501" x="5570538" y="4757738"/>
          <p14:tracePt t="26505" x="5543550" y="4757738"/>
          <p14:tracePt t="26509" x="5507038" y="4757738"/>
          <p14:tracePt t="26514" x="5487988" y="4757738"/>
          <p14:tracePt t="26516" x="5461000" y="4757738"/>
          <p14:tracePt t="26521" x="5443538" y="4757738"/>
          <p14:tracePt t="26525" x="5424488" y="4748213"/>
          <p14:tracePt t="26530" x="5397500" y="4738688"/>
          <p14:tracePt t="26533" x="5387975" y="4738688"/>
          <p14:tracePt t="26537" x="5370513" y="4730750"/>
          <p14:tracePt t="26540" x="5351463" y="4730750"/>
          <p14:tracePt t="26547" x="5334000" y="4721225"/>
          <p14:tracePt t="26549" x="5314950" y="4721225"/>
          <p14:tracePt t="26554" x="5305425" y="4711700"/>
          <p14:tracePt t="26557" x="5297488" y="4711700"/>
          <p14:tracePt t="26564" x="5287963" y="4702175"/>
          <p14:tracePt t="26566" x="5278438" y="4702175"/>
          <p14:tracePt t="26568" x="5268913" y="4702175"/>
          <p14:tracePt t="26572" x="5251450" y="4702175"/>
          <p14:tracePt t="26577" x="5241925" y="4702175"/>
          <p14:tracePt t="26583" x="5232400" y="4702175"/>
          <p14:tracePt t="26585" x="5224463" y="4694238"/>
          <p14:tracePt t="26588" x="5214938" y="4694238"/>
          <p14:tracePt t="26593" x="5205413" y="4694238"/>
          <p14:tracePt t="26598" x="5187950" y="4694238"/>
          <p14:tracePt t="26601" x="5168900" y="4694238"/>
          <p14:tracePt t="26604" x="5141913" y="4675188"/>
          <p14:tracePt t="26609" x="5122863" y="4675188"/>
          <p14:tracePt t="26615" x="5105400" y="4675188"/>
          <p14:tracePt t="26618" x="5078413" y="4665663"/>
          <p14:tracePt t="26621" x="5059363" y="4665663"/>
          <p14:tracePt t="26625" x="5041900" y="4665663"/>
          <p14:tracePt t="26631" x="5022850" y="4657725"/>
          <p14:tracePt t="26632" x="5013325" y="4657725"/>
          <p14:tracePt t="26637" x="4995863" y="4657725"/>
          <p14:tracePt t="26641" x="4976813" y="4648200"/>
          <p14:tracePt t="26644" x="4968875" y="4638675"/>
          <p14:tracePt t="26649" x="4949825" y="4638675"/>
          <p14:tracePt t="26659" x="4940300" y="4638675"/>
          <p14:tracePt t="26672" x="4913313" y="4629150"/>
          <p14:tracePt t="26675" x="4903788" y="4629150"/>
          <p14:tracePt t="26676" x="4895850" y="4629150"/>
          <p14:tracePt t="26695" x="4886325" y="4629150"/>
          <p14:tracePt t="26701" x="4867275" y="4621213"/>
          <p14:tracePt t="26704" x="4857750" y="4621213"/>
          <p14:tracePt t="26709" x="4849813" y="4621213"/>
          <p14:tracePt t="26715" x="4840288" y="4611688"/>
          <p14:tracePt t="26717" x="4830763" y="4611688"/>
          <p14:tracePt t="26721" x="4821238" y="4611688"/>
          <p14:tracePt t="26725" x="4813300" y="4611688"/>
          <p14:tracePt t="26731" x="4794250" y="4602163"/>
          <p14:tracePt t="26732" x="4776788" y="4602163"/>
          <p14:tracePt t="26737" x="4757738" y="4602163"/>
          <p14:tracePt t="26740" x="4748213" y="4592638"/>
          <p14:tracePt t="26748" x="4740275" y="4592638"/>
          <p14:tracePt t="26750" x="4730750" y="4592638"/>
          <p14:tracePt t="26752" x="4721225" y="4592638"/>
          <p14:tracePt t="26757" x="4721225" y="4584700"/>
          <p14:tracePt t="26761" x="4711700" y="4584700"/>
          <p14:tracePt t="26769" x="4703763" y="4584700"/>
          <p14:tracePt t="26784" x="4694238" y="4584700"/>
          <p14:tracePt t="26798" x="4684713" y="4584700"/>
          <p14:tracePt t="26855" x="4684713" y="4575175"/>
          <p14:tracePt t="26875" x="4684713" y="4565650"/>
          <p14:tracePt t="26883" x="4684713" y="4556125"/>
          <p14:tracePt t="26890" x="4684713" y="4548188"/>
          <p14:tracePt t="26895" x="4694238" y="4548188"/>
          <p14:tracePt t="26900" x="4694238" y="4538663"/>
          <p14:tracePt t="26902" x="4703763" y="4529138"/>
          <p14:tracePt t="26906" x="4711700" y="4529138"/>
          <p14:tracePt t="26910" x="4721225" y="4529138"/>
          <p14:tracePt t="26916" x="4721225" y="4519613"/>
          <p14:tracePt t="26917" x="4730750" y="4511675"/>
          <p14:tracePt t="26922" x="4740275" y="4502150"/>
          <p14:tracePt t="26927" x="4748213" y="4502150"/>
          <p14:tracePt t="26933" x="4767263" y="4492625"/>
          <p14:tracePt t="26938" x="4784725" y="4483100"/>
          <p14:tracePt t="26941" x="4794250" y="4483100"/>
          <p14:tracePt t="26948" x="4813300" y="4475163"/>
          <p14:tracePt t="26956" x="4830763" y="4475163"/>
          <p14:tracePt t="26958" x="4840288" y="4475163"/>
          <p14:tracePt t="26964" x="4857750" y="4475163"/>
          <p14:tracePt t="26965" x="4876800" y="4475163"/>
          <p14:tracePt t="26970" x="4895850" y="4475163"/>
          <p14:tracePt t="26974" x="4903788" y="4475163"/>
          <p14:tracePt t="26979" x="4913313" y="4475163"/>
          <p14:tracePt t="26982" x="4940300" y="4475163"/>
          <p14:tracePt t="26986" x="4949825" y="4475163"/>
          <p14:tracePt t="26990" x="4968875" y="4475163"/>
          <p14:tracePt t="26995" x="5005388" y="4475163"/>
          <p14:tracePt t="26999" x="5013325" y="4475163"/>
          <p14:tracePt t="27002" x="5032375" y="4475163"/>
          <p14:tracePt t="27005" x="5068888" y="4483100"/>
          <p14:tracePt t="27010" x="5086350" y="4483100"/>
          <p14:tracePt t="27016" x="5114925" y="4483100"/>
          <p14:tracePt t="27017" x="5141913" y="4483100"/>
          <p14:tracePt t="27021" x="5178425" y="4483100"/>
          <p14:tracePt t="27026" x="5214938" y="4483100"/>
          <p14:tracePt t="27031" x="5251450" y="4483100"/>
          <p14:tracePt t="27034" x="5305425" y="4483100"/>
          <p14:tracePt t="27037" x="5370513" y="4502150"/>
          <p14:tracePt t="27042" x="5407025" y="4502150"/>
          <p14:tracePt t="27047" x="5480050" y="4502150"/>
          <p14:tracePt t="27050" x="5516563" y="4502150"/>
          <p14:tracePt t="27054" x="5589588" y="4502150"/>
          <p14:tracePt t="27058" x="5643563" y="4502150"/>
          <p14:tracePt t="27063" x="5699125" y="4502150"/>
          <p14:tracePt t="27066" x="5772150" y="4502150"/>
          <p14:tracePt t="27070" x="5835650" y="4502150"/>
          <p14:tracePt t="27073" x="5908675" y="4511675"/>
          <p14:tracePt t="27080" x="5945188" y="4511675"/>
          <p14:tracePt t="27083" x="6000750" y="4511675"/>
          <p14:tracePt t="27086" x="6045200" y="4519613"/>
          <p14:tracePt t="27090" x="6091238" y="4519613"/>
          <p14:tracePt t="27097" x="6146800" y="4529138"/>
          <p14:tracePt t="27100" x="6200775" y="4548188"/>
          <p14:tracePt t="27101" x="6246813" y="4556125"/>
          <p14:tracePt t="27106" x="6283325" y="4565650"/>
          <p14:tracePt t="27110" x="6319838" y="4575175"/>
          <p14:tracePt t="27115" x="6346825" y="4584700"/>
          <p14:tracePt t="27118" x="6373813" y="4592638"/>
          <p14:tracePt t="27122" x="6410325" y="4602163"/>
          <p14:tracePt t="27126" x="6429375" y="4602163"/>
          <p14:tracePt t="27133" x="6429375" y="4611688"/>
          <p14:tracePt t="27134" x="6446838" y="4611688"/>
          <p14:tracePt t="27137" x="6456363" y="4621213"/>
          <p14:tracePt t="27142" x="6465888" y="4621213"/>
          <p14:tracePt t="27148" x="6475413" y="4621213"/>
          <p14:tracePt t="27149" x="6483350" y="4629150"/>
          <p14:tracePt t="27154" x="6492875" y="4629150"/>
          <p14:tracePt t="27174" x="6502400" y="4638675"/>
          <p14:tracePt t="27183" x="6511925" y="4648200"/>
          <p14:tracePt t="27190" x="6521450" y="4657725"/>
          <p14:tracePt t="27196" x="6529388" y="4657725"/>
          <p14:tracePt t="27206" x="6538913" y="4665663"/>
          <p14:tracePt t="27219" x="6538913" y="4675188"/>
          <p14:tracePt t="27227" x="6538913" y="4684713"/>
          <p14:tracePt t="27234" x="6548438" y="4694238"/>
          <p14:tracePt t="27248" x="6548438" y="4702175"/>
          <p14:tracePt t="27254" x="6548438" y="4711700"/>
          <p14:tracePt t="27275" x="6548438" y="4721225"/>
          <p14:tracePt t="27291" x="6548438" y="4730750"/>
          <p14:tracePt t="27414" x="6548438" y="4721225"/>
          <p14:tracePt t="27438" x="6548438" y="4711700"/>
          <p14:tracePt t="27446" x="6548438" y="4702175"/>
          <p14:tracePt t="27452" x="6548438" y="4694238"/>
          <p14:tracePt t="27458" x="6548438" y="4675188"/>
          <p14:tracePt t="27467" x="6538913" y="4665663"/>
          <p14:tracePt t="27470" x="6529388" y="4665663"/>
          <p14:tracePt t="27481" x="6521450" y="4657725"/>
          <p14:tracePt t="27483" x="6511925" y="4648200"/>
          <p14:tracePt t="27486" x="6502400" y="4638675"/>
          <p14:tracePt t="27489" x="6502400" y="4629150"/>
          <p14:tracePt t="27496" x="6492875" y="4621213"/>
          <p14:tracePt t="27499" x="6483350" y="4611688"/>
          <p14:tracePt t="27501" x="6475413" y="4611688"/>
          <p14:tracePt t="27506" x="6465888" y="4592638"/>
          <p14:tracePt t="27510" x="6465888" y="4584700"/>
          <p14:tracePt t="27517" x="6465888" y="4575175"/>
          <p14:tracePt t="27518" x="6465888" y="4565650"/>
          <p14:tracePt t="27532" x="6465888" y="4548188"/>
          <p14:tracePt t="27542" x="6475413" y="4529138"/>
          <p14:tracePt t="27550" x="6483350" y="4529138"/>
          <p14:tracePt t="46356" x="6475413" y="4529138"/>
          <p14:tracePt t="46359" x="6456363" y="4529138"/>
          <p14:tracePt t="46364" x="6438900" y="4529138"/>
          <p14:tracePt t="46367" x="6402388" y="4529138"/>
          <p14:tracePt t="46372" x="6356350" y="4538663"/>
          <p14:tracePt t="46375" x="6310313" y="4565650"/>
          <p14:tracePt t="46379" x="6264275" y="4575175"/>
          <p14:tracePt t="46383" x="6210300" y="4584700"/>
          <p14:tracePt t="46387" x="6164263" y="4602163"/>
          <p14:tracePt t="46391" x="6100763" y="4621213"/>
          <p14:tracePt t="46395" x="6045200" y="4638675"/>
          <p14:tracePt t="46399" x="5964238" y="4665663"/>
          <p14:tracePt t="46404" x="5899150" y="4694238"/>
          <p14:tracePt t="46408" x="5826125" y="4721225"/>
          <p14:tracePt t="46411" x="5745163" y="4748213"/>
          <p14:tracePt t="46415" x="5662613" y="4775200"/>
          <p14:tracePt t="46419" x="5570538" y="4803775"/>
          <p14:tracePt t="46423" x="5487988" y="4830763"/>
          <p14:tracePt t="46426" x="5424488" y="4848225"/>
          <p14:tracePt t="46431" x="5351463" y="4876800"/>
          <p14:tracePt t="46435" x="5287963" y="4903788"/>
          <p14:tracePt t="46441" x="5224463" y="4913313"/>
          <p14:tracePt t="46444" x="5178425" y="4940300"/>
          <p14:tracePt t="46446" x="5122863" y="4959350"/>
          <p14:tracePt t="46450" x="5078413" y="4976813"/>
          <p14:tracePt t="46459" x="5013325" y="5003800"/>
          <p14:tracePt t="46462" x="4986338" y="5013325"/>
          <p14:tracePt t="46467" x="4959350" y="5022850"/>
          <p14:tracePt t="46473" x="4940300" y="5032375"/>
          <p14:tracePt t="46475" x="4922838" y="5040313"/>
          <p14:tracePt t="46478" x="4903788" y="5049838"/>
          <p14:tracePt t="46483" x="4886325" y="5049838"/>
          <p14:tracePt t="46488" x="4867275" y="5059363"/>
          <p14:tracePt t="46492" x="4857750" y="5068888"/>
          <p14:tracePt t="46494" x="4849813" y="5068888"/>
          <p14:tracePt t="46500" x="4840288" y="5076825"/>
          <p14:tracePt t="46510" x="4821238" y="5086350"/>
          <p14:tracePt t="46516" x="4813300" y="5086350"/>
          <p14:tracePt t="46519" x="4813300" y="5095875"/>
          <p14:tracePt t="46655" x="4803775" y="5095875"/>
          <p14:tracePt t="46666" x="4803775" y="5105400"/>
          <p14:tracePt t="46718" x="4803775" y="5113338"/>
          <p14:tracePt t="46730" x="4803775" y="5122863"/>
          <p14:tracePt t="46872" x="4794250" y="5113338"/>
          <p14:tracePt t="46880" x="4784725" y="5105400"/>
          <p14:tracePt t="46900" x="4776788" y="5086350"/>
          <p14:tracePt t="46913" x="4767263" y="5068888"/>
          <p14:tracePt t="46915" x="4767263" y="5059363"/>
          <p14:tracePt t="46928" x="4767263" y="5049838"/>
          <p14:tracePt t="46937" x="4767263" y="5040313"/>
          <p14:tracePt t="46949" x="4767263" y="5032375"/>
          <p14:tracePt t="46957" x="4767263" y="5022850"/>
          <p14:tracePt t="46959" x="4767263" y="5013325"/>
          <p14:tracePt t="46964" x="4767263" y="5003800"/>
          <p14:tracePt t="46974" x="4767263" y="4995863"/>
          <p14:tracePt t="46976" x="4767263" y="4976813"/>
          <p14:tracePt t="46980" x="4767263" y="4959350"/>
          <p14:tracePt t="46983" x="4767263" y="4940300"/>
          <p14:tracePt t="46990" x="4767263" y="4922838"/>
          <p14:tracePt t="46992" x="4767263" y="4894263"/>
          <p14:tracePt t="46996" x="4767263" y="4876800"/>
          <p14:tracePt t="47000" x="4767263" y="4848225"/>
          <p14:tracePt t="47005" x="4767263" y="4840288"/>
          <p14:tracePt t="47008" x="4767263" y="4821238"/>
          <p14:tracePt t="47011" x="4776788" y="4803775"/>
          <p14:tracePt t="47019" x="4776788" y="4794250"/>
          <p14:tracePt t="47030" x="4776788" y="4767263"/>
          <p14:tracePt t="47033" x="4776788" y="4748213"/>
          <p14:tracePt t="47038" x="4776788" y="4738688"/>
          <p14:tracePt t="47041" x="4776788" y="4721225"/>
          <p14:tracePt t="47043" x="4776788" y="4711700"/>
          <p14:tracePt t="47048" x="4776788" y="4694238"/>
          <p14:tracePt t="47057" x="4776788" y="4684713"/>
          <p14:tracePt t="47060" x="4776788" y="4675188"/>
          <p14:tracePt t="47064" x="4784725" y="4665663"/>
          <p14:tracePt t="47074" x="4784725" y="4657725"/>
          <p14:tracePt t="47076" x="4784725" y="4648200"/>
          <p14:tracePt t="47080" x="4794250" y="4648200"/>
          <p14:tracePt t="47092" x="4794250" y="4638675"/>
          <p14:tracePt t="47154" x="4803775" y="4638675"/>
          <p14:tracePt t="47190" x="4803775" y="4629150"/>
          <p14:tracePt t="47238" x="4803775" y="4621213"/>
          <p14:tracePt t="47250" x="4803775" y="4611688"/>
          <p14:tracePt t="47259" x="4813300" y="4602163"/>
          <p14:tracePt t="47266" x="4813300" y="4592638"/>
          <p14:tracePt t="47294" x="4813300" y="4584700"/>
          <p14:tracePt t="47304" x="4803775" y="4584700"/>
          <p14:tracePt t="47310" x="4784725" y="4584700"/>
          <p14:tracePt t="47313" x="4767263" y="4584700"/>
          <p14:tracePt t="47315" x="4757738" y="4584700"/>
          <p14:tracePt t="47319" x="4721225" y="4584700"/>
          <p14:tracePt t="47324" x="4694238" y="4592638"/>
          <p14:tracePt t="47328" x="4667250" y="4602163"/>
          <p14:tracePt t="47332" x="4621213" y="4611688"/>
          <p14:tracePt t="47338" x="4557713" y="4638675"/>
          <p14:tracePt t="47341" x="4511675" y="4657725"/>
          <p14:tracePt t="47343" x="4429125" y="4702175"/>
          <p14:tracePt t="47348" x="4356100" y="4738688"/>
          <p14:tracePt t="47352" x="4273550" y="4767263"/>
          <p14:tracePt t="47357" x="4192588" y="4803775"/>
          <p14:tracePt t="47360" x="4090988" y="4848225"/>
          <p14:tracePt t="47364" x="4000500" y="4876800"/>
          <p14:tracePt t="47368" x="3898900" y="4922838"/>
          <p14:tracePt t="47375" x="3798888" y="4959350"/>
          <p14:tracePt t="47376" x="3708400" y="4986338"/>
          <p14:tracePt t="47379" x="3606800" y="5032375"/>
          <p14:tracePt t="47391" x="3416300" y="5086350"/>
          <p14:tracePt t="47399" x="3224213" y="5141913"/>
          <p14:tracePt t="47408" x="2968625" y="5205413"/>
          <p14:tracePt t="47412" x="2895600" y="5222875"/>
          <p14:tracePt t="47415" x="2830513" y="5241925"/>
          <p14:tracePt t="47422" x="2757488" y="5259388"/>
          <p14:tracePt t="47425" x="2713038" y="5278438"/>
          <p14:tracePt t="47427" x="2667000" y="5287963"/>
          <p14:tracePt t="47431" x="2630488" y="5287963"/>
          <p14:tracePt t="47438" x="2593975" y="5295900"/>
          <p14:tracePt t="47442" x="2566988" y="5295900"/>
          <p14:tracePt t="47443" x="2547938" y="5295900"/>
          <p14:tracePt t="47447" x="2530475" y="5305425"/>
          <p14:tracePt t="47452" x="2520950" y="5305425"/>
          <p14:tracePt t="47461" x="2511425" y="5305425"/>
          <p14:tracePt t="47464" x="2501900" y="5305425"/>
          <p14:tracePt t="47468" x="2493963" y="5305425"/>
          <p14:tracePt t="47476" x="2484438" y="5305425"/>
          <p14:tracePt t="47493" x="2465388" y="5305425"/>
          <p14:tracePt t="47507" x="2457450" y="5295900"/>
          <p14:tracePt t="47511" x="2457450" y="5287963"/>
          <p14:tracePt t="47512" x="2447925" y="5278438"/>
          <p14:tracePt t="47515" x="2438400" y="5268913"/>
          <p14:tracePt t="47519" x="2428875" y="5259388"/>
          <p14:tracePt t="47523" x="2419350" y="5259388"/>
          <p14:tracePt t="47527" x="2419350" y="5251450"/>
          <p14:tracePt t="47531" x="2411413" y="5251450"/>
          <p14:tracePt t="47538" x="2401888" y="5241925"/>
          <p14:tracePt t="47542" x="2382838" y="5232400"/>
          <p14:tracePt t="47543" x="2365375" y="5214938"/>
          <p14:tracePt t="47547" x="2346325" y="5205413"/>
          <p14:tracePt t="47552" x="2338388" y="5195888"/>
          <p14:tracePt t="47556" x="2309813" y="5186363"/>
          <p14:tracePt t="47559" x="2292350" y="5168900"/>
          <p14:tracePt t="47563" x="2273300" y="5159375"/>
          <p14:tracePt t="47568" x="2236788" y="5149850"/>
          <p14:tracePt t="47572" x="2209800" y="5141913"/>
          <p14:tracePt t="47576" x="2192338" y="5132388"/>
          <p14:tracePt t="47579" x="2173288" y="5132388"/>
          <p14:tracePt t="47583" x="2146300" y="5132388"/>
          <p14:tracePt t="47591" x="2127250" y="5132388"/>
          <p14:tracePt t="47592" x="2090738" y="5132388"/>
          <p14:tracePt t="47595" x="2046288" y="5132388"/>
          <p14:tracePt t="47599" x="2017713" y="5132388"/>
          <p14:tracePt t="47606" x="1973263" y="5132388"/>
          <p14:tracePt t="47608" x="1936750" y="5113338"/>
          <p14:tracePt t="47612" x="1890713" y="5113338"/>
          <p14:tracePt t="47616" x="1854200" y="5113338"/>
          <p14:tracePt t="47620" x="1827213" y="5113338"/>
          <p14:tracePt t="47624" x="1808163" y="5113338"/>
          <p14:tracePt t="47627" x="1771650" y="5105400"/>
          <p14:tracePt t="47632" x="1762125" y="5105400"/>
          <p14:tracePt t="47638" x="1754188" y="5105400"/>
          <p14:tracePt t="47641" x="1735138" y="5095875"/>
          <p14:tracePt t="47644" x="1725613" y="5095875"/>
          <p14:tracePt t="47658" x="1717675" y="5095875"/>
          <p14:tracePt t="47702" x="1708150" y="5086350"/>
          <p14:tracePt t="47807" x="1698625" y="5086350"/>
          <p14:tracePt t="47816" x="1681163" y="5086350"/>
          <p14:tracePt t="47826" x="1662113" y="5086350"/>
          <p14:tracePt t="47829" x="1652588" y="5086350"/>
          <p14:tracePt t="47831" x="1644650" y="5086350"/>
          <p14:tracePt t="47835" x="1635125" y="5086350"/>
          <p14:tracePt t="47841" x="1625600" y="5086350"/>
          <p14:tracePt t="47844" x="1616075" y="5086350"/>
          <p14:tracePt t="47848" x="1606550" y="5086350"/>
          <p14:tracePt t="47857" x="1589088" y="5086350"/>
          <p14:tracePt t="47859" x="1579563" y="5086350"/>
          <p14:tracePt t="47872" x="1562100" y="5086350"/>
          <p14:tracePt t="47881" x="1543050" y="5086350"/>
          <p14:tracePt t="47905" x="1525588" y="5086350"/>
          <p14:tracePt t="47908" x="1525588" y="5095875"/>
          <p14:tracePt t="48057" x="1516063" y="5122863"/>
          <p14:tracePt t="48065" x="1506538" y="5149850"/>
          <p14:tracePt t="48068" x="1497013" y="5168900"/>
          <p14:tracePt t="48072" x="1497013" y="5186363"/>
          <p14:tracePt t="48076" x="1489075" y="5205413"/>
          <p14:tracePt t="48081" x="1489075" y="5222875"/>
          <p14:tracePt t="48084" x="1479550" y="5251450"/>
          <p14:tracePt t="48090" x="1479550" y="5268913"/>
          <p14:tracePt t="48092" x="1470025" y="5287963"/>
          <p14:tracePt t="48095" x="1470025" y="5305425"/>
          <p14:tracePt t="48099" x="1470025" y="5324475"/>
          <p14:tracePt t="48106" x="1470025" y="5341938"/>
          <p14:tracePt t="48108" x="1470025" y="5351463"/>
          <p14:tracePt t="48111" x="1470025" y="5368925"/>
          <p14:tracePt t="48116" x="1470025" y="5405438"/>
          <p14:tracePt t="48122" x="1470025" y="5424488"/>
          <p14:tracePt t="48124" x="1470025" y="5434013"/>
          <p14:tracePt t="48127" x="1470025" y="5451475"/>
          <p14:tracePt t="48132" x="1470025" y="5470525"/>
          <p14:tracePt t="48137" x="1470025" y="5497513"/>
          <p14:tracePt t="48141" x="1470025" y="5514975"/>
          <p14:tracePt t="48144" x="1470025" y="5534025"/>
          <p14:tracePt t="48147" x="1470025" y="5551488"/>
          <p14:tracePt t="48154" x="1470025" y="5570538"/>
          <p14:tracePt t="48157" x="1470025" y="5597525"/>
          <p14:tracePt t="48160" x="1470025" y="5616575"/>
          <p14:tracePt t="48163" x="1470025" y="5634038"/>
          <p14:tracePt t="48168" x="1470025" y="5653088"/>
          <p14:tracePt t="48173" x="1470025" y="5670550"/>
          <p14:tracePt t="48175" x="1470025" y="5689600"/>
          <p14:tracePt t="48180" x="1470025" y="5707063"/>
          <p14:tracePt t="48183" x="1470025" y="5716588"/>
          <p14:tracePt t="48190" x="1470025" y="5734050"/>
          <p14:tracePt t="48196" x="1470025" y="5743575"/>
          <p14:tracePt t="48200" x="1470025" y="5753100"/>
          <p14:tracePt t="48206" x="1470025" y="5762625"/>
          <p14:tracePt t="48208" x="1470025" y="5770563"/>
          <p14:tracePt t="48222" x="1470025" y="5780088"/>
          <p14:tracePt t="48238" x="1470025" y="5789613"/>
          <p14:tracePt t="48248" x="1470025" y="5799138"/>
          <p14:tracePt t="48257" x="1470025" y="5807075"/>
          <p14:tracePt t="48260" x="1470025" y="5816600"/>
          <p14:tracePt t="48264" x="1470025" y="5826125"/>
          <p14:tracePt t="48268" x="1470025" y="5835650"/>
          <p14:tracePt t="48273" x="1470025" y="5843588"/>
          <p14:tracePt t="48296" x="1470025" y="5853113"/>
          <p14:tracePt t="48306" x="1470025" y="5862638"/>
          <p14:tracePt t="48312" x="1479550" y="5872163"/>
          <p14:tracePt t="48328" x="1489075" y="5881688"/>
          <p14:tracePt t="48342" x="1497013" y="5889625"/>
          <p14:tracePt t="48357" x="1506538" y="5889625"/>
          <p14:tracePt t="48364" x="1516063" y="5889625"/>
          <p14:tracePt t="48374" x="1525588" y="5889625"/>
          <p14:tracePt t="48376" x="1543050" y="5889625"/>
          <p14:tracePt t="48380" x="1552575" y="5889625"/>
          <p14:tracePt t="48383" x="1570038" y="5889625"/>
          <p14:tracePt t="48390" x="1589088" y="5889625"/>
          <p14:tracePt t="48392" x="1606550" y="5889625"/>
          <p14:tracePt t="48398" x="1635125" y="5889625"/>
          <p14:tracePt t="48403" x="1652588" y="5889625"/>
          <p14:tracePt t="48413" x="1717675" y="5889625"/>
          <p14:tracePt t="48415" x="1735138" y="5889625"/>
          <p14:tracePt t="48421" x="1762125" y="5899150"/>
          <p14:tracePt t="48423" x="1790700" y="5908675"/>
          <p14:tracePt t="48428" x="1808163" y="5918200"/>
          <p14:tracePt t="48432" x="1827213" y="5926138"/>
          <p14:tracePt t="48437" x="1863725" y="5935663"/>
          <p14:tracePt t="48440" x="1881188" y="5945188"/>
          <p14:tracePt t="48444" x="1900238" y="5945188"/>
          <p14:tracePt t="48448" x="1917700" y="5945188"/>
          <p14:tracePt t="48454" x="1936750" y="5954713"/>
          <p14:tracePt t="48457" x="1944688" y="5954713"/>
          <p14:tracePt t="48459" x="1954213" y="5954713"/>
          <p14:tracePt t="48463" x="1963738" y="5962650"/>
          <p14:tracePt t="48468" x="1973263" y="5962650"/>
          <p14:tracePt t="48474" x="1981200" y="5972175"/>
          <p14:tracePt t="48476" x="1990725" y="5972175"/>
          <p14:tracePt t="48480" x="2000250" y="5972175"/>
          <p14:tracePt t="48484" x="2000250" y="5981700"/>
          <p14:tracePt t="48492" x="2009775" y="5981700"/>
          <p14:tracePt t="48506" x="2017713" y="5981700"/>
          <p14:tracePt t="48541" x="2027238" y="5981700"/>
          <p14:tracePt t="48557" x="2036763" y="5981700"/>
          <p14:tracePt t="48565" x="2046288" y="5981700"/>
          <p14:tracePt t="48569" x="2054225" y="5981700"/>
          <p14:tracePt t="48581" x="2054225" y="5972175"/>
          <p14:tracePt t="48584" x="2063750" y="5972175"/>
          <p14:tracePt t="48590" x="2073275" y="5962650"/>
          <p14:tracePt t="48592" x="2082800" y="5962650"/>
          <p14:tracePt t="48595" x="2090738" y="5954713"/>
          <p14:tracePt t="48599" x="2109788" y="5945188"/>
          <p14:tracePt t="48608" x="2127250" y="5918200"/>
          <p14:tracePt t="48611" x="2127250" y="5908675"/>
          <p14:tracePt t="48616" x="2146300" y="5908675"/>
          <p14:tracePt t="48621" x="2155825" y="5881688"/>
          <p14:tracePt t="48624" x="2163763" y="5881688"/>
          <p14:tracePt t="48630" x="2173288" y="5872163"/>
          <p14:tracePt t="48636" x="2182813" y="5853113"/>
          <p14:tracePt t="48646" x="2209800" y="5807075"/>
          <p14:tracePt t="48650" x="2219325" y="5799138"/>
          <p14:tracePt t="48654" x="2228850" y="5780088"/>
          <p14:tracePt t="48656" x="2228850" y="5762625"/>
          <p14:tracePt t="48667" x="2236788" y="5743575"/>
          <p14:tracePt t="48677" x="2246313" y="5697538"/>
          <p14:tracePt t="48680" x="2255838" y="5689600"/>
          <p14:tracePt t="48683" x="2255838" y="5680075"/>
          <p14:tracePt t="48689" x="2255838" y="5670550"/>
          <p14:tracePt t="48700" x="2255838" y="5661025"/>
          <p14:tracePt t="48705" x="2255838" y="5653088"/>
          <p14:tracePt t="48712" x="2265363" y="5643563"/>
          <p14:tracePt t="48728" x="2265363" y="5634038"/>
          <p14:tracePt t="48742" x="2265363" y="5624513"/>
          <p14:tracePt t="48750" x="2265363" y="5616575"/>
          <p14:tracePt t="48770" x="2265363" y="5607050"/>
          <p14:tracePt t="48775" x="2265363" y="5597525"/>
          <p14:tracePt t="48778" x="2255838" y="5588000"/>
          <p14:tracePt t="48796" x="2255838" y="5570538"/>
          <p14:tracePt t="48801" x="2246313" y="5543550"/>
          <p14:tracePt t="48808" x="2228850" y="5524500"/>
          <p14:tracePt t="48813" x="2228850" y="5514975"/>
          <p14:tracePt t="48817" x="2219325" y="5507038"/>
          <p14:tracePt t="48825" x="2219325" y="5497513"/>
          <p14:tracePt t="48834" x="2209800" y="5487988"/>
          <p14:tracePt t="48840" x="2209800" y="5478463"/>
          <p14:tracePt t="48849" x="2209800" y="5470525"/>
          <p14:tracePt t="48864" x="2209800" y="5461000"/>
          <p14:tracePt t="48876" x="2209800" y="5451475"/>
          <p14:tracePt t="48881" x="2209800" y="5434013"/>
          <p14:tracePt t="48885" x="2209800" y="5424488"/>
          <p14:tracePt t="48891" x="2209800" y="5414963"/>
          <p14:tracePt t="48906" x="2209800" y="5387975"/>
          <p14:tracePt t="48909" x="2209800" y="5378450"/>
          <p14:tracePt t="48913" x="2209800" y="5368925"/>
          <p14:tracePt t="48917" x="2209800" y="5360988"/>
          <p14:tracePt t="48923" x="2209800" y="5351463"/>
          <p14:tracePt t="48926" x="2209800" y="5332413"/>
          <p14:tracePt t="48929" x="2200275" y="5332413"/>
          <p14:tracePt t="48933" x="2200275" y="5314950"/>
          <p14:tracePt t="48938" x="2200275" y="5305425"/>
          <p14:tracePt t="48941" x="2200275" y="5287963"/>
          <p14:tracePt t="48944" x="2200275" y="5278438"/>
          <p14:tracePt t="48949" x="2200275" y="5259388"/>
          <p14:tracePt t="48957" x="2200275" y="5251450"/>
          <p14:tracePt t="48965" x="2200275" y="5241925"/>
          <p14:tracePt t="48971" x="2200275" y="5232400"/>
          <p14:tracePt t="48977" x="2200275" y="5222875"/>
          <p14:tracePt t="49023" x="2200275" y="5214938"/>
          <p14:tracePt t="49054" x="2200275" y="5205413"/>
          <p14:tracePt t="49202" x="2192338" y="5205413"/>
          <p14:tracePt t="49216" x="2182813" y="5205413"/>
          <p14:tracePt t="49223" x="2173288" y="5205413"/>
          <p14:tracePt t="49230" x="2163763" y="5205413"/>
          <p14:tracePt t="49239" x="2155825" y="5205413"/>
          <p14:tracePt t="49243" x="2146300" y="5205413"/>
          <p14:tracePt t="49261" x="2136775" y="5205413"/>
          <p14:tracePt t="49273" x="2127250" y="5205413"/>
          <p14:tracePt t="49293" x="2119313" y="5205413"/>
          <p14:tracePt t="49307" x="2109788" y="5205413"/>
          <p14:tracePt t="49313" x="2100263" y="5205413"/>
          <p14:tracePt t="49323" x="2090738" y="5205413"/>
          <p14:tracePt t="49333" x="2082800" y="5205413"/>
          <p14:tracePt t="49339" x="2073275" y="5205413"/>
          <p14:tracePt t="49349" x="2063750" y="5205413"/>
          <p14:tracePt t="49361" x="2054225" y="5205413"/>
          <p14:tracePt t="49374" x="2046288" y="5205413"/>
          <p14:tracePt t="49382" x="2036763" y="5205413"/>
          <p14:tracePt t="49402" x="2027238" y="5205413"/>
          <p14:tracePt t="49409" x="2017713" y="5205413"/>
          <p14:tracePt t="49417" x="2009775" y="5205413"/>
          <p14:tracePt t="49425" x="2000250" y="5205413"/>
          <p14:tracePt t="49433" x="1990725" y="5205413"/>
          <p14:tracePt t="49441" x="1981200" y="5205413"/>
          <p14:tracePt t="49455" x="1973263" y="5205413"/>
          <p14:tracePt t="49461" x="1963738" y="5205413"/>
          <p14:tracePt t="49478" x="1954213" y="5205413"/>
          <p14:tracePt t="49484" x="1944688" y="5205413"/>
          <p14:tracePt t="49493" x="1936750" y="5205413"/>
          <p14:tracePt t="49501" x="1927225" y="5205413"/>
          <p14:tracePt t="49507" x="1917700" y="5205413"/>
          <p14:tracePt t="49508" x="1908175" y="5205413"/>
          <p14:tracePt t="49512" x="1900238" y="5205413"/>
          <p14:tracePt t="49517" x="1890713" y="5205413"/>
          <p14:tracePt t="49523" x="1881188" y="5205413"/>
          <p14:tracePt t="49529" x="1871663" y="5205413"/>
          <p14:tracePt t="49533" x="1863725" y="5205413"/>
          <p14:tracePt t="49539" x="1854200" y="5205413"/>
          <p14:tracePt t="49541" x="1844675" y="5205413"/>
          <p14:tracePt t="49544" x="1835150" y="5205413"/>
          <p14:tracePt t="49549" x="1817688" y="5205413"/>
          <p14:tracePt t="49557" x="1808163" y="5205413"/>
          <p14:tracePt t="49561" x="1798638" y="5205413"/>
          <p14:tracePt t="49565" x="1790700" y="5205413"/>
          <p14:tracePt t="49571" x="1781175" y="5205413"/>
          <p14:tracePt t="49574" x="1771650" y="5205413"/>
          <p14:tracePt t="49581" x="1762125" y="5205413"/>
          <p14:tracePt t="49593" x="1754188" y="5205413"/>
          <p14:tracePt t="49607" x="1744663" y="5205413"/>
          <p14:tracePt t="49625" x="1735138" y="5205413"/>
          <p14:tracePt t="49636" x="1725613" y="5205413"/>
          <p14:tracePt t="49656" x="1717675" y="5205413"/>
          <p14:tracePt t="49679" x="1708150" y="5205413"/>
          <p14:tracePt t="49690" x="1698625" y="5205413"/>
          <p14:tracePt t="49699" x="1689100" y="5205413"/>
          <p14:tracePt t="49706" x="1681163" y="5205413"/>
          <p14:tracePt t="49713" x="1671638" y="5205413"/>
          <p14:tracePt t="49730" x="1662113" y="5205413"/>
          <p14:tracePt t="49741" x="1652588" y="5205413"/>
          <p14:tracePt t="49758" x="1644650" y="5205413"/>
          <p14:tracePt t="49782" x="1635125" y="5205413"/>
          <p14:tracePt t="50132" x="1625600" y="5205413"/>
          <p14:tracePt t="50139" x="1616075" y="5205413"/>
          <p14:tracePt t="50148" x="1598613" y="5232400"/>
          <p14:tracePt t="50154" x="1570038" y="5268913"/>
          <p14:tracePt t="50158" x="1562100" y="5295900"/>
          <p14:tracePt t="50160" x="1552575" y="5324475"/>
          <p14:tracePt t="50168" x="1543050" y="5351463"/>
          <p14:tracePt t="50174" x="1533525" y="5397500"/>
          <p14:tracePt t="50177" x="1525588" y="5414963"/>
          <p14:tracePt t="50181" x="1525588" y="5441950"/>
          <p14:tracePt t="50185" x="1516063" y="5451475"/>
          <p14:tracePt t="50189" x="1516063" y="5470525"/>
          <p14:tracePt t="50193" x="1516063" y="5487988"/>
          <p14:tracePt t="50197" x="1506538" y="5497513"/>
          <p14:tracePt t="50201" x="1506538" y="5507038"/>
          <p14:tracePt t="50205" x="1506538" y="5514975"/>
          <p14:tracePt t="50208" x="1506538" y="5524500"/>
          <p14:tracePt t="50213" x="1506538" y="5534025"/>
          <p14:tracePt t="50217" x="1506538" y="5543550"/>
          <p14:tracePt t="50223" x="1497013" y="5551488"/>
          <p14:tracePt t="50225" x="1497013" y="5561013"/>
          <p14:tracePt t="50237" x="1497013" y="5570538"/>
          <p14:tracePt t="50257" x="1497013" y="5580063"/>
          <p14:tracePt t="50397" x="1497013" y="5588000"/>
          <p14:tracePt t="50402" x="1497013" y="5597525"/>
          <p14:tracePt t="50409" x="1497013" y="5607050"/>
          <p14:tracePt t="50423" x="1497013" y="5616575"/>
          <p14:tracePt t="50477" x="1497013" y="5624513"/>
          <p14:tracePt t="50480" x="1497013" y="5634038"/>
          <p14:tracePt t="50484" x="1497013" y="5643563"/>
          <p14:tracePt t="50490" x="1497013" y="5661025"/>
          <p14:tracePt t="50493" x="1506538" y="5670550"/>
          <p14:tracePt t="50497" x="1516063" y="5680075"/>
          <p14:tracePt t="50505" x="1525588" y="5697538"/>
          <p14:tracePt t="50507" x="1533525" y="5697538"/>
          <p14:tracePt t="50508" x="1552575" y="5716588"/>
          <p14:tracePt t="50513" x="1562100" y="5726113"/>
          <p14:tracePt t="50517" x="1579563" y="5734050"/>
          <p14:tracePt t="50524" x="1598613" y="5743575"/>
          <p14:tracePt t="50525" x="1616075" y="5753100"/>
          <p14:tracePt t="50528" x="1635125" y="5762625"/>
          <p14:tracePt t="50533" x="1652588" y="5762625"/>
          <p14:tracePt t="50539" x="1681163" y="5770563"/>
          <p14:tracePt t="50540" x="1698625" y="5780088"/>
          <p14:tracePt t="50545" x="1725613" y="5789613"/>
          <p14:tracePt t="50549" x="1744663" y="5789613"/>
          <p14:tracePt t="50555" x="1771650" y="5789613"/>
          <p14:tracePt t="50557" x="1808163" y="5799138"/>
          <p14:tracePt t="50560" x="1835150" y="5799138"/>
          <p14:tracePt t="50570" x="1908175" y="5816600"/>
          <p14:tracePt t="50579" x="1990725" y="5807075"/>
          <p14:tracePt t="50585" x="2090738" y="5789613"/>
          <p14:tracePt t="50591" x="2146300" y="5780088"/>
          <p14:tracePt t="50592" x="2228850" y="5753100"/>
          <p14:tracePt t="50597" x="2309813" y="5707063"/>
          <p14:tracePt t="50603" x="2401888" y="5680075"/>
          <p14:tracePt t="50607" x="2501900" y="5643563"/>
          <p14:tracePt t="50609" x="2620963" y="5597525"/>
          <p14:tracePt t="50612" x="2749550" y="5551488"/>
          <p14:tracePt t="50617" x="2867025" y="5514975"/>
          <p14:tracePt t="50622" x="3013075" y="5470525"/>
          <p14:tracePt t="50625" x="3151188" y="5434013"/>
          <p14:tracePt t="50629" x="3297238" y="5405438"/>
          <p14:tracePt t="50633" x="3424238" y="5378450"/>
          <p14:tracePt t="50639" x="3570288" y="5360988"/>
          <p14:tracePt t="50641" x="3698875" y="5351463"/>
          <p14:tracePt t="50644" x="3835400" y="5332413"/>
          <p14:tracePt t="50648" x="3944938" y="5324475"/>
          <p14:tracePt t="50655" x="4037013" y="5305425"/>
          <p14:tracePt t="50656" x="4137025" y="5295900"/>
          <p14:tracePt t="50660" x="4210050" y="5295900"/>
          <p14:tracePt t="50667" x="4283075" y="5295900"/>
          <p14:tracePt t="50680" x="4375150" y="5287963"/>
          <p14:tracePt t="50690" x="4392613" y="5287963"/>
          <p14:tracePt t="50695" x="4402138" y="5287963"/>
          <p14:tracePt t="50706" x="4411663" y="5287963"/>
          <p14:tracePt t="50762" x="4411663" y="5278438"/>
          <p14:tracePt t="50791" x="4411663" y="5268913"/>
          <p14:tracePt t="50798" x="4411663" y="5259388"/>
          <p14:tracePt t="50802" x="4411663" y="5251450"/>
          <p14:tracePt t="50806" x="4411663" y="5241925"/>
          <p14:tracePt t="50813" x="4411663" y="5232400"/>
          <p14:tracePt t="50819" x="4419600" y="5222875"/>
          <p14:tracePt t="50824" x="4429125" y="5214938"/>
          <p14:tracePt t="50830" x="4438650" y="5205413"/>
          <p14:tracePt t="50834" x="4438650" y="5195888"/>
          <p14:tracePt t="50886" x="4448175" y="5186363"/>
          <p14:tracePt t="50900" x="4456113" y="5186363"/>
          <p14:tracePt t="50907" x="4475163" y="5186363"/>
          <p14:tracePt t="50910" x="4484688" y="5178425"/>
          <p14:tracePt t="50913" x="4492625" y="5168900"/>
          <p14:tracePt t="50918" x="4502150" y="5159375"/>
          <p14:tracePt t="50926" x="4529138" y="5141913"/>
          <p14:tracePt t="50929" x="4548188" y="5132388"/>
          <p14:tracePt t="50934" x="4565650" y="5122863"/>
          <p14:tracePt t="50939" x="4584700" y="5105400"/>
          <p14:tracePt t="50941" x="4602163" y="5095875"/>
          <p14:tracePt t="50945" x="4611688" y="5076825"/>
          <p14:tracePt t="50950" x="4638675" y="5068888"/>
          <p14:tracePt t="50956" x="4657725" y="5059363"/>
          <p14:tracePt t="50958" x="4667250" y="5040313"/>
          <p14:tracePt t="50961" x="4667250" y="5032375"/>
          <p14:tracePt t="50966" x="4675188" y="5032375"/>
          <p14:tracePt t="50972" x="4675188" y="5022850"/>
          <p14:tracePt t="50974" x="4675188" y="5013325"/>
          <p14:tracePt t="50978" x="4684713" y="5003800"/>
          <p14:tracePt t="50989" x="4684713" y="4986338"/>
          <p14:tracePt t="50992" x="4684713" y="4976813"/>
          <p14:tracePt t="50993" x="4684713" y="4967288"/>
          <p14:tracePt t="50998" x="4684713" y="4959350"/>
          <p14:tracePt t="51001" x="4684713" y="4949825"/>
          <p14:tracePt t="51006" x="4684713" y="4940300"/>
          <p14:tracePt t="51026" x="4684713" y="4930775"/>
          <p14:tracePt t="51046" x="4684713" y="4922838"/>
          <p14:tracePt t="51056" x="4694238" y="4913313"/>
          <p14:tracePt t="51057" x="4694238" y="4903788"/>
          <p14:tracePt t="51062" x="4703763" y="4894263"/>
          <p14:tracePt t="51065" x="4711700" y="4884738"/>
          <p14:tracePt t="51071" x="4721225" y="4884738"/>
          <p14:tracePt t="51074" x="4721225" y="4876800"/>
          <p14:tracePt t="51078" x="4730750" y="4867275"/>
          <p14:tracePt t="51082" x="4740275" y="4867275"/>
          <p14:tracePt t="51088" x="4748213" y="4857750"/>
          <p14:tracePt t="51089" x="4748213" y="4848225"/>
          <p14:tracePt t="51096" x="4757738" y="4840288"/>
          <p14:tracePt t="51098" x="4767263" y="4830763"/>
          <p14:tracePt t="51102" x="4776788" y="4830763"/>
          <p14:tracePt t="51114" x="4776788" y="4821238"/>
          <p14:tracePt t="51126" x="4784725" y="4821238"/>
          <p14:tracePt t="51129" x="4784725" y="4811713"/>
          <p14:tracePt t="51139" x="4784725" y="4803775"/>
          <p14:tracePt t="51146" x="4794250" y="4794250"/>
          <p14:tracePt t="51156" x="4794250" y="4784725"/>
          <p14:tracePt t="51162" x="4794250" y="4775200"/>
          <p14:tracePt t="51183" x="4794250" y="4767263"/>
          <p14:tracePt t="51188" x="4794250" y="4757738"/>
          <p14:tracePt t="51190" x="4794250" y="4748213"/>
          <p14:tracePt t="51204" x="4794250" y="4738688"/>
          <p14:tracePt t="51347" x="4794250" y="4730750"/>
          <p14:tracePt t="51357" x="4794250" y="4721225"/>
          <p14:tracePt t="51361" x="4794250" y="4711700"/>
          <p14:tracePt t="51368" x="4794250" y="4702175"/>
          <p14:tracePt t="51377" x="4794250" y="4694238"/>
          <p14:tracePt t="51382" x="4794250" y="4684713"/>
          <p14:tracePt t="51394" x="4794250" y="4675188"/>
          <p14:tracePt t="51405" x="4794250" y="4665663"/>
          <p14:tracePt t="51419" x="4794250" y="4657725"/>
          <p14:tracePt t="51437" x="4784725" y="4657725"/>
          <p14:tracePt t="51450" x="4776788" y="4657725"/>
          <p14:tracePt t="51456" x="4767263" y="4657725"/>
          <p14:tracePt t="51458" x="4757738" y="4657725"/>
          <p14:tracePt t="51467" x="4748213" y="4657725"/>
          <p14:tracePt t="51472" x="4740275" y="4657725"/>
          <p14:tracePt t="51474" x="4730750" y="4657725"/>
          <p14:tracePt t="51488" x="4721225" y="4657725"/>
          <p14:tracePt t="51490" x="4711700" y="4657725"/>
          <p14:tracePt t="51494" x="4703763" y="4657725"/>
          <p14:tracePt t="51497" x="4694238" y="4657725"/>
          <p14:tracePt t="51504" x="4684713" y="4657725"/>
          <p14:tracePt t="51515" x="4675188" y="4657725"/>
          <p14:tracePt t="51523" x="4667250" y="4657725"/>
          <p14:tracePt t="51526" x="4667250" y="4665663"/>
          <p14:tracePt t="51530" x="4657725" y="4665663"/>
          <p14:tracePt t="51536" x="4648200" y="4675188"/>
          <p14:tracePt t="51539" x="4638675" y="4675188"/>
          <p14:tracePt t="51541" x="4630738" y="4684713"/>
          <p14:tracePt t="51546" x="4630738" y="4694238"/>
          <p14:tracePt t="51556" x="4630738" y="4702175"/>
          <p14:tracePt t="51558" x="4621213" y="4711700"/>
          <p14:tracePt t="51572" x="4621213" y="4721225"/>
          <p14:tracePt t="51574" x="4621213" y="4730750"/>
          <p14:tracePt t="51578" x="4621213" y="4738688"/>
          <p14:tracePt t="51582" x="4621213" y="4748213"/>
          <p14:tracePt t="51588" x="4621213" y="4757738"/>
          <p14:tracePt t="51594" x="4621213" y="4767263"/>
          <p14:tracePt t="51603" x="4621213" y="4775200"/>
          <p14:tracePt t="51610" x="4621213" y="4784725"/>
          <p14:tracePt t="51620" x="4621213" y="4794250"/>
          <p14:tracePt t="51627" x="4621213" y="4803775"/>
          <p14:tracePt t="51638" x="4621213" y="4811713"/>
          <p14:tracePt t="51643" x="4621213" y="4821238"/>
          <p14:tracePt t="51650" x="4630738" y="4821238"/>
          <p14:tracePt t="51657" x="4648200" y="4830763"/>
          <p14:tracePt t="51662" x="4667250" y="4830763"/>
          <p14:tracePt t="51666" x="4675188" y="4830763"/>
          <p14:tracePt t="51671" x="4694238" y="4840288"/>
          <p14:tracePt t="51680" x="4711700" y="4840288"/>
          <p14:tracePt t="51694" x="4776788" y="4840288"/>
          <p14:tracePt t="51698" x="4794250" y="4840288"/>
          <p14:tracePt t="51704" x="4813300" y="4840288"/>
          <p14:tracePt t="51706" x="4821238" y="4840288"/>
          <p14:tracePt t="51710" x="4840288" y="4840288"/>
          <p14:tracePt t="51713" x="4857750" y="4840288"/>
          <p14:tracePt t="51719" x="4895850" y="4840288"/>
          <p14:tracePt t="51722" x="4903788" y="4840288"/>
          <p14:tracePt t="51726" x="4922838" y="4840288"/>
          <p14:tracePt t="51730" x="4940300" y="4840288"/>
          <p14:tracePt t="51736" x="4959350" y="4840288"/>
          <p14:tracePt t="51739" x="4986338" y="4840288"/>
          <p14:tracePt t="51741" x="5013325" y="4830763"/>
          <p14:tracePt t="51745" x="5022850" y="4830763"/>
          <p14:tracePt t="51750" x="5059363" y="4830763"/>
          <p14:tracePt t="51755" x="5078413" y="4830763"/>
          <p14:tracePt t="51758" x="5095875" y="4821238"/>
          <p14:tracePt t="51761" x="5114925" y="4821238"/>
          <p14:tracePt t="51766" x="5122863" y="4821238"/>
          <p14:tracePt t="51772" x="5141913" y="4811713"/>
          <p14:tracePt t="51773" x="5159375" y="4811713"/>
          <p14:tracePt t="51778" x="5178425" y="4811713"/>
          <p14:tracePt t="51782" x="5187950" y="4811713"/>
          <p14:tracePt t="51788" x="5205413" y="4811713"/>
          <p14:tracePt t="51790" x="5214938" y="4811713"/>
          <p14:tracePt t="51794" x="5224463" y="4811713"/>
          <p14:tracePt t="51797" x="5232400" y="4811713"/>
          <p14:tracePt t="51806" x="5241925" y="4811713"/>
          <p14:tracePt t="51814" x="5251450" y="4811713"/>
          <p14:tracePt t="51826" x="5260975" y="4811713"/>
          <p14:tracePt t="51842" x="5268913" y="4811713"/>
          <p14:tracePt t="51849" x="5287963" y="4811713"/>
          <p14:tracePt t="51860" x="5314950" y="4821238"/>
          <p14:tracePt t="51863" x="5334000" y="4830763"/>
          <p14:tracePt t="51865" x="5341938" y="4830763"/>
          <p14:tracePt t="51871" x="5360988" y="4830763"/>
          <p14:tracePt t="51874" x="5370513" y="4830763"/>
          <p14:tracePt t="51878" x="5378450" y="4830763"/>
          <p14:tracePt t="51882" x="5387975" y="4830763"/>
          <p14:tracePt t="51888" x="5407025" y="4840288"/>
          <p14:tracePt t="51890" x="5424488" y="4840288"/>
          <p14:tracePt t="51893" x="5443538" y="4840288"/>
          <p14:tracePt t="51898" x="5461000" y="4840288"/>
          <p14:tracePt t="51902" x="5480050" y="4840288"/>
          <p14:tracePt t="51907" x="5497513" y="4840288"/>
          <p14:tracePt t="51910" x="5507038" y="4840288"/>
          <p14:tracePt t="51914" x="5516563" y="4840288"/>
          <p14:tracePt t="51920" x="5534025" y="4840288"/>
          <p14:tracePt t="51923" x="5553075" y="4840288"/>
          <p14:tracePt t="51925" x="5580063" y="4840288"/>
          <p14:tracePt t="51930" x="5597525" y="4840288"/>
          <p14:tracePt t="51936" x="5616575" y="4840288"/>
          <p14:tracePt t="51939" x="5643563" y="4840288"/>
          <p14:tracePt t="51942" x="5689600" y="4840288"/>
          <p14:tracePt t="51945" x="5716588" y="4840288"/>
          <p14:tracePt t="51950" x="5762625" y="4840288"/>
          <p14:tracePt t="51955" x="5789613" y="4840288"/>
          <p14:tracePt t="51958" x="5818188" y="4840288"/>
          <p14:tracePt t="51961" x="5854700" y="4840288"/>
          <p14:tracePt t="51966" x="5891213" y="4840288"/>
          <p14:tracePt t="51971" x="5927725" y="4840288"/>
          <p14:tracePt t="51974" x="5954713" y="4840288"/>
          <p14:tracePt t="51978" x="6000750" y="4840288"/>
          <p14:tracePt t="51982" x="6037263" y="4840288"/>
          <p14:tracePt t="51988" x="6073775" y="4840288"/>
          <p14:tracePt t="51989" x="6081713" y="4840288"/>
          <p14:tracePt t="51993" x="6118225" y="4840288"/>
          <p14:tracePt t="51998" x="6137275" y="4840288"/>
          <p14:tracePt t="52004" x="6154738" y="4840288"/>
          <p14:tracePt t="52006" x="6164263" y="4840288"/>
          <p14:tracePt t="52009" x="6183313" y="4840288"/>
          <p14:tracePt t="52013" x="6200775" y="4840288"/>
          <p14:tracePt t="52018" x="6219825" y="4840288"/>
          <p14:tracePt t="52023" x="6237288" y="4840288"/>
          <p14:tracePt t="52026" x="6256338" y="4840288"/>
          <p14:tracePt t="52030" x="6264275" y="4840288"/>
          <p14:tracePt t="52036" x="6283325" y="4840288"/>
          <p14:tracePt t="52039" x="6292850" y="4840288"/>
          <p14:tracePt t="52041" x="6300788" y="4840288"/>
          <p14:tracePt t="52046" x="6310313" y="4840288"/>
          <p14:tracePt t="52050" x="6329363" y="4840288"/>
          <p14:tracePt t="52055" x="6337300" y="4840288"/>
          <p14:tracePt t="52057" x="6356350" y="4840288"/>
          <p14:tracePt t="52061" x="6365875" y="4840288"/>
          <p14:tracePt t="52072" x="6373813" y="4840288"/>
          <p14:tracePt t="52073" x="6383338" y="4840288"/>
          <p14:tracePt t="52078" x="6402388" y="4840288"/>
          <p14:tracePt t="52082" x="6410325" y="4840288"/>
          <p14:tracePt t="52087" x="6419850" y="4840288"/>
          <p14:tracePt t="52094" x="6429375" y="4840288"/>
          <p14:tracePt t="52097" x="6438900" y="4840288"/>
          <p14:tracePt t="52111" x="6446838" y="4840288"/>
          <p14:tracePt t="52126" x="6456363" y="4840288"/>
          <p14:tracePt t="52139" x="6465888" y="4840288"/>
          <p14:tracePt t="52146" x="6475413" y="4840288"/>
          <p14:tracePt t="52162" x="6483350" y="4840288"/>
          <p14:tracePt t="52172" x="6492875" y="4840288"/>
          <p14:tracePt t="52178" x="6502400" y="4840288"/>
          <p14:tracePt t="52184" x="6511925" y="4830763"/>
          <p14:tracePt t="52197" x="6529388" y="4821238"/>
          <p14:tracePt t="52208" x="6557963" y="4811713"/>
          <p14:tracePt t="52212" x="6565900" y="4811713"/>
          <p14:tracePt t="52214" x="6575425" y="4811713"/>
          <p14:tracePt t="52217" x="6584950" y="4811713"/>
          <p14:tracePt t="52226" x="6594475" y="4811713"/>
          <p14:tracePt t="52242" x="6602413" y="4811713"/>
          <p14:tracePt t="52248" x="6611938" y="4811713"/>
          <p14:tracePt t="52289" x="6611938" y="4803775"/>
          <p14:tracePt t="52300" x="6621463" y="4803775"/>
          <p14:tracePt t="52312" x="6630988" y="4803775"/>
          <p14:tracePt t="52321" x="6638925" y="4794250"/>
          <p14:tracePt t="52336" x="6638925" y="4784725"/>
          <p14:tracePt t="52341" x="6648450" y="4784725"/>
          <p14:tracePt t="52346" x="6657975" y="4784725"/>
          <p14:tracePt t="52355" x="6657975" y="4775200"/>
          <p14:tracePt t="52367" x="6667500" y="4775200"/>
          <p14:tracePt t="52373" x="6667500" y="4767263"/>
          <p14:tracePt t="52374" x="6675438" y="4767263"/>
          <p14:tracePt t="52377" x="6684963" y="4767263"/>
          <p14:tracePt t="52382" x="6694488" y="4757738"/>
          <p14:tracePt t="52390" x="6704013" y="4748213"/>
          <p14:tracePt t="52394" x="6711950" y="4748213"/>
          <p14:tracePt t="52398" x="6721475" y="4748213"/>
          <p14:tracePt t="52404" x="6731000" y="4748213"/>
          <p14:tracePt t="52406" x="6740525" y="4738688"/>
          <p14:tracePt t="52420" x="6748463" y="4730750"/>
          <p14:tracePt t="52424" x="6757988" y="4730750"/>
          <p14:tracePt t="52430" x="6767513" y="4730750"/>
          <p14:tracePt t="52507" x="6767513" y="4721225"/>
          <p14:tracePt t="52511" x="6757988" y="4721225"/>
          <p14:tracePt t="52514" x="6748463" y="4721225"/>
          <p14:tracePt t="52520" x="6711950" y="4711700"/>
          <p14:tracePt t="52524" x="6684963" y="4711700"/>
          <p14:tracePt t="52525" x="6648450" y="4711700"/>
          <p14:tracePt t="52530" x="6602413" y="4702175"/>
          <p14:tracePt t="52536" x="6557963" y="4702175"/>
          <p14:tracePt t="52539" x="6521450" y="4694238"/>
          <p14:tracePt t="52541" x="6465888" y="4694238"/>
          <p14:tracePt t="52546" x="6383338" y="4675188"/>
          <p14:tracePt t="52553" x="6310313" y="4675188"/>
          <p14:tracePt t="52556" x="6237288" y="4675188"/>
          <p14:tracePt t="52557" x="6127750" y="4665663"/>
          <p14:tracePt t="52562" x="6037263" y="4665663"/>
          <p14:tracePt t="52565" x="5935663" y="4648200"/>
          <p14:tracePt t="52571" x="5808663" y="4638675"/>
          <p14:tracePt t="52574" x="5716588" y="4638675"/>
          <p14:tracePt t="52578" x="5589588" y="4621213"/>
          <p14:tracePt t="52582" x="5480050" y="4621213"/>
          <p14:tracePt t="52587" x="5387975" y="4621213"/>
          <p14:tracePt t="52590" x="5278438" y="4611688"/>
          <p14:tracePt t="52594" x="5195888" y="4611688"/>
          <p14:tracePt t="52598" x="5122863" y="4611688"/>
          <p14:tracePt t="52604" x="5068888" y="4611688"/>
          <p14:tracePt t="52605" x="5032375" y="4611688"/>
          <p14:tracePt t="52610" x="4976813" y="4611688"/>
          <p14:tracePt t="52615" x="4932363" y="4611688"/>
          <p14:tracePt t="52617" x="4903788" y="4611688"/>
          <p14:tracePt t="52621" x="4876800" y="4611688"/>
          <p14:tracePt t="52626" x="4857750" y="4611688"/>
          <p14:tracePt t="52630" x="4840288" y="4611688"/>
          <p14:tracePt t="52635" x="4821238" y="4611688"/>
          <p14:tracePt t="52638" x="4803775" y="4611688"/>
          <p14:tracePt t="52642" x="4794250" y="4611688"/>
          <p14:tracePt t="52645" x="4784725" y="4611688"/>
          <p14:tracePt t="52650" x="4776788" y="4611688"/>
          <p14:tracePt t="52679" x="4767263" y="4611688"/>
          <p14:tracePt t="52691" x="4757738" y="4611688"/>
          <p14:tracePt t="52699" x="4748213" y="4621213"/>
          <p14:tracePt t="52704" x="4740275" y="4621213"/>
          <p14:tracePt t="52710" x="4740275" y="4629150"/>
          <p14:tracePt t="52714" x="4730750" y="4629150"/>
          <p14:tracePt t="52727" x="4721225" y="4629150"/>
          <p14:tracePt t="52739" x="4721225" y="4638675"/>
          <p14:tracePt t="52748" x="4711700" y="4638675"/>
          <p14:tracePt t="52751" x="4703763" y="4648200"/>
          <p14:tracePt t="52755" x="4694238" y="4648200"/>
          <p14:tracePt t="52759" x="4684713" y="4648200"/>
          <p14:tracePt t="52762" x="4675188" y="4657725"/>
          <p14:tracePt t="52770" x="4675188" y="4665663"/>
          <p14:tracePt t="52772" x="4667250" y="4684713"/>
          <p14:tracePt t="52774" x="4657725" y="4702175"/>
          <p14:tracePt t="52779" x="4648200" y="4721225"/>
          <p14:tracePt t="52783" x="4638675" y="4738688"/>
          <p14:tracePt t="52789" x="4621213" y="4757738"/>
          <p14:tracePt t="52790" x="4611688" y="4775200"/>
          <p14:tracePt t="52795" x="4602163" y="4794250"/>
          <p14:tracePt t="52799" x="4594225" y="4830763"/>
          <p14:tracePt t="52805" x="4584700" y="4840288"/>
          <p14:tracePt t="52806" x="4584700" y="4848225"/>
          <p14:tracePt t="52811" x="4575175" y="4867275"/>
          <p14:tracePt t="52815" x="4565650" y="4876800"/>
          <p14:tracePt t="52822" x="4565650" y="4894263"/>
          <p14:tracePt t="52823" x="4557713" y="4903788"/>
          <p14:tracePt t="52827" x="4557713" y="4922838"/>
          <p14:tracePt t="52831" x="4557713" y="4940300"/>
          <p14:tracePt t="52837" x="4548188" y="4949825"/>
          <p14:tracePt t="52843" x="4548188" y="4959350"/>
          <p14:tracePt t="52847" x="4538663" y="4967288"/>
          <p14:tracePt t="52854" x="4538663" y="4976813"/>
          <p14:tracePt t="52859" x="4538663" y="4986338"/>
          <p14:tracePt t="52863" x="4529138" y="4986338"/>
          <p14:tracePt t="52870" x="4529138" y="4995863"/>
          <p14:tracePt t="52875" x="4529138" y="5003800"/>
          <p14:tracePt t="52925" x="4521200" y="5003800"/>
          <p14:tracePt t="52937" x="4521200" y="5013325"/>
          <p14:tracePt t="54291" x="4511675" y="5013325"/>
          <p14:tracePt t="54299" x="4502150" y="5022850"/>
          <p14:tracePt t="54306" x="4502150" y="5032375"/>
          <p14:tracePt t="54312" x="4484688" y="5032375"/>
          <p14:tracePt t="54314" x="4465638" y="5032375"/>
          <p14:tracePt t="54318" x="4456113" y="5040313"/>
          <p14:tracePt t="54323" x="4448175" y="5040313"/>
          <p14:tracePt t="54327" x="4438650" y="5040313"/>
          <p14:tracePt t="54337" x="4419600" y="5049838"/>
          <p14:tracePt t="54340" x="4411663" y="5049838"/>
          <p14:tracePt t="54342" x="4402138" y="5049838"/>
          <p14:tracePt t="54346" x="4392613" y="5049838"/>
          <p14:tracePt t="54353" x="4383088" y="5049838"/>
          <p14:tracePt t="54355" x="4375150" y="5059363"/>
          <p14:tracePt t="54370" x="4365625" y="5059363"/>
          <p14:tracePt t="54373" x="4356100" y="5059363"/>
          <p14:tracePt t="54379" x="4346575" y="5059363"/>
          <p14:tracePt t="54385" x="4338638" y="5059363"/>
          <p14:tracePt t="54391" x="4329113" y="5059363"/>
          <p14:tracePt t="54399" x="4319588" y="5059363"/>
          <p14:tracePt t="54407" x="4319588" y="5068888"/>
          <p14:tracePt t="54420" x="4310063" y="5068888"/>
          <p14:tracePt t="54443" x="4302125" y="5068888"/>
          <p14:tracePt t="54459" x="4292600" y="5068888"/>
          <p14:tracePt t="54475" x="4283075" y="5068888"/>
          <p14:tracePt t="54488" x="4273550" y="5068888"/>
          <p14:tracePt t="54511" x="4265613" y="5068888"/>
          <p14:tracePt t="54523" x="4256088" y="5068888"/>
          <p14:tracePt t="54538" x="4246563" y="5068888"/>
          <p14:tracePt t="54550" x="4237038" y="5068888"/>
          <p14:tracePt t="54561" x="4229100" y="5068888"/>
          <p14:tracePt t="54573" x="4219575" y="5068888"/>
          <p14:tracePt t="54588" x="4210050" y="5068888"/>
          <p14:tracePt t="54596" x="4200525" y="5068888"/>
          <p14:tracePt t="54624" x="4192588" y="5068888"/>
          <p14:tracePt t="54648" x="4183063" y="5068888"/>
          <p14:tracePt t="54687" x="4173538" y="5068888"/>
          <p14:tracePt t="54708" x="4164013" y="5068888"/>
          <p14:tracePt t="54741" x="4156075" y="5068888"/>
          <p14:tracePt t="54754" x="4146550" y="5068888"/>
          <p14:tracePt t="54764" x="4137025" y="5068888"/>
          <p14:tracePt t="54786" x="4127500" y="5068888"/>
          <p14:tracePt t="55523" x="4119563" y="5068888"/>
          <p14:tracePt t="55532" x="4110038" y="5068888"/>
          <p14:tracePt t="55548" x="4100513" y="5068888"/>
          <p14:tracePt t="55558" x="4090988" y="5068888"/>
          <p14:tracePt t="55597" x="4083050" y="5059363"/>
          <p14:tracePt t="55630" x="4073525" y="5049838"/>
          <p14:tracePt t="55649" x="4064000" y="5040313"/>
          <p14:tracePt t="55739" x="4054475" y="5032375"/>
          <p14:tracePt t="55826" x="4054475" y="5022850"/>
          <p14:tracePt t="55894" x="4054475" y="5013325"/>
          <p14:tracePt t="55909" x="4054475" y="5003800"/>
          <p14:tracePt t="55923" x="4054475" y="4995863"/>
          <p14:tracePt t="55957" x="4054475" y="4986338"/>
          <p14:tracePt t="55977" x="4054475" y="4976813"/>
          <p14:tracePt t="55990" x="4064000" y="4976813"/>
          <p14:tracePt t="56003" x="4064000" y="4967288"/>
          <p14:tracePt t="56013" x="4073525" y="4967288"/>
          <p14:tracePt t="56049" x="4083050" y="4967288"/>
          <p14:tracePt t="56061" x="4083050" y="4959350"/>
          <p14:tracePt t="56300" x="4083050" y="4949825"/>
          <p14:tracePt t="56310" x="4083050" y="4940300"/>
          <p14:tracePt t="56316" x="4090988" y="4930775"/>
          <p14:tracePt t="56327" x="4090988" y="4922838"/>
          <p14:tracePt t="56333" x="4100513" y="4913313"/>
          <p14:tracePt t="56389" x="4110038" y="4913313"/>
          <p14:tracePt t="56414" x="4110038" y="4903788"/>
          <p14:tracePt t="56439" x="4110038" y="4894263"/>
          <p14:tracePt t="56450" x="4110038" y="4884738"/>
          <p14:tracePt t="56459" x="4110038" y="4876800"/>
          <p14:tracePt t="56463" x="4110038" y="4867275"/>
          <p14:tracePt t="56470" x="4119563" y="4867275"/>
          <p14:tracePt t="56505" x="4119563" y="4857750"/>
          <p14:tracePt t="56524" x="4119563" y="4848225"/>
          <p14:tracePt t="56535" x="4127500" y="4840288"/>
          <p14:tracePt t="56544" x="4127500" y="4830763"/>
          <p14:tracePt t="56548" x="4127500" y="4821238"/>
          <p14:tracePt t="56556" x="4127500" y="4811713"/>
          <p14:tracePt t="56572" x="4137025" y="4811713"/>
          <p14:tracePt t="56580" x="4137025" y="4803775"/>
          <p14:tracePt t="56596" x="4137025" y="4794250"/>
          <p14:tracePt t="56608" x="4137025" y="4784725"/>
          <p14:tracePt t="56621" x="4137025" y="4775200"/>
          <p14:tracePt t="56628" x="4137025" y="4767263"/>
          <p14:tracePt t="56637" x="4137025" y="4757738"/>
          <p14:tracePt t="56896" x="4137025" y="4748213"/>
          <p14:tracePt t="56946" x="4127500" y="4748213"/>
          <p14:tracePt t="61504" x="4119563" y="4748213"/>
          <p14:tracePt t="61512" x="4119563" y="4767263"/>
          <p14:tracePt t="61518" x="4119563" y="4784725"/>
          <p14:tracePt t="61523" x="4119563" y="4830763"/>
          <p14:tracePt t="61526" x="4119563" y="4857750"/>
          <p14:tracePt t="61531" x="4119563" y="4894263"/>
          <p14:tracePt t="61535" x="4119563" y="4913313"/>
          <p14:tracePt t="61539" x="4119563" y="4940300"/>
          <p14:tracePt t="61543" x="4119563" y="4959350"/>
          <p14:tracePt t="61549" x="4119563" y="4986338"/>
          <p14:tracePt t="61552" x="4119563" y="4995863"/>
          <p14:tracePt t="61555" x="4119563" y="5013325"/>
          <p14:tracePt t="61559" x="4127500" y="5032375"/>
          <p14:tracePt t="61563" x="4127500" y="5040313"/>
          <p14:tracePt t="61569" x="4127500" y="5049838"/>
          <p14:tracePt t="61570" x="4127500" y="5059363"/>
          <p14:tracePt t="61575" x="4127500" y="5068888"/>
          <p14:tracePt t="61579" x="4127500" y="5076825"/>
          <p14:tracePt t="61584" x="4127500" y="5086350"/>
          <p14:tracePt t="61586" x="4127500" y="5095875"/>
          <p14:tracePt t="61595" x="4119563" y="5105400"/>
          <p14:tracePt t="61601" x="4119563" y="5113338"/>
          <p14:tracePt t="61604" x="4110038" y="5122863"/>
          <p14:tracePt t="61606" x="4110038" y="5132388"/>
          <p14:tracePt t="61610" x="4100513" y="5132388"/>
          <p14:tracePt t="61618" x="4090988" y="5141913"/>
          <p14:tracePt t="61619" x="4083050" y="5149850"/>
          <p14:tracePt t="61637" x="4073525" y="5149850"/>
          <p14:tracePt t="61638" x="4064000" y="5159375"/>
          <p14:tracePt t="61643" x="4054475" y="5159375"/>
          <p14:tracePt t="61649" x="4044950" y="5159375"/>
          <p14:tracePt t="61652" x="4037013" y="5168900"/>
          <p14:tracePt t="61654" x="4027488" y="5168900"/>
          <p14:tracePt t="61664" x="4008438" y="5168900"/>
          <p14:tracePt t="61669" x="3990975" y="5168900"/>
          <p14:tracePt t="61670" x="3981450" y="5168900"/>
          <p14:tracePt t="61675" x="3963988" y="5168900"/>
          <p14:tracePt t="61679" x="3944938" y="5168900"/>
          <p14:tracePt t="61684" x="3927475" y="5168900"/>
          <p14:tracePt t="61687" x="3898900" y="5168900"/>
          <p14:tracePt t="61691" x="3881438" y="5168900"/>
          <p14:tracePt t="61694" x="3862388" y="5168900"/>
          <p14:tracePt t="61701" x="3835400" y="5168900"/>
          <p14:tracePt t="61703" x="3808413" y="5168900"/>
          <p14:tracePt t="61706" x="3781425" y="5168900"/>
          <p14:tracePt t="61711" x="3744913" y="5168900"/>
          <p14:tracePt t="61717" x="3708400" y="5168900"/>
          <p14:tracePt t="61720" x="3679825" y="5168900"/>
          <p14:tracePt t="61722" x="3643313" y="5159375"/>
          <p14:tracePt t="61727" x="3606800" y="5159375"/>
          <p14:tracePt t="61730" x="3579813" y="5159375"/>
          <p14:tracePt t="61735" x="3533775" y="5159375"/>
          <p14:tracePt t="61738" x="3506788" y="5159375"/>
          <p14:tracePt t="61743" x="3460750" y="5149850"/>
          <p14:tracePt t="61750" x="3424238" y="5149850"/>
          <p14:tracePt t="61752" x="3387725" y="5149850"/>
          <p14:tracePt t="61754" x="3343275" y="5141913"/>
          <p14:tracePt t="61759" x="3314700" y="5132388"/>
          <p14:tracePt t="61763" x="3270250" y="5132388"/>
          <p14:tracePt t="61770" x="3187700" y="5113338"/>
          <p14:tracePt t="61775" x="3141663" y="5105400"/>
          <p14:tracePt t="61779" x="3114675" y="5105400"/>
          <p14:tracePt t="61786" x="3041650" y="5095875"/>
          <p14:tracePt t="61791" x="3005138" y="5095875"/>
          <p14:tracePt t="61795" x="2976563" y="5086350"/>
          <p14:tracePt t="61802" x="2940050" y="5086350"/>
          <p14:tracePt t="61804" x="2913063" y="5086350"/>
          <p14:tracePt t="61807" x="2876550" y="5076825"/>
          <p14:tracePt t="61811" x="2859088" y="5076825"/>
          <p14:tracePt t="61815" x="2830513" y="5076825"/>
          <p14:tracePt t="61820" x="2794000" y="5068888"/>
          <p14:tracePt t="61823" x="2767013" y="5068888"/>
          <p14:tracePt t="61827" x="2740025" y="5059363"/>
          <p14:tracePt t="61832" x="2693988" y="5059363"/>
          <p14:tracePt t="61836" x="2667000" y="5049838"/>
          <p14:tracePt t="61838" x="2640013" y="5032375"/>
          <p14:tracePt t="61843" x="2603500" y="5022850"/>
          <p14:tracePt t="61849" x="2574925" y="5022850"/>
          <p14:tracePt t="61853" x="2547938" y="5013325"/>
          <p14:tracePt t="61855" x="2501900" y="5003800"/>
          <p14:tracePt t="61858" x="2474913" y="5003800"/>
          <p14:tracePt t="61863" x="2457450" y="4995863"/>
          <p14:tracePt t="61869" x="2428875" y="4995863"/>
          <p14:tracePt t="61870" x="2411413" y="4986338"/>
          <p14:tracePt t="61874" x="2401888" y="4986338"/>
          <p14:tracePt t="61878" x="2382838" y="4976813"/>
          <p14:tracePt t="61886" x="2355850" y="4976813"/>
          <p14:tracePt t="61901" x="2328863" y="4959350"/>
          <p14:tracePt t="61903" x="2319338" y="4959350"/>
          <p14:tracePt t="61907" x="2309813" y="4959350"/>
          <p14:tracePt t="61910" x="2301875" y="4959350"/>
          <p14:tracePt t="61915" x="2292350" y="4959350"/>
          <p14:tracePt t="61927" x="2282825" y="4959350"/>
          <p14:tracePt t="61937" x="2273300" y="4959350"/>
          <p14:tracePt t="61943" x="2265363" y="4959350"/>
          <p14:tracePt t="61953" x="2255838" y="4959350"/>
          <p14:tracePt t="61966" x="2246313" y="4959350"/>
          <p14:tracePt t="61969" x="2236788" y="4959350"/>
          <p14:tracePt t="61975" x="2228850" y="4959350"/>
          <p14:tracePt t="61979" x="2219325" y="4959350"/>
          <p14:tracePt t="61987" x="2209800" y="4959350"/>
          <p14:tracePt t="61991" x="2200275" y="4959350"/>
          <p14:tracePt t="61994" x="2192338" y="4959350"/>
          <p14:tracePt t="62003" x="2182813" y="4959350"/>
          <p14:tracePt t="62011" x="2173288" y="4959350"/>
          <p14:tracePt t="62020" x="2163763" y="4959350"/>
          <p14:tracePt t="62030" x="2155825" y="4967288"/>
          <p14:tracePt t="62040" x="2136775" y="4967288"/>
          <p14:tracePt t="62048" x="2136775" y="4976813"/>
          <p14:tracePt t="62055" x="2127250" y="4986338"/>
          <p14:tracePt t="62065" x="2127250" y="4995863"/>
          <p14:tracePt t="62074" x="2119313" y="5003800"/>
          <p14:tracePt t="62078" x="2100263" y="5003800"/>
          <p14:tracePt t="62085" x="2100263" y="5013325"/>
          <p14:tracePt t="62087" x="2090738" y="5013325"/>
          <p14:tracePt t="62091" x="2082800" y="5022850"/>
          <p14:tracePt t="62095" x="2082800" y="5032375"/>
          <p14:tracePt t="62103" x="2082800" y="5040313"/>
          <p14:tracePt t="62107" x="2073275" y="5040313"/>
          <p14:tracePt t="62111" x="2063750" y="5049838"/>
          <p14:tracePt t="62119" x="2054225" y="5059363"/>
          <p14:tracePt t="62123" x="2046288" y="5059363"/>
          <p14:tracePt t="62130" x="2036763" y="5059363"/>
          <p14:tracePt t="62139" x="2027238" y="5059363"/>
          <p14:tracePt t="62149" x="2027238" y="5068888"/>
          <p14:tracePt t="62198" x="2017713" y="5068888"/>
          <p14:tracePt t="62210" x="2009775" y="5068888"/>
          <p14:tracePt t="62216" x="2000250" y="5068888"/>
          <p14:tracePt t="62222" x="1990725" y="5068888"/>
          <p14:tracePt t="62228" x="1981200" y="5068888"/>
          <p14:tracePt t="62231" x="1973263" y="5068888"/>
          <p14:tracePt t="62239" x="1963738" y="5068888"/>
          <p14:tracePt t="62243" x="1954213" y="5068888"/>
          <p14:tracePt t="62248" x="1944688" y="5068888"/>
          <p14:tracePt t="62252" x="1936750" y="5068888"/>
          <p14:tracePt t="62255" x="1927225" y="5068888"/>
          <p14:tracePt t="62258" x="1917700" y="5068888"/>
          <p14:tracePt t="62265" x="1908175" y="5068888"/>
          <p14:tracePt t="62268" x="1890713" y="5068888"/>
          <p14:tracePt t="62270" x="1881188" y="5068888"/>
          <p14:tracePt t="62274" x="1863725" y="5068888"/>
          <p14:tracePt t="62279" x="1844675" y="5068888"/>
          <p14:tracePt t="62284" x="1827213" y="5068888"/>
          <p14:tracePt t="62287" x="1808163" y="5068888"/>
          <p14:tracePt t="62290" x="1790700" y="5068888"/>
          <p14:tracePt t="62294" x="1771650" y="5068888"/>
          <p14:tracePt t="62300" x="1762125" y="5068888"/>
          <p14:tracePt t="62303" x="1744663" y="5068888"/>
          <p14:tracePt t="62306" x="1735138" y="5068888"/>
          <p14:tracePt t="62310" x="1717675" y="5068888"/>
          <p14:tracePt t="62317" x="1708150" y="5068888"/>
          <p14:tracePt t="62319" x="1689100" y="5068888"/>
          <p14:tracePt t="62322" x="1681163" y="5068888"/>
          <p14:tracePt t="62331" x="1671638" y="5068888"/>
          <p14:tracePt t="62334" x="1662113" y="5068888"/>
          <p14:tracePt t="62338" x="1652588" y="5068888"/>
          <p14:tracePt t="62343" x="1644650" y="5068888"/>
          <p14:tracePt t="62348" x="1635125" y="5068888"/>
          <p14:tracePt t="62351" x="1625600" y="5068888"/>
          <p14:tracePt t="62359" x="1616075" y="5068888"/>
          <p14:tracePt t="62365" x="1606550" y="5068888"/>
          <p14:tracePt t="62371" x="1598613" y="5068888"/>
          <p14:tracePt t="62375" x="1589088" y="5068888"/>
          <p14:tracePt t="62385" x="1579563" y="5068888"/>
          <p14:tracePt t="62419" x="1570038" y="5068888"/>
          <p14:tracePt t="62436" x="1562100" y="5068888"/>
          <p14:tracePt t="62452" x="1552575" y="5068888"/>
          <p14:tracePt t="62459" x="1543050" y="5068888"/>
          <p14:tracePt t="62465" x="1533525" y="5068888"/>
          <p14:tracePt t="62468" x="1525588" y="5068888"/>
          <p14:tracePt t="62476" x="1516063" y="5068888"/>
          <p14:tracePt t="62478" x="1506538" y="5076825"/>
          <p14:tracePt t="62484" x="1497013" y="5086350"/>
          <p14:tracePt t="62486" x="1479550" y="5086350"/>
          <p14:tracePt t="62490" x="1470025" y="5095875"/>
          <p14:tracePt t="62495" x="1470025" y="5105400"/>
          <p14:tracePt t="62501" x="1460500" y="5105400"/>
          <p14:tracePt t="62502" x="1460500" y="5113338"/>
          <p14:tracePt t="62506" x="1452563" y="5113338"/>
          <p14:tracePt t="62517" x="1443038" y="5113338"/>
          <p14:tracePt t="62523" x="1433513" y="5113338"/>
          <p14:tracePt t="62527" x="1433513" y="5122863"/>
          <p14:tracePt t="62532" x="1423988" y="5122863"/>
          <p14:tracePt t="62534" x="1423988" y="5132388"/>
          <p14:tracePt t="62539" x="1416050" y="5141913"/>
          <p14:tracePt t="62543" x="1416050" y="5149850"/>
          <p14:tracePt t="62549" x="1416050" y="5168900"/>
          <p14:tracePt t="62551" x="1416050" y="5186363"/>
          <p14:tracePt t="62554" x="1406525" y="5214938"/>
          <p14:tracePt t="62558" x="1406525" y="5232400"/>
          <p14:tracePt t="62566" x="1406525" y="5259388"/>
          <p14:tracePt t="62568" x="1397000" y="5287963"/>
          <p14:tracePt t="62570" x="1397000" y="5314950"/>
          <p14:tracePt t="62574" x="1397000" y="5351463"/>
          <p14:tracePt t="62579" x="1387475" y="5368925"/>
          <p14:tracePt t="62584" x="1387475" y="5397500"/>
          <p14:tracePt t="62586" x="1387475" y="5424488"/>
          <p14:tracePt t="62590" x="1387475" y="5451475"/>
          <p14:tracePt t="62595" x="1387475" y="5470525"/>
          <p14:tracePt t="62600" x="1387475" y="5487988"/>
          <p14:tracePt t="62604" x="1387475" y="5514975"/>
          <p14:tracePt t="62606" x="1387475" y="5534025"/>
          <p14:tracePt t="62613" x="1387475" y="5543550"/>
          <p14:tracePt t="62624" x="1387475" y="5588000"/>
          <p14:tracePt t="62629" x="1387475" y="5607050"/>
          <p14:tracePt t="62641" x="1387475" y="5624513"/>
          <p14:tracePt t="62642" x="1397000" y="5634038"/>
          <p14:tracePt t="62652" x="1397000" y="5643563"/>
          <p14:tracePt t="62655" x="1397000" y="5653088"/>
          <p14:tracePt t="62659" x="1406525" y="5653088"/>
          <p14:tracePt t="62671" x="1406525" y="5661025"/>
          <p14:tracePt t="62675" x="1406525" y="5670550"/>
          <p14:tracePt t="62679" x="1406525" y="5680075"/>
          <p14:tracePt t="62686" x="1406525" y="5689600"/>
          <p14:tracePt t="62687" x="1406525" y="5697538"/>
          <p14:tracePt t="62690" x="1406525" y="5707063"/>
          <p14:tracePt t="62702" x="1406525" y="5716588"/>
          <p14:tracePt t="62707" x="1406525" y="5726113"/>
          <p14:tracePt t="62720" x="1406525" y="5734050"/>
          <p14:tracePt t="62738" x="1406525" y="5743575"/>
          <p14:tracePt t="62758" x="1406525" y="5753100"/>
          <p14:tracePt t="62781" x="1406525" y="5762625"/>
          <p14:tracePt t="62814" x="1416050" y="5762625"/>
          <p14:tracePt t="62829" x="1433513" y="5762625"/>
          <p14:tracePt t="62836" x="1443038" y="5762625"/>
          <p14:tracePt t="62842" x="1470025" y="5762625"/>
          <p14:tracePt t="62845" x="1479550" y="5762625"/>
          <p14:tracePt t="62848" x="1497013" y="5762625"/>
          <p14:tracePt t="62851" x="1533525" y="5762625"/>
          <p14:tracePt t="62856" x="1543050" y="5762625"/>
          <p14:tracePt t="62863" x="1562100" y="5762625"/>
          <p14:tracePt t="62874" x="1644650" y="5762625"/>
          <p14:tracePt t="62880" x="1698625" y="5762625"/>
          <p14:tracePt t="62906" x="1790700" y="5770563"/>
          <p14:tracePt t="62913" x="1798638" y="5770563"/>
          <p14:tracePt t="62924" x="1844675" y="5770563"/>
          <p14:tracePt t="62928" x="1854200" y="5770563"/>
          <p14:tracePt t="62936" x="1863725" y="5770563"/>
          <p14:tracePt t="62939" x="1881188" y="5770563"/>
          <p14:tracePt t="62944" x="1890713" y="5770563"/>
          <p14:tracePt t="62951" x="1900238" y="5770563"/>
          <p14:tracePt t="62953" x="1908175" y="5770563"/>
          <p14:tracePt t="62960" x="1917700" y="5770563"/>
          <p14:tracePt t="62963" x="1927225" y="5770563"/>
          <p14:tracePt t="62972" x="1936750" y="5770563"/>
          <p14:tracePt t="62998" x="1944688" y="5770563"/>
          <p14:tracePt t="63002" x="1944688" y="5762625"/>
          <p14:tracePt t="63004" x="1954213" y="5762625"/>
          <p14:tracePt t="63008" x="1954213" y="5753100"/>
          <p14:tracePt t="63012" x="1963738" y="5753100"/>
          <p14:tracePt t="63017" x="1963738" y="5743575"/>
          <p14:tracePt t="63020" x="1963738" y="5734050"/>
          <p14:tracePt t="63023" x="1963738" y="5726113"/>
          <p14:tracePt t="63027" x="1973263" y="5716588"/>
          <p14:tracePt t="63033" x="1973263" y="5707063"/>
          <p14:tracePt t="63036" x="1981200" y="5689600"/>
          <p14:tracePt t="63040" x="1990725" y="5670550"/>
          <p14:tracePt t="63044" x="2000250" y="5643563"/>
          <p14:tracePt t="63050" x="2009775" y="5624513"/>
          <p14:tracePt t="63051" x="2009775" y="5616575"/>
          <p14:tracePt t="63057" x="2017713" y="5588000"/>
          <p14:tracePt t="63062" x="2027238" y="5570538"/>
          <p14:tracePt t="63072" x="2036763" y="5534025"/>
          <p14:tracePt t="63076" x="2036763" y="5514975"/>
          <p14:tracePt t="63081" x="2046288" y="5507038"/>
          <p14:tracePt t="63084" x="2046288" y="5497513"/>
          <p14:tracePt t="63087" x="2046288" y="5478463"/>
          <p14:tracePt t="63092" x="2054225" y="5461000"/>
          <p14:tracePt t="63103" x="2063750" y="5434013"/>
          <p14:tracePt t="63107" x="2073275" y="5405438"/>
          <p14:tracePt t="63115" x="2073275" y="5387975"/>
          <p14:tracePt t="63124" x="2090738" y="5332413"/>
          <p14:tracePt t="63127" x="2090738" y="5314950"/>
          <p14:tracePt t="63136" x="2100263" y="5295900"/>
          <p14:tracePt t="63147" x="2100263" y="5287963"/>
          <p14:tracePt t="63158" x="2109788" y="5287963"/>
          <p14:tracePt t="63181" x="2100263" y="5287963"/>
          <p14:tracePt t="63187" x="2082800" y="5287963"/>
          <p14:tracePt t="63188" x="2063750" y="5287963"/>
          <p14:tracePt t="63192" x="2036763" y="5287963"/>
          <p14:tracePt t="63199" x="1990725" y="5287963"/>
          <p14:tracePt t="63202" x="1963738" y="5287963"/>
          <p14:tracePt t="63204" x="1917700" y="5287963"/>
          <p14:tracePt t="63208" x="1890713" y="5295900"/>
          <p14:tracePt t="63212" x="1844675" y="5295900"/>
          <p14:tracePt t="63218" x="1817688" y="5295900"/>
          <p14:tracePt t="63219" x="1781175" y="5305425"/>
          <p14:tracePt t="63224" x="1744663" y="5305425"/>
          <p14:tracePt t="63228" x="1717675" y="5305425"/>
          <p14:tracePt t="63234" x="1698625" y="5305425"/>
          <p14:tracePt t="63236" x="1671638" y="5305425"/>
          <p14:tracePt t="63239" x="1644650" y="5305425"/>
          <p14:tracePt t="63244" x="1625600" y="5305425"/>
          <p14:tracePt t="63249" x="1598613" y="5305425"/>
          <p14:tracePt t="63252" x="1570038" y="5305425"/>
          <p14:tracePt t="63255" x="1533525" y="5305425"/>
          <p14:tracePt t="63259" x="1506538" y="5305425"/>
          <p14:tracePt t="63263" x="1479550" y="5314950"/>
          <p14:tracePt t="63269" x="1460500" y="5314950"/>
          <p14:tracePt t="63271" x="1433513" y="5314950"/>
          <p14:tracePt t="63275" x="1416050" y="5314950"/>
          <p14:tracePt t="63281" x="1397000" y="5324475"/>
          <p14:tracePt t="63285" x="1387475" y="5324475"/>
          <p14:tracePt t="63289" x="1379538" y="5324475"/>
          <p14:tracePt t="63291" x="1370013" y="5324475"/>
          <p14:tracePt t="63341" x="1379538" y="5324475"/>
          <p14:tracePt t="63344" x="1387475" y="5324475"/>
          <p14:tracePt t="63350" x="1406525" y="5324475"/>
          <p14:tracePt t="63353" x="1433513" y="5324475"/>
          <p14:tracePt t="63356" x="1452563" y="5324475"/>
          <p14:tracePt t="63360" x="1479550" y="5324475"/>
          <p14:tracePt t="63365" x="1506538" y="5324475"/>
          <p14:tracePt t="63368" x="1552575" y="5324475"/>
          <p14:tracePt t="63372" x="1589088" y="5324475"/>
          <p14:tracePt t="63378" x="1644650" y="5341938"/>
          <p14:tracePt t="63390" x="1854200" y="5351463"/>
          <p14:tracePt t="63396" x="1927225" y="5351463"/>
          <p14:tracePt t="63404" x="2173288" y="5351463"/>
          <p14:tracePt t="63408" x="2282825" y="5351463"/>
          <p14:tracePt t="63412" x="2392363" y="5341938"/>
          <p14:tracePt t="63416" x="2520950" y="5332413"/>
          <p14:tracePt t="63419" x="2667000" y="5305425"/>
          <p14:tracePt t="63424" x="2840038" y="5259388"/>
          <p14:tracePt t="63430" x="3022600" y="5214938"/>
          <p14:tracePt t="63440" x="3671888" y="5040313"/>
          <p14:tracePt t="63445" x="3890963" y="4995863"/>
          <p14:tracePt t="63450" x="4119563" y="4922838"/>
          <p14:tracePt t="63452" x="4302125" y="4876800"/>
          <p14:tracePt t="63455" x="4456113" y="4830763"/>
          <p14:tracePt t="63464" x="4711700" y="4757738"/>
          <p14:tracePt t="63473" x="4895850" y="4702175"/>
          <p14:tracePt t="63475" x="4932363" y="4694238"/>
          <p14:tracePt t="63481" x="4976813" y="4684713"/>
          <p14:tracePt t="63485" x="4995863" y="4665663"/>
          <p14:tracePt t="63487" x="5013325" y="4657725"/>
          <p14:tracePt t="63492" x="5022850" y="4648200"/>
          <p14:tracePt t="63499" x="5032375" y="4648200"/>
          <p14:tracePt t="63501" x="5041900" y="4638675"/>
          <p14:tracePt t="63508" x="5049838" y="4629150"/>
          <p14:tracePt t="63518" x="5059363" y="4621213"/>
          <p14:tracePt t="63529" x="5068888" y="4621213"/>
          <p14:tracePt t="63535" x="5068888" y="4611688"/>
          <p14:tracePt t="63544" x="5068888" y="4602163"/>
          <p14:tracePt t="63559" x="5059363" y="4592638"/>
          <p14:tracePt t="63575" x="5049838" y="4592638"/>
          <p14:tracePt t="63594" x="5041900" y="4592638"/>
          <p14:tracePt t="63604" x="5022850" y="4602163"/>
          <p14:tracePt t="63607" x="5013325" y="4602163"/>
          <p14:tracePt t="63612" x="5013325" y="4611688"/>
          <p14:tracePt t="63620" x="5013325" y="4621213"/>
          <p14:tracePt t="63629" x="5013325" y="4629150"/>
          <p14:tracePt t="63636" x="5013325" y="4638675"/>
          <p14:tracePt t="63652" x="5013325" y="4648200"/>
          <p14:tracePt t="63664" x="5022850" y="4648200"/>
          <p14:tracePt t="63667" x="5032375" y="4638675"/>
          <p14:tracePt t="63672" x="5041900" y="4638675"/>
          <p14:tracePt t="63676" x="5041900" y="4629150"/>
          <p14:tracePt t="63682" x="5041900" y="4621213"/>
          <p14:tracePt t="63684" x="5049838" y="4611688"/>
          <p14:tracePt t="63695" x="5059363" y="4611688"/>
          <p14:tracePt t="63708" x="5059363" y="4602163"/>
          <p14:tracePt t="63721" x="5059363" y="4592638"/>
          <p14:tracePt t="63724" x="5059363" y="4584700"/>
          <p14:tracePt t="63728" x="5059363" y="4575175"/>
          <p14:tracePt t="63736" x="5049838" y="4565650"/>
          <p14:tracePt t="63744" x="5049838" y="4556125"/>
          <p14:tracePt t="63750" x="5041900" y="4556125"/>
          <p14:tracePt t="63756" x="5032375" y="4548188"/>
          <p14:tracePt t="63759" x="5022850" y="4548188"/>
          <p14:tracePt t="63766" x="5005388" y="4548188"/>
          <p14:tracePt t="63768" x="4995863" y="4538663"/>
          <p14:tracePt t="63771" x="4976813" y="4538663"/>
          <p14:tracePt t="63782" x="4968875" y="4538663"/>
          <p14:tracePt t="63785" x="4959350" y="4538663"/>
          <p14:tracePt t="63787" x="4949825" y="4538663"/>
          <p14:tracePt t="63791" x="4940300" y="4538663"/>
          <p14:tracePt t="63798" x="4922838" y="4538663"/>
          <p14:tracePt t="63804" x="4913313" y="4529138"/>
          <p14:tracePt t="63807" x="4903788" y="4529138"/>
          <p14:tracePt t="63811" x="4895850" y="4529138"/>
          <p14:tracePt t="63829" x="4886325" y="4529138"/>
          <p14:tracePt t="63893" x="4876800" y="4529138"/>
          <p14:tracePt t="63903" x="4867275" y="4529138"/>
          <p14:tracePt t="63912" x="4857750" y="4529138"/>
          <p14:tracePt t="63918" x="4849813" y="4529138"/>
          <p14:tracePt t="63924" x="4840288" y="4529138"/>
          <p14:tracePt t="63934" x="4830763" y="4529138"/>
          <p14:tracePt t="63936" x="4830763" y="4538663"/>
          <p14:tracePt t="63940" x="4821238" y="4538663"/>
          <p14:tracePt t="63943" x="4813300" y="4548188"/>
          <p14:tracePt t="63956" x="4803775" y="4548188"/>
          <p14:tracePt t="63960" x="4803775" y="4556125"/>
          <p14:tracePt t="63966" x="4794250" y="4556125"/>
          <p14:tracePt t="63967" x="4794250" y="4565650"/>
          <p14:tracePt t="63972" x="4784725" y="4575175"/>
          <p14:tracePt t="63983" x="4776788" y="4584700"/>
          <p14:tracePt t="63991" x="4776788" y="4592638"/>
          <p14:tracePt t="63997" x="4767263" y="4592638"/>
          <p14:tracePt t="64005" x="4767263" y="4602163"/>
          <p14:tracePt t="64045" x="4767263" y="4611688"/>
          <p14:tracePt t="64056" x="4767263" y="4621213"/>
          <p14:tracePt t="64060" x="4776788" y="4621213"/>
          <p14:tracePt t="64065" x="4794250" y="4629150"/>
          <p14:tracePt t="64067" x="4813300" y="4629150"/>
          <p14:tracePt t="64072" x="4840288" y="4629150"/>
          <p14:tracePt t="64075" x="4857750" y="4629150"/>
          <p14:tracePt t="64079" x="4886325" y="4629150"/>
          <p14:tracePt t="64084" x="4913313" y="4629150"/>
          <p14:tracePt t="64088" x="4949825" y="4629150"/>
          <p14:tracePt t="64091" x="4986338" y="4629150"/>
          <p14:tracePt t="64098" x="5013325" y="4629150"/>
          <p14:tracePt t="64102" x="5059363" y="4638675"/>
          <p14:tracePt t="64103" x="5095875" y="4638675"/>
          <p14:tracePt t="64108" x="5141913" y="4648200"/>
          <p14:tracePt t="64112" x="5168900" y="4657725"/>
          <p14:tracePt t="64117" x="5214938" y="4657725"/>
          <p14:tracePt t="64119" x="5241925" y="4665663"/>
          <p14:tracePt t="64123" x="5268913" y="4684713"/>
          <p14:tracePt t="64128" x="5305425" y="4684713"/>
          <p14:tracePt t="64135" x="5351463" y="4702175"/>
          <p14:tracePt t="64139" x="5378450" y="4702175"/>
          <p14:tracePt t="64144" x="5397500" y="4711700"/>
          <p14:tracePt t="64150" x="5414963" y="4721225"/>
          <p14:tracePt t="64151" x="5434013" y="4730750"/>
          <p14:tracePt t="64155" x="5470525" y="4738688"/>
          <p14:tracePt t="64160" x="5497513" y="4748213"/>
          <p14:tracePt t="64166" x="5524500" y="4748213"/>
          <p14:tracePt t="64168" x="5553075" y="4757738"/>
          <p14:tracePt t="64171" x="5589588" y="4757738"/>
          <p14:tracePt t="64176" x="5616575" y="4757738"/>
          <p14:tracePt t="64179" x="5643563" y="4767263"/>
          <p14:tracePt t="64183" x="5670550" y="4767263"/>
          <p14:tracePt t="64188" x="5716588" y="4767263"/>
          <p14:tracePt t="64191" x="5745163" y="4767263"/>
          <p14:tracePt t="64198" x="5781675" y="4767263"/>
          <p14:tracePt t="64201" x="5818188" y="4767263"/>
          <p14:tracePt t="64203" x="5854700" y="4767263"/>
          <p14:tracePt t="64207" x="5899150" y="4767263"/>
          <p14:tracePt t="64215" x="5935663" y="4757738"/>
          <p14:tracePt t="64217" x="5981700" y="4757738"/>
          <p14:tracePt t="64220" x="6018213" y="4748213"/>
          <p14:tracePt t="64224" x="6064250" y="4748213"/>
          <p14:tracePt t="64227" x="6100763" y="4738688"/>
          <p14:tracePt t="64233" x="6164263" y="4721225"/>
          <p14:tracePt t="64236" x="6191250" y="4721225"/>
          <p14:tracePt t="64239" x="6237288" y="4721225"/>
          <p14:tracePt t="64246" x="6264275" y="4721225"/>
          <p14:tracePt t="64257" x="6337300" y="4721225"/>
          <p14:tracePt t="64263" x="6365875" y="4721225"/>
          <p14:tracePt t="64266" x="6373813" y="4721225"/>
          <p14:tracePt t="64269" x="6392863" y="4721225"/>
          <p14:tracePt t="64271" x="6402388" y="4721225"/>
          <p14:tracePt t="64275" x="6419850" y="4721225"/>
          <p14:tracePt t="64281" x="6429375" y="4721225"/>
          <p14:tracePt t="64292" x="6438900" y="4721225"/>
          <p14:tracePt t="64413" x="6438900" y="4711700"/>
          <p14:tracePt t="64419" x="6446838" y="4711700"/>
          <p14:tracePt t="64425" x="6456363" y="4711700"/>
          <p14:tracePt t="64436" x="6456363" y="4694238"/>
          <p14:tracePt t="64442" x="6456363" y="4684713"/>
          <p14:tracePt t="64444" x="6456363" y="4675188"/>
          <p14:tracePt t="64449" x="6456363" y="4665663"/>
          <p14:tracePt t="64452" x="6465888" y="4657725"/>
          <p14:tracePt t="64466" x="6465888" y="4648200"/>
          <p14:tracePt t="64468" x="6465888" y="4638675"/>
          <p14:tracePt t="64476" x="6465888" y="4629150"/>
          <p14:tracePt t="64481" x="6465888" y="4621213"/>
          <p14:tracePt t="64484" x="6465888" y="4611688"/>
          <p14:tracePt t="64487" x="6465888" y="4602163"/>
          <p14:tracePt t="64491" x="6456363" y="4602163"/>
          <p14:tracePt t="64501" x="6446838" y="4592638"/>
          <p14:tracePt t="64504" x="6429375" y="4592638"/>
          <p14:tracePt t="64515" x="6402388" y="4584700"/>
          <p14:tracePt t="64518" x="6383338" y="4584700"/>
          <p14:tracePt t="64519" x="6356350" y="4584700"/>
          <p14:tracePt t="64525" x="6319838" y="4584700"/>
          <p14:tracePt t="64528" x="6292850" y="4584700"/>
          <p14:tracePt t="64533" x="6264275" y="4575175"/>
          <p14:tracePt t="64535" x="6219825" y="4575175"/>
          <p14:tracePt t="64540" x="6191250" y="4575175"/>
          <p14:tracePt t="64544" x="6154738" y="4565650"/>
          <p14:tracePt t="64550" x="6110288" y="4565650"/>
          <p14:tracePt t="64552" x="6081713" y="4548188"/>
          <p14:tracePt t="64555" x="6037263" y="4548188"/>
          <p14:tracePt t="64560" x="6008688" y="4538663"/>
          <p14:tracePt t="64566" x="5981700" y="4538663"/>
          <p14:tracePt t="64568" x="5964238" y="4538663"/>
          <p14:tracePt t="64572" x="5945188" y="4538663"/>
          <p14:tracePt t="64576" x="5927725" y="4529138"/>
          <p14:tracePt t="64582" x="5908675" y="4529138"/>
          <p14:tracePt t="64585" x="5891213" y="4529138"/>
          <p14:tracePt t="64588" x="5881688" y="4529138"/>
          <p14:tracePt t="64592" x="5872163" y="4529138"/>
          <p14:tracePt t="64601" x="5862638" y="4529138"/>
          <p14:tracePt t="64604" x="5854700" y="4529138"/>
          <p14:tracePt t="64621" x="5826125" y="4529138"/>
          <p14:tracePt t="64627" x="5818188" y="4529138"/>
          <p14:tracePt t="64634" x="5808663" y="4529138"/>
          <p14:tracePt t="64638" x="5799138" y="4529138"/>
          <p14:tracePt t="64643" x="5789613" y="4529138"/>
          <p14:tracePt t="64644" x="5781675" y="4529138"/>
          <p14:tracePt t="64649" x="5762625" y="4529138"/>
          <p14:tracePt t="64653" x="5753100" y="4529138"/>
          <p14:tracePt t="64656" x="5745163" y="4529138"/>
          <p14:tracePt t="64660" x="5726113" y="4538663"/>
          <p14:tracePt t="64665" x="5716588" y="4538663"/>
          <p14:tracePt t="64667" x="5699125" y="4538663"/>
          <p14:tracePt t="64672" x="5689600" y="4548188"/>
          <p14:tracePt t="64676" x="5662613" y="4548188"/>
          <p14:tracePt t="64681" x="5643563" y="4548188"/>
          <p14:tracePt t="64685" x="5626100" y="4556125"/>
          <p14:tracePt t="64687" x="5607050" y="4556125"/>
          <p14:tracePt t="64692" x="5589588" y="4556125"/>
          <p14:tracePt t="64698" x="5561013" y="4565650"/>
          <p14:tracePt t="64702" x="5543550" y="4565650"/>
          <p14:tracePt t="64703" x="5516563" y="4575175"/>
          <p14:tracePt t="64709" x="5470525" y="4575175"/>
          <p14:tracePt t="64715" x="5434013" y="4592638"/>
          <p14:tracePt t="64718" x="5387975" y="4602163"/>
          <p14:tracePt t="64720" x="5351463" y="4602163"/>
          <p14:tracePt t="64724" x="5287963" y="4611688"/>
          <p14:tracePt t="64731" x="5232400" y="4621213"/>
          <p14:tracePt t="64734" x="5187950" y="4621213"/>
          <p14:tracePt t="64736" x="5132388" y="4621213"/>
          <p14:tracePt t="64741" x="5078413" y="4638675"/>
          <p14:tracePt t="64745" x="5022850" y="4638675"/>
          <p14:tracePt t="64752" x="4903788" y="4638675"/>
          <p14:tracePt t="64757" x="4849813" y="4638675"/>
          <p14:tracePt t="64761" x="4813300" y="4638675"/>
          <p14:tracePt t="64767" x="4757738" y="4638675"/>
          <p14:tracePt t="64769" x="4711700" y="4648200"/>
          <p14:tracePt t="64773" x="4684713" y="4648200"/>
          <p14:tracePt t="64777" x="4657725" y="4648200"/>
          <p14:tracePt t="64782" x="4621213" y="4648200"/>
          <p14:tracePt t="64784" x="4611688" y="4648200"/>
          <p14:tracePt t="64791" x="4594225" y="4648200"/>
          <p14:tracePt t="64797" x="4557713" y="4657725"/>
          <p14:tracePt t="64803" x="4538663" y="4657725"/>
          <p14:tracePt t="64805" x="4521200" y="4665663"/>
          <p14:tracePt t="64808" x="4502150" y="4665663"/>
          <p14:tracePt t="64815" x="4492625" y="4675188"/>
          <p14:tracePt t="64818" x="4484688" y="4675188"/>
          <p14:tracePt t="64821" x="4475163" y="4675188"/>
          <p14:tracePt t="64825" x="4456113" y="4684713"/>
          <p14:tracePt t="64834" x="4448175" y="4684713"/>
          <p14:tracePt t="64837" x="4429125" y="4684713"/>
          <p14:tracePt t="64841" x="4419600" y="4694238"/>
          <p14:tracePt t="64845" x="4411663" y="4694238"/>
          <p14:tracePt t="64849" x="4402138" y="4702175"/>
          <p14:tracePt t="64852" x="4392613" y="4702175"/>
          <p14:tracePt t="64861" x="4392613" y="4711700"/>
          <p14:tracePt t="64867" x="4383088" y="4711700"/>
          <p14:tracePt t="64873" x="4375150" y="4721225"/>
          <p14:tracePt t="64884" x="4365625" y="4721225"/>
          <p14:tracePt t="64888" x="4365625" y="4730750"/>
          <p14:tracePt t="64903" x="4365625" y="4738688"/>
          <p14:tracePt t="64905" x="4365625" y="4748213"/>
          <p14:tracePt t="64909" x="4365625" y="4757738"/>
          <p14:tracePt t="64914" x="4365625" y="4767263"/>
          <p14:tracePt t="64918" x="4365625" y="4775200"/>
          <p14:tracePt t="64920" x="4375150" y="4784725"/>
          <p14:tracePt t="64932" x="4383088" y="4803775"/>
          <p14:tracePt t="64934" x="4392613" y="4811713"/>
          <p14:tracePt t="64936" x="4392613" y="4821238"/>
          <p14:tracePt t="64940" x="4392613" y="4830763"/>
          <p14:tracePt t="64944" x="4402138" y="4840288"/>
          <p14:tracePt t="64951" x="4419600" y="4848225"/>
          <p14:tracePt t="64952" x="4429125" y="4867275"/>
          <p14:tracePt t="64956" x="4448175" y="4876800"/>
          <p14:tracePt t="64964" x="4465638" y="4894263"/>
          <p14:tracePt t="64975" x="4511675" y="4940300"/>
          <p14:tracePt t="64980" x="4538663" y="4976813"/>
          <p14:tracePt t="64985" x="4565650" y="4995863"/>
          <p14:tracePt t="64988" x="4584700" y="5003800"/>
          <p14:tracePt t="64992" x="4611688" y="5013325"/>
          <p14:tracePt t="64999" x="4630738" y="5032375"/>
          <p14:tracePt t="65000" x="4657725" y="5040313"/>
          <p14:tracePt t="65004" x="4675188" y="5059363"/>
          <p14:tracePt t="65009" x="4711700" y="5076825"/>
          <p14:tracePt t="65012" x="4740275" y="5086350"/>
          <p14:tracePt t="65017" x="4767263" y="5095875"/>
          <p14:tracePt t="65021" x="4803775" y="5095875"/>
          <p14:tracePt t="65025" x="4840288" y="5105400"/>
          <p14:tracePt t="65031" x="4886325" y="5113338"/>
          <p14:tracePt t="65035" x="4940300" y="5113338"/>
          <p14:tracePt t="65036" x="4986338" y="5122863"/>
          <p14:tracePt t="65043" x="5022850" y="5122863"/>
          <p14:tracePt t="65054" x="5178425" y="5141913"/>
          <p14:tracePt t="65059" x="5232400" y="5141913"/>
          <p14:tracePt t="65060" x="5287963" y="5141913"/>
          <p14:tracePt t="65067" x="5360988" y="5141913"/>
          <p14:tracePt t="65069" x="5414963" y="5141913"/>
          <p14:tracePt t="65073" x="5507038" y="5141913"/>
          <p14:tracePt t="65077" x="5589588" y="5141913"/>
          <p14:tracePt t="65083" x="5662613" y="5141913"/>
          <p14:tracePt t="65084" x="5735638" y="5141913"/>
          <p14:tracePt t="65088" x="5789613" y="5141913"/>
          <p14:tracePt t="65092" x="5845175" y="5141913"/>
          <p14:tracePt t="65099" x="5891213" y="5141913"/>
          <p14:tracePt t="65100" x="5927725" y="5141913"/>
          <p14:tracePt t="65104" x="5954713" y="5141913"/>
          <p14:tracePt t="65109" x="5991225" y="5141913"/>
          <p14:tracePt t="65117" x="6000750" y="5141913"/>
          <p14:tracePt t="65121" x="6008688" y="5141913"/>
          <p14:tracePt t="65125" x="6018213" y="5141913"/>
          <p14:tracePt t="65134" x="6027738" y="5141913"/>
          <p14:tracePt t="65145" x="6037263" y="5141913"/>
          <p14:tracePt t="65157" x="6045200" y="5141913"/>
          <p14:tracePt t="65276" x="6045200" y="5132388"/>
          <p14:tracePt t="65288" x="6054725" y="5122863"/>
          <p14:tracePt t="65296" x="6064250" y="5113338"/>
          <p14:tracePt t="65301" x="6073775" y="5105400"/>
          <p14:tracePt t="65306" x="6081713" y="5095875"/>
          <p14:tracePt t="65308" x="6091238" y="5086350"/>
          <p14:tracePt t="65315" x="6100763" y="5076825"/>
          <p14:tracePt t="65321" x="6110288" y="5068888"/>
          <p14:tracePt t="65324" x="6127750" y="5049838"/>
          <p14:tracePt t="65330" x="6137275" y="5040313"/>
          <p14:tracePt t="65334" x="6146800" y="5032375"/>
          <p14:tracePt t="65336" x="6164263" y="5032375"/>
          <p14:tracePt t="65341" x="6173788" y="5022850"/>
          <p14:tracePt t="65348" x="6183313" y="5022850"/>
          <p14:tracePt t="65351" x="6210300" y="5013325"/>
          <p14:tracePt t="65352" x="6210300" y="5003800"/>
          <p14:tracePt t="65357" x="6219825" y="4995863"/>
          <p14:tracePt t="65361" x="6237288" y="4995863"/>
          <p14:tracePt t="65367" x="6246813" y="4986338"/>
          <p14:tracePt t="65368" x="6264275" y="4976813"/>
          <p14:tracePt t="65372" x="6273800" y="4967288"/>
          <p14:tracePt t="65376" x="6273800" y="4959350"/>
          <p14:tracePt t="65383" x="6283325" y="4959350"/>
          <p14:tracePt t="65384" x="6292850" y="4949825"/>
          <p14:tracePt t="65398" x="6300788" y="4930775"/>
          <p14:tracePt t="65410" x="6300788" y="4922838"/>
          <p14:tracePt t="65418" x="6300788" y="4913313"/>
          <p14:tracePt t="65425" x="6300788" y="4903788"/>
          <p14:tracePt t="65429" x="6300788" y="4894263"/>
          <p14:tracePt t="65433" x="6300788" y="4884738"/>
          <p14:tracePt t="65437" x="6300788" y="4876800"/>
          <p14:tracePt t="65441" x="6292850" y="4867275"/>
          <p14:tracePt t="65448" x="6292850" y="4857750"/>
          <p14:tracePt t="65451" x="6283325" y="4848225"/>
          <p14:tracePt t="65452" x="6283325" y="4840288"/>
          <p14:tracePt t="65459" x="6273800" y="4830763"/>
          <p14:tracePt t="65471" x="6246813" y="4794250"/>
          <p14:tracePt t="65476" x="6237288" y="4784725"/>
          <p14:tracePt t="65482" x="6227763" y="4784725"/>
          <p14:tracePt t="65484" x="6219825" y="4775200"/>
          <p14:tracePt t="65488" x="6219825" y="4767263"/>
          <p14:tracePt t="65493" x="6210300" y="4757738"/>
          <p14:tracePt t="65499" x="6210300" y="4748213"/>
          <p14:tracePt t="65501" x="6200775" y="4738688"/>
          <p14:tracePt t="65505" x="6191250" y="4730750"/>
          <p14:tracePt t="65508" x="6183313" y="4730750"/>
          <p14:tracePt t="65514" x="6164263" y="4721225"/>
          <p14:tracePt t="65517" x="6154738" y="4721225"/>
          <p14:tracePt t="65521" x="6146800" y="4721225"/>
          <p14:tracePt t="65525" x="6110288" y="4721225"/>
          <p14:tracePt t="65532" x="6100763" y="4721225"/>
          <p14:tracePt t="65534" x="6064250" y="4721225"/>
          <p14:tracePt t="65536" x="6037263" y="4721225"/>
          <p14:tracePt t="65541" x="6000750" y="4721225"/>
          <p14:tracePt t="65547" x="5954713" y="4721225"/>
          <p14:tracePt t="65550" x="5899150" y="4711700"/>
          <p14:tracePt t="65553" x="5854700" y="4711700"/>
          <p14:tracePt t="65556" x="5808663" y="4711700"/>
          <p14:tracePt t="65561" x="5745163" y="4711700"/>
          <p14:tracePt t="65566" x="5689600" y="4711700"/>
          <p14:tracePt t="65569" x="5634038" y="4711700"/>
          <p14:tracePt t="65572" x="5561013" y="4702175"/>
          <p14:tracePt t="65577" x="5497513" y="4702175"/>
          <p14:tracePt t="65583" x="5424488" y="4702175"/>
          <p14:tracePt t="65584" x="5370513" y="4702175"/>
          <p14:tracePt t="65589" x="5314950" y="4702175"/>
          <p14:tracePt t="65595" x="5260975" y="4702175"/>
          <p14:tracePt t="65607" x="5095875" y="4675188"/>
          <p14:tracePt t="65615" x="5032375" y="4665663"/>
          <p14:tracePt t="65620" x="4995863" y="4665663"/>
          <p14:tracePt t="65625" x="4986338" y="4657725"/>
          <p14:tracePt t="65629" x="4976813" y="4657725"/>
          <p14:tracePt t="65661" x="4968875" y="4657725"/>
          <p14:tracePt t="65669" x="4968875" y="4665663"/>
          <p14:tracePt t="65673" x="4968875" y="4684713"/>
          <p14:tracePt t="65677" x="4986338" y="4711700"/>
          <p14:tracePt t="65682" x="4995863" y="4748213"/>
          <p14:tracePt t="65685" x="5013325" y="4767263"/>
          <p14:tracePt t="65688" x="5032375" y="4794250"/>
          <p14:tracePt t="65693" x="5049838" y="4821238"/>
          <p14:tracePt t="65699" x="5059363" y="4857750"/>
          <p14:tracePt t="65700" x="5068888" y="4876800"/>
          <p14:tracePt t="65705" x="5078413" y="4903788"/>
          <p14:tracePt t="65709" x="5078413" y="4922838"/>
          <p14:tracePt t="65714" x="5086350" y="4949825"/>
          <p14:tracePt t="65717" x="5095875" y="4986338"/>
          <p14:tracePt t="65720" x="5095875" y="5013325"/>
          <p14:tracePt t="65724" x="5105400" y="5032375"/>
          <p14:tracePt t="65731" x="5105400" y="5059363"/>
          <p14:tracePt t="65735" x="5114925" y="5076825"/>
          <p14:tracePt t="65736" x="5114925" y="5105400"/>
          <p14:tracePt t="65740" x="5114925" y="5122863"/>
          <p14:tracePt t="65746" x="5114925" y="5141913"/>
          <p14:tracePt t="65752" x="5114925" y="5186363"/>
          <p14:tracePt t="65756" x="5122863" y="5214938"/>
          <p14:tracePt t="65760" x="5122863" y="5251450"/>
          <p14:tracePt t="65767" x="5132388" y="5268913"/>
          <p14:tracePt t="65768" x="5151438" y="5295900"/>
          <p14:tracePt t="65773" x="5159375" y="5324475"/>
          <p14:tracePt t="65777" x="5168900" y="5360988"/>
          <p14:tracePt t="65783" x="5178425" y="5378450"/>
          <p14:tracePt t="65784" x="5187950" y="5405438"/>
          <p14:tracePt t="65789" x="5195888" y="5424488"/>
          <p14:tracePt t="65792" x="5214938" y="5441950"/>
          <p14:tracePt t="65799" x="5232400" y="5461000"/>
          <p14:tracePt t="65800" x="5251450" y="5478463"/>
          <p14:tracePt t="65804" x="5268913" y="5507038"/>
          <p14:tracePt t="65809" x="5287963" y="5514975"/>
          <p14:tracePt t="65814" x="5305425" y="5524500"/>
          <p14:tracePt t="65817" x="5334000" y="5534025"/>
          <p14:tracePt t="65820" x="5360988" y="5534025"/>
          <p14:tracePt t="65824" x="5378450" y="5543550"/>
          <p14:tracePt t="65829" x="5397500" y="5543550"/>
          <p14:tracePt t="65833" x="5414963" y="5543550"/>
          <p14:tracePt t="65837" x="5434013" y="5551488"/>
          <p14:tracePt t="65841" x="5451475" y="5551488"/>
          <p14:tracePt t="65848" x="5451475" y="5561013"/>
          <p14:tracePt t="65851" x="5461000" y="5561013"/>
          <p14:tracePt t="65861" x="5470525" y="5561013"/>
          <p14:tracePt t="66048" x="5424488" y="5470525"/>
          <p14:tracePt t="66056" x="5341938" y="5259388"/>
          <p14:tracePt t="66066" x="5168900" y="4940300"/>
          <p14:tracePt t="66071" x="5095875" y="4840288"/>
          <p14:tracePt t="66073" x="4995863" y="4702175"/>
          <p14:tracePt t="66077" x="4867275" y="4565650"/>
          <p14:tracePt t="66083" x="4748213" y="4429125"/>
          <p14:tracePt t="66085" x="4594225" y="4237038"/>
          <p14:tracePt t="66088" x="4419600" y="4064000"/>
          <p14:tracePt t="66093" x="4210050" y="3852863"/>
          <p14:tracePt t="66098" x="3981450" y="3606800"/>
          <p14:tracePt t="66100" x="3798888" y="3406775"/>
          <p14:tracePt t="66104" x="3625850" y="3232150"/>
          <p14:tracePt t="66109" x="3452813" y="3078163"/>
          <p14:tracePt t="66112" x="3333750" y="2940050"/>
          <p14:tracePt t="66117" x="3214688" y="2820988"/>
          <p14:tracePt t="66120" x="3105150" y="2703513"/>
          <p14:tracePt t="66125" x="3022600" y="2593975"/>
          <p14:tracePt t="66130" x="2932113" y="2511425"/>
          <p14:tracePt t="66133" x="2859088" y="2411413"/>
          <p14:tracePt t="66136" x="2794000" y="2328863"/>
          <p14:tracePt t="66141" x="2740025" y="2246313"/>
          <p14:tracePt t="66145" x="2667000" y="2182813"/>
          <p14:tracePt t="66150" x="2620963" y="2127250"/>
          <p14:tracePt t="66153" x="2584450" y="2100263"/>
          <p14:tracePt t="66157" x="2557463" y="2063750"/>
          <p14:tracePt t="66161" x="2530475" y="2046288"/>
          <p14:tracePt t="66167" x="2493963" y="2027238"/>
          <p14:tracePt t="66169" x="2465388" y="2000250"/>
          <p14:tracePt t="66172" x="2428875" y="1981200"/>
          <p14:tracePt t="66177" x="2401888" y="1963738"/>
          <p14:tracePt t="66182" x="2382838" y="1944688"/>
          <p14:tracePt t="66185" x="2355850" y="1927225"/>
          <p14:tracePt t="66189" x="2319338" y="1908175"/>
          <p14:tracePt t="66193" x="2301875" y="1890713"/>
          <p14:tracePt t="66199" x="2282825" y="1881188"/>
          <p14:tracePt t="66201" x="2265363" y="1871663"/>
          <p14:tracePt t="66205" x="2246313" y="1862138"/>
          <p14:tracePt t="66209" x="2228850" y="1844675"/>
          <p14:tracePt t="66216" x="2209800" y="1835150"/>
          <p14:tracePt t="66219" x="2192338" y="1817688"/>
          <p14:tracePt t="66220" x="2173288" y="1808163"/>
          <p14:tracePt t="66227" x="2155825" y="1798638"/>
          <p14:tracePt t="66240" x="2100263" y="1781175"/>
          <p14:tracePt t="66250" x="2054225" y="1771650"/>
          <p14:tracePt t="66253" x="2036763" y="1771650"/>
          <p14:tracePt t="66257" x="2017713" y="1762125"/>
          <p14:tracePt t="66261" x="2000250" y="1762125"/>
          <p14:tracePt t="66267" x="1981200" y="1762125"/>
          <p14:tracePt t="66268" x="1973263" y="1752600"/>
          <p14:tracePt t="66272" x="1944688" y="1752600"/>
          <p14:tracePt t="66277" x="1927225" y="1744663"/>
          <p14:tracePt t="66282" x="1908175" y="1735138"/>
          <p14:tracePt t="66284" x="1881188" y="1725613"/>
          <p14:tracePt t="66289" x="1863725" y="1716088"/>
          <p14:tracePt t="66292" x="1844675" y="1708150"/>
          <p14:tracePt t="66299" x="1817688" y="1698625"/>
          <p14:tracePt t="66300" x="1790700" y="1679575"/>
          <p14:tracePt t="66304" x="1762125" y="1671638"/>
          <p14:tracePt t="66309" x="1744663" y="1643063"/>
          <p14:tracePt t="66315" x="1717675" y="1625600"/>
          <p14:tracePt t="66317" x="1681163" y="1606550"/>
          <p14:tracePt t="66321" x="1635125" y="1570038"/>
          <p14:tracePt t="66324" x="1606550" y="1543050"/>
          <p14:tracePt t="66330" x="1552575" y="1489075"/>
          <p14:tracePt t="66333" x="1506538" y="1443038"/>
          <p14:tracePt t="66336" x="1460500" y="1387475"/>
          <p14:tracePt t="66340" x="1387475" y="1323975"/>
          <p14:tracePt t="66346" x="1323975" y="1270000"/>
          <p14:tracePt t="66350" x="1241425" y="1204913"/>
          <p14:tracePt t="66352" x="1168400" y="1131888"/>
          <p14:tracePt t="66356" x="1087438" y="1077913"/>
          <p14:tracePt t="66361" x="1022350" y="1022350"/>
          <p14:tracePt t="66365" x="958850" y="958850"/>
          <p14:tracePt t="66368" x="895350" y="903288"/>
          <p14:tracePt t="66372" x="839788" y="858838"/>
          <p14:tracePt t="66377" x="776288" y="803275"/>
          <p14:tracePt t="66382" x="730250" y="766763"/>
          <p14:tracePt t="66384" x="666750" y="730250"/>
          <p14:tracePt t="66388" x="620713" y="693738"/>
          <p14:tracePt t="66393" x="566738" y="657225"/>
          <p14:tracePt t="66399" x="520700" y="620713"/>
          <p14:tracePt t="66400" x="474663" y="584200"/>
          <p14:tracePt t="66404" x="428625" y="538163"/>
          <p14:tracePt t="66409" x="355600" y="484188"/>
          <p14:tracePt t="66415" x="311150" y="438150"/>
          <p14:tracePt t="66418" x="265113" y="384175"/>
          <p14:tracePt t="66420" x="228600" y="355600"/>
          <p14:tracePt t="66427" x="192088" y="311150"/>
          <p14:tracePt t="66439" x="82550" y="192088"/>
          <p14:tracePt t="66444" x="46038" y="165100"/>
          <p14:tracePt t="66445" x="19050" y="1285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DF701FE-00B3-42EE-A2FC-02EBA29FC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Prediction Core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238F3-3658-4ACB-978E-489B0E7B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03F770-1A45-4851-A470-3EDCF5DE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EE54E-1485-46FA-A257-5C80F29A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9EB382D-39B2-4021-A112-7721FC82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cs typeface="Arial"/>
              </a:rPr>
              <a:t>Proposed System: </a:t>
            </a:r>
            <a:r>
              <a:rPr lang="en-US" altLang="ko-KR" sz="3600"/>
              <a:t>Design of Accelerating Components</a:t>
            </a:r>
            <a:endParaRPr lang="ko-KR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31">
                <a:extLst>
                  <a:ext uri="{FF2B5EF4-FFF2-40B4-BE49-F238E27FC236}">
                    <a16:creationId xmlns:a16="http://schemas.microsoft.com/office/drawing/2014/main" id="{EC3D8FD8-A5FD-444D-857F-FA2E0266B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61727"/>
                  </p:ext>
                </p:extLst>
              </p:nvPr>
            </p:nvGraphicFramePr>
            <p:xfrm>
              <a:off x="1017984" y="2010625"/>
              <a:ext cx="10151912" cy="37463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51912">
                      <a:extLst>
                        <a:ext uri="{9D8B030D-6E8A-4147-A177-3AD203B41FA5}">
                          <a16:colId xmlns:a16="http://schemas.microsoft.com/office/drawing/2014/main" val="4153838621"/>
                        </a:ext>
                      </a:extLst>
                    </a:gridCol>
                  </a:tblGrid>
                  <a:tr h="34537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Prediction-vector algorithm</a:t>
                          </a:r>
                          <a:endParaRPr lang="ko-KR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022135"/>
                      </a:ext>
                    </a:extLst>
                  </a:tr>
                  <a:tr h="325212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Input : 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input capsules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), digit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weight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r>
                                <a:rPr lang="en-US" altLang="ko-KR" sz="18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Output : </a:t>
                          </a:r>
                          <a:r>
                            <a:rPr lang="en-US" altLang="ko-KR" sz="1800" b="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prediction vector</a:t>
                          </a:r>
                          <a:r>
                            <a:rPr lang="en-US" altLang="ko-KR" sz="1800" b="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lang="en-US" altLang="ko-KR" sz="18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r>
                                <a:rPr lang="en-US" altLang="ko-KR" sz="1800" b="1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′)</m:t>
                              </m:r>
                            </m:oMath>
                          </a14:m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0: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1: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2:  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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Loop 3:                  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for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from 0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ko-KR" sz="1800" b="1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do</a:t>
                          </a:r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ea typeface="+mn-ea"/>
                              <a:cs typeface="+mn-cs"/>
                            </a:rPr>
                            <a:t>  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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ko-KR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ko-KR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altLang="ko-KR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a14:m>
                          <a:endParaRPr lang="en-US" altLang="ko-KR" sz="1800" kern="120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: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number of </a:t>
                          </a:r>
                          <a:r>
                            <a:rPr lang="en-US" altLang="ko-KR" sz="1800" kern="1200" baseline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PrimaryCaps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vectors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: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dimension of </a:t>
                          </a:r>
                          <a:r>
                            <a:rPr lang="en-US" altLang="ko-KR" sz="1800" kern="1200" baseline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PrimaryCaps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vectors</a:t>
                          </a:r>
                        </a:p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: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number of Prediction vectors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ko-KR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altLang="ko-KR" sz="1800" kern="120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:</a:t>
                          </a:r>
                          <a:r>
                            <a:rPr lang="en-US" altLang="ko-KR" sz="1800" kern="1200" baseline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dimension of Prediction vectors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982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31">
                <a:extLst>
                  <a:ext uri="{FF2B5EF4-FFF2-40B4-BE49-F238E27FC236}">
                    <a16:creationId xmlns:a16="http://schemas.microsoft.com/office/drawing/2014/main" id="{EC3D8FD8-A5FD-444D-857F-FA2E0266B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61727"/>
                  </p:ext>
                </p:extLst>
              </p:nvPr>
            </p:nvGraphicFramePr>
            <p:xfrm>
              <a:off x="1017984" y="2010625"/>
              <a:ext cx="10151912" cy="37463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51912">
                      <a:extLst>
                        <a:ext uri="{9D8B030D-6E8A-4147-A177-3AD203B41FA5}">
                          <a16:colId xmlns:a16="http://schemas.microsoft.com/office/drawing/2014/main" val="4153838621"/>
                        </a:ext>
                      </a:extLst>
                    </a:gridCol>
                  </a:tblGrid>
                  <a:tr h="345377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Prediction-vector algorithm</a:t>
                          </a:r>
                          <a:endParaRPr lang="ko-KR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022135"/>
                      </a:ext>
                    </a:extLst>
                  </a:tr>
                  <a:tr h="3400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" t="-10555" r="-240" b="-26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824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F2D4AB0-0FF2-4411-A746-BB5B58966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92"/>
    </mc:Choice>
    <mc:Fallback xmlns="">
      <p:transition spd="slow" advTm="21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1" x="3244850" y="6165850"/>
          <p14:tracePt t="699" x="1936750" y="6802438"/>
          <p14:tracePt t="701" x="1917700" y="6775450"/>
          <p14:tracePt t="706" x="1890713" y="6738938"/>
          <p14:tracePt t="712" x="1871663" y="6721475"/>
          <p14:tracePt t="714" x="1854200" y="6692900"/>
          <p14:tracePt t="718" x="1835150" y="6675438"/>
          <p14:tracePt t="722" x="1817688" y="6656388"/>
          <p14:tracePt t="729" x="1790700" y="6629400"/>
          <p14:tracePt t="731" x="1771650" y="6602413"/>
          <p14:tracePt t="734" x="1744663" y="6575425"/>
          <p14:tracePt t="738" x="1725613" y="6556375"/>
          <p14:tracePt t="745" x="1689100" y="6519863"/>
          <p14:tracePt t="748" x="1662113" y="6492875"/>
          <p14:tracePt t="750" x="1644650" y="6465888"/>
          <p14:tracePt t="754" x="1616075" y="6446838"/>
          <p14:tracePt t="762" x="1589088" y="6419850"/>
          <p14:tracePt t="763" x="1570038" y="6400800"/>
          <p14:tracePt t="765" x="1552575" y="6383338"/>
          <p14:tracePt t="770" x="1516063" y="6346825"/>
          <p14:tracePt t="776" x="1497013" y="6327775"/>
          <p14:tracePt t="780" x="1489075" y="6319838"/>
          <p14:tracePt t="782" x="1470025" y="6300788"/>
          <p14:tracePt t="785" x="1470025" y="6291263"/>
          <p14:tracePt t="790" x="1460500" y="6291263"/>
          <p14:tracePt t="798" x="1452563" y="6291263"/>
          <p14:tracePt t="801" x="1443038" y="6283325"/>
          <p14:tracePt t="811" x="1433513" y="6273800"/>
          <p14:tracePt t="817" x="1423988" y="6264275"/>
          <p14:tracePt t="822" x="1416050" y="6254750"/>
          <p14:tracePt t="830" x="1406525" y="6246813"/>
          <p14:tracePt t="833" x="1397000" y="6237288"/>
          <p14:tracePt t="838" x="1387475" y="6237288"/>
          <p14:tracePt t="844" x="1379538" y="6227763"/>
          <p14:tracePt t="846" x="1370013" y="6218238"/>
          <p14:tracePt t="849" x="1360488" y="6210300"/>
          <p14:tracePt t="853" x="1360488" y="6200775"/>
          <p14:tracePt t="862" x="1350963" y="6191250"/>
          <p14:tracePt t="866" x="1343025" y="6181725"/>
          <p14:tracePt t="870" x="1323975" y="6181725"/>
          <p14:tracePt t="874" x="1314450" y="6181725"/>
          <p14:tracePt t="879" x="1306513" y="6173788"/>
          <p14:tracePt t="882" x="1287463" y="6173788"/>
          <p14:tracePt t="885" x="1287463" y="6164263"/>
          <p14:tracePt t="889" x="1270000" y="6164263"/>
          <p14:tracePt t="896" x="1250950" y="6154738"/>
          <p14:tracePt t="908" x="1204913" y="6145213"/>
          <p14:tracePt t="912" x="1187450" y="6145213"/>
          <p14:tracePt t="914" x="1177925" y="6145213"/>
          <p14:tracePt t="917" x="1168400" y="6145213"/>
          <p14:tracePt t="922" x="1160463" y="6145213"/>
          <p14:tracePt t="928" x="1141413" y="6145213"/>
          <p14:tracePt t="931" x="1131888" y="6145213"/>
          <p14:tracePt t="933" x="1114425" y="6145213"/>
          <p14:tracePt t="937" x="1104900" y="6145213"/>
          <p14:tracePt t="944" x="1095375" y="6145213"/>
          <p14:tracePt t="946" x="1087438" y="6145213"/>
          <p14:tracePt t="950" x="1068388" y="6145213"/>
          <p14:tracePt t="954" x="1058863" y="6145213"/>
          <p14:tracePt t="960" x="1050925" y="6145213"/>
          <p14:tracePt t="962" x="1041400" y="6145213"/>
          <p14:tracePt t="975" x="1031875" y="6145213"/>
          <p14:tracePt t="978" x="1022350" y="6145213"/>
          <p14:tracePt t="986" x="1014413" y="6145213"/>
          <p14:tracePt t="2312" x="1004888" y="6145213"/>
          <p14:tracePt t="2318" x="995363" y="6145213"/>
          <p14:tracePt t="2327" x="985838" y="6145213"/>
          <p14:tracePt t="2330" x="985838" y="6154738"/>
          <p14:tracePt t="2344" x="977900" y="6154738"/>
          <p14:tracePt t="2355" x="977900" y="6164263"/>
          <p14:tracePt t="6376" x="968375" y="6164263"/>
          <p14:tracePt t="6386" x="949325" y="6164263"/>
          <p14:tracePt t="6392" x="941388" y="6164263"/>
          <p14:tracePt t="6397" x="931863" y="6164263"/>
          <p14:tracePt t="6409" x="922338" y="6164263"/>
          <p14:tracePt t="6413" x="912813" y="6154738"/>
          <p14:tracePt t="6423" x="904875" y="6145213"/>
          <p14:tracePt t="6426" x="895350" y="6145213"/>
          <p14:tracePt t="6429" x="885825" y="6145213"/>
          <p14:tracePt t="6433" x="876300" y="6137275"/>
          <p14:tracePt t="6442" x="868363" y="6127750"/>
          <p14:tracePt t="6445" x="858838" y="6118225"/>
          <p14:tracePt t="6449" x="839788" y="6118225"/>
          <p14:tracePt t="6454" x="831850" y="6118225"/>
          <p14:tracePt t="6459" x="822325" y="6108700"/>
          <p14:tracePt t="6465" x="822325" y="6100763"/>
          <p14:tracePt t="6469" x="812800" y="6100763"/>
          <p14:tracePt t="6474" x="803275" y="6091238"/>
          <p14:tracePt t="6477" x="803275" y="6081713"/>
          <p14:tracePt t="6481" x="793750" y="6081713"/>
          <p14:tracePt t="6485" x="785813" y="6072188"/>
          <p14:tracePt t="6491" x="776288" y="6064250"/>
          <p14:tracePt t="6493" x="766763" y="6064250"/>
          <p14:tracePt t="6497" x="766763" y="6054725"/>
          <p14:tracePt t="6501" x="766763" y="6045200"/>
          <p14:tracePt t="6507" x="757238" y="6045200"/>
          <p14:tracePt t="6509" x="757238" y="6027738"/>
          <p14:tracePt t="6513" x="749300" y="6027738"/>
          <p14:tracePt t="6517" x="749300" y="6018213"/>
          <p14:tracePt t="6524" x="739775" y="6008688"/>
          <p14:tracePt t="6529" x="730250" y="5999163"/>
          <p14:tracePt t="6538" x="730250" y="5991225"/>
          <p14:tracePt t="6543" x="720725" y="5981700"/>
          <p14:tracePt t="6545" x="720725" y="5972175"/>
          <p14:tracePt t="6549" x="720725" y="5962650"/>
          <p14:tracePt t="6554" x="712788" y="5954713"/>
          <p14:tracePt t="6558" x="712788" y="5945188"/>
          <p14:tracePt t="6561" x="703263" y="5935663"/>
          <p14:tracePt t="6565" x="703263" y="5926138"/>
          <p14:tracePt t="6569" x="703263" y="5918200"/>
          <p14:tracePt t="6575" x="693738" y="5899150"/>
          <p14:tracePt t="6577" x="693738" y="5889625"/>
          <p14:tracePt t="6581" x="684213" y="5881688"/>
          <p14:tracePt t="6592" x="676275" y="5872163"/>
          <p14:tracePt t="6597" x="676275" y="5862638"/>
          <p14:tracePt t="6607" x="676275" y="5853113"/>
          <p14:tracePt t="6609" x="666750" y="5853113"/>
          <p14:tracePt t="6613" x="666750" y="5843588"/>
          <p14:tracePt t="6623" x="666750" y="5835650"/>
          <p14:tracePt t="6625" x="666750" y="5826125"/>
          <p14:tracePt t="6629" x="666750" y="5816600"/>
          <p14:tracePt t="6640" x="666750" y="5807075"/>
          <p14:tracePt t="6648" x="666750" y="5770563"/>
          <p14:tracePt t="6654" x="666750" y="5743575"/>
          <p14:tracePt t="6662" x="666750" y="5697538"/>
          <p14:tracePt t="6664" x="666750" y="5680075"/>
          <p14:tracePt t="6669" x="666750" y="5661025"/>
          <p14:tracePt t="6675" x="666750" y="5634038"/>
          <p14:tracePt t="6677" x="666750" y="5607050"/>
          <p14:tracePt t="6681" x="666750" y="5570538"/>
          <p14:tracePt t="6685" x="666750" y="5534025"/>
          <p14:tracePt t="6691" x="666750" y="5507038"/>
          <p14:tracePt t="6693" x="666750" y="5478463"/>
          <p14:tracePt t="6697" x="676275" y="5451475"/>
          <p14:tracePt t="6701" x="676275" y="5414963"/>
          <p14:tracePt t="6707" x="676275" y="5387975"/>
          <p14:tracePt t="6710" x="676275" y="5360988"/>
          <p14:tracePt t="6713" x="676275" y="5332413"/>
          <p14:tracePt t="6717" x="676275" y="5295900"/>
          <p14:tracePt t="6721" x="684213" y="5259388"/>
          <p14:tracePt t="6727" x="684213" y="5214938"/>
          <p14:tracePt t="6729" x="684213" y="5159375"/>
          <p14:tracePt t="6733" x="684213" y="5122863"/>
          <p14:tracePt t="6739" x="684213" y="5068888"/>
          <p14:tracePt t="6742" x="684213" y="5022850"/>
          <p14:tracePt t="6745" x="684213" y="4976813"/>
          <p14:tracePt t="6749" x="684213" y="4913313"/>
          <p14:tracePt t="6753" x="684213" y="4840288"/>
          <p14:tracePt t="6759" x="684213" y="4784725"/>
          <p14:tracePt t="6761" x="684213" y="4730750"/>
          <p14:tracePt t="6765" x="684213" y="4675188"/>
          <p14:tracePt t="6769" x="684213" y="4611688"/>
          <p14:tracePt t="6776" x="684213" y="4575175"/>
          <p14:tracePt t="6778" x="684213" y="4519613"/>
          <p14:tracePt t="6781" x="684213" y="4475163"/>
          <p14:tracePt t="6785" x="684213" y="4438650"/>
          <p14:tracePt t="6791" x="676275" y="4383088"/>
          <p14:tracePt t="6793" x="676275" y="4346575"/>
          <p14:tracePt t="6796" x="676275" y="4310063"/>
          <p14:tracePt t="6801" x="666750" y="4283075"/>
          <p14:tracePt t="6807" x="666750" y="4246563"/>
          <p14:tracePt t="6809" x="666750" y="4219575"/>
          <p14:tracePt t="6813" x="666750" y="4200525"/>
          <p14:tracePt t="6817" x="666750" y="4183063"/>
          <p14:tracePt t="6821" x="666750" y="4164013"/>
          <p14:tracePt t="6826" x="666750" y="4154488"/>
          <p14:tracePt t="6829" x="666750" y="4137025"/>
          <p14:tracePt t="6833" x="666750" y="4117975"/>
          <p14:tracePt t="6838" x="666750" y="4100513"/>
          <p14:tracePt t="6842" x="666750" y="4081463"/>
          <p14:tracePt t="6845" x="666750" y="4073525"/>
          <p14:tracePt t="6849" x="666750" y="4054475"/>
          <p14:tracePt t="6853" x="666750" y="4027488"/>
          <p14:tracePt t="6858" x="666750" y="4008438"/>
          <p14:tracePt t="6861" x="666750" y="3981450"/>
          <p14:tracePt t="6865" x="666750" y="3954463"/>
          <p14:tracePt t="6869" x="666750" y="3917950"/>
          <p14:tracePt t="6875" x="666750" y="3889375"/>
          <p14:tracePt t="6877" x="676275" y="3852863"/>
          <p14:tracePt t="6881" x="676275" y="3816350"/>
          <p14:tracePt t="6888" x="676275" y="3779838"/>
          <p14:tracePt t="6891" x="676275" y="3735388"/>
          <p14:tracePt t="6893" x="676275" y="3679825"/>
          <p14:tracePt t="6897" x="676275" y="3643313"/>
          <p14:tracePt t="6901" x="676275" y="3597275"/>
          <p14:tracePt t="6905" x="676275" y="3560763"/>
          <p14:tracePt t="6910" x="676275" y="3516313"/>
          <p14:tracePt t="6913" x="676275" y="3479800"/>
          <p14:tracePt t="6917" x="676275" y="3451225"/>
          <p14:tracePt t="6921" x="676275" y="3406775"/>
          <p14:tracePt t="6925" x="676275" y="3378200"/>
          <p14:tracePt t="6929" x="676275" y="3360738"/>
          <p14:tracePt t="6933" x="676275" y="3333750"/>
          <p14:tracePt t="6939" x="676275" y="3314700"/>
          <p14:tracePt t="6942" x="676275" y="3297238"/>
          <p14:tracePt t="6945" x="676275" y="3278188"/>
          <p14:tracePt t="6949" x="676275" y="3251200"/>
          <p14:tracePt t="6960" x="666750" y="3205163"/>
          <p14:tracePt t="6965" x="666750" y="3168650"/>
          <p14:tracePt t="6968" x="666750" y="3141663"/>
          <p14:tracePt t="6974" x="666750" y="3132138"/>
          <p14:tracePt t="6977" x="666750" y="3114675"/>
          <p14:tracePt t="6981" x="666750" y="3095625"/>
          <p14:tracePt t="6985" x="666750" y="3078163"/>
          <p14:tracePt t="6991" x="666750" y="3059113"/>
          <p14:tracePt t="6993" x="666750" y="3041650"/>
          <p14:tracePt t="6997" x="666750" y="3013075"/>
          <p14:tracePt t="7001" x="666750" y="2986088"/>
          <p14:tracePt t="7008" x="666750" y="2968625"/>
          <p14:tracePt t="7009" x="666750" y="2940050"/>
          <p14:tracePt t="7013" x="666750" y="2913063"/>
          <p14:tracePt t="7017" x="666750" y="2876550"/>
          <p14:tracePt t="7022" x="666750" y="2857500"/>
          <p14:tracePt t="7025" x="666750" y="2830513"/>
          <p14:tracePt t="7029" x="666750" y="2813050"/>
          <p14:tracePt t="7035" x="666750" y="2794000"/>
          <p14:tracePt t="7047" x="666750" y="2711450"/>
          <p14:tracePt t="7052" x="666750" y="2693988"/>
          <p14:tracePt t="7058" x="666750" y="2630488"/>
          <p14:tracePt t="7062" x="666750" y="2601913"/>
          <p14:tracePt t="7064" x="666750" y="2574925"/>
          <p14:tracePt t="7069" x="666750" y="2557463"/>
          <p14:tracePt t="7075" x="666750" y="2528888"/>
          <p14:tracePt t="7077" x="666750" y="2511425"/>
          <p14:tracePt t="7081" x="666750" y="2492375"/>
          <p14:tracePt t="7086" x="666750" y="2474913"/>
          <p14:tracePt t="7091" x="666750" y="2447925"/>
          <p14:tracePt t="7093" x="666750" y="2428875"/>
          <p14:tracePt t="7097" x="666750" y="2401888"/>
          <p14:tracePt t="7103" x="666750" y="2374900"/>
          <p14:tracePt t="7114" x="666750" y="2292350"/>
          <p14:tracePt t="7119" x="666750" y="2273300"/>
          <p14:tracePt t="7120" x="666750" y="2255838"/>
          <p14:tracePt t="7125" x="666750" y="2236788"/>
          <p14:tracePt t="7129" x="666750" y="2228850"/>
          <p14:tracePt t="7133" x="666750" y="2209800"/>
          <p14:tracePt t="7137" x="666750" y="2200275"/>
          <p14:tracePt t="7141" x="666750" y="2192338"/>
          <p14:tracePt t="7145" x="666750" y="2173288"/>
          <p14:tracePt t="7149" x="666750" y="2163763"/>
          <p14:tracePt t="7155" x="666750" y="2155825"/>
          <p14:tracePt t="7161" x="666750" y="2146300"/>
          <p14:tracePt t="7165" x="666750" y="2127250"/>
          <p14:tracePt t="7169" x="666750" y="2119313"/>
          <p14:tracePt t="7174" x="666750" y="2100263"/>
          <p14:tracePt t="7177" x="666750" y="2090738"/>
          <p14:tracePt t="7181" x="666750" y="2082800"/>
          <p14:tracePt t="7196" x="666750" y="2063750"/>
          <p14:tracePt t="7202" x="666750" y="2046288"/>
          <p14:tracePt t="7207" x="666750" y="2036763"/>
          <p14:tracePt t="7214" x="666750" y="2027238"/>
          <p14:tracePt t="7225" x="666750" y="2017713"/>
          <p14:tracePt t="7229" x="676275" y="2009775"/>
          <p14:tracePt t="7310" x="666750" y="2009775"/>
          <p14:tracePt t="7315" x="666750" y="2017713"/>
          <p14:tracePt t="7317" x="657225" y="2027238"/>
          <p14:tracePt t="7325" x="657225" y="2036763"/>
          <p14:tracePt t="7329" x="647700" y="2054225"/>
          <p14:tracePt t="7333" x="647700" y="2073275"/>
          <p14:tracePt t="7336" x="639763" y="2082800"/>
          <p14:tracePt t="7341" x="630238" y="2100263"/>
          <p14:tracePt t="7345" x="630238" y="2109788"/>
          <p14:tracePt t="7349" x="620713" y="2119313"/>
          <p14:tracePt t="7355" x="620713" y="2127250"/>
          <p14:tracePt t="7358" x="620713" y="2146300"/>
          <p14:tracePt t="7360" x="611188" y="2155825"/>
          <p14:tracePt t="7365" x="611188" y="2163763"/>
          <p14:tracePt t="7369" x="611188" y="2182813"/>
          <p14:tracePt t="7375" x="603250" y="2200275"/>
          <p14:tracePt t="7377" x="603250" y="2209800"/>
          <p14:tracePt t="7381" x="603250" y="2219325"/>
          <p14:tracePt t="7385" x="603250" y="2236788"/>
          <p14:tracePt t="7391" x="603250" y="2255838"/>
          <p14:tracePt t="7393" x="603250" y="2273300"/>
          <p14:tracePt t="7397" x="593725" y="2301875"/>
          <p14:tracePt t="7401" x="593725" y="2338388"/>
          <p14:tracePt t="7407" x="593725" y="2365375"/>
          <p14:tracePt t="7409" x="584200" y="2382838"/>
          <p14:tracePt t="7413" x="584200" y="2411413"/>
          <p14:tracePt t="7417" x="584200" y="2438400"/>
          <p14:tracePt t="7422" x="584200" y="2465388"/>
          <p14:tracePt t="7425" x="584200" y="2501900"/>
          <p14:tracePt t="7429" x="574675" y="2538413"/>
          <p14:tracePt t="7433" x="574675" y="2565400"/>
          <p14:tracePt t="7437" x="574675" y="2611438"/>
          <p14:tracePt t="7441" x="566738" y="2638425"/>
          <p14:tracePt t="7445" x="566738" y="2667000"/>
          <p14:tracePt t="7449" x="566738" y="2703513"/>
          <p14:tracePt t="7455" x="566738" y="2730500"/>
          <p14:tracePt t="7458" x="566738" y="2757488"/>
          <p14:tracePt t="7460" x="566738" y="2784475"/>
          <p14:tracePt t="7465" x="566738" y="2820988"/>
          <p14:tracePt t="7469" x="566738" y="2849563"/>
          <p14:tracePt t="7474" x="566738" y="2876550"/>
          <p14:tracePt t="7477" x="566738" y="2903538"/>
          <p14:tracePt t="7481" x="566738" y="2922588"/>
          <p14:tracePt t="7485" x="566738" y="2949575"/>
          <p14:tracePt t="7490" x="566738" y="2968625"/>
          <p14:tracePt t="7493" x="566738" y="2995613"/>
          <p14:tracePt t="7497" x="566738" y="3013075"/>
          <p14:tracePt t="7501" x="566738" y="3032125"/>
          <p14:tracePt t="7507" x="566738" y="3049588"/>
          <p14:tracePt t="7509" x="566738" y="3068638"/>
          <p14:tracePt t="7513" x="566738" y="3086100"/>
          <p14:tracePt t="7517" x="566738" y="3105150"/>
          <p14:tracePt t="7522" x="566738" y="3122613"/>
          <p14:tracePt t="7525" x="566738" y="3141663"/>
          <p14:tracePt t="7529" x="566738" y="3159125"/>
          <p14:tracePt t="7533" x="566738" y="3178175"/>
          <p14:tracePt t="7537" x="566738" y="3187700"/>
          <p14:tracePt t="7541" x="566738" y="3205163"/>
          <p14:tracePt t="7545" x="557213" y="3224213"/>
          <p14:tracePt t="7549" x="557213" y="3241675"/>
          <p14:tracePt t="7556" x="557213" y="3278188"/>
          <p14:tracePt t="7558" x="557213" y="3287713"/>
          <p14:tracePt t="7560" x="547688" y="3314700"/>
          <p14:tracePt t="7564" x="547688" y="3324225"/>
          <p14:tracePt t="7569" x="547688" y="3341688"/>
          <p14:tracePt t="7575" x="547688" y="3360738"/>
          <p14:tracePt t="7576" x="547688" y="3378200"/>
          <p14:tracePt t="7581" x="547688" y="3397250"/>
          <p14:tracePt t="7587" x="547688" y="3424238"/>
          <p14:tracePt t="7599" x="547688" y="3487738"/>
          <p14:tracePt t="7600" x="547688" y="3524250"/>
          <p14:tracePt t="7607" x="547688" y="3543300"/>
          <p14:tracePt t="7608" x="547688" y="3552825"/>
          <p14:tracePt t="7613" x="547688" y="3570288"/>
          <p14:tracePt t="7617" x="547688" y="3589338"/>
          <p14:tracePt t="7623" x="547688" y="3606800"/>
          <p14:tracePt t="7625" x="547688" y="3616325"/>
          <p14:tracePt t="7629" x="547688" y="3633788"/>
          <p14:tracePt t="7633" x="547688" y="3652838"/>
          <p14:tracePt t="7637" x="547688" y="3662363"/>
          <p14:tracePt t="7645" x="547688" y="3679825"/>
          <p14:tracePt t="7649" x="547688" y="3698875"/>
          <p14:tracePt t="7654" x="547688" y="3706813"/>
          <p14:tracePt t="7658" x="547688" y="3725863"/>
          <p14:tracePt t="7661" x="547688" y="3735388"/>
          <p14:tracePt t="7667" x="547688" y="3752850"/>
          <p14:tracePt t="7677" x="547688" y="3771900"/>
          <p14:tracePt t="7682" x="547688" y="3808413"/>
          <p14:tracePt t="7686" x="547688" y="3825875"/>
          <p14:tracePt t="7692" x="547688" y="3844925"/>
          <p14:tracePt t="7693" x="547688" y="3852863"/>
          <p14:tracePt t="7697" x="547688" y="3871913"/>
          <p14:tracePt t="7701" x="547688" y="3881438"/>
          <p14:tracePt t="7708" x="547688" y="3889375"/>
          <p14:tracePt t="7710" x="547688" y="3908425"/>
          <p14:tracePt t="7712" x="547688" y="3927475"/>
          <p14:tracePt t="7717" x="547688" y="3935413"/>
          <p14:tracePt t="7722" x="547688" y="3954463"/>
          <p14:tracePt t="7726" x="547688" y="3971925"/>
          <p14:tracePt t="7729" x="538163" y="3990975"/>
          <p14:tracePt t="7733" x="538163" y="4008438"/>
          <p14:tracePt t="7736" x="538163" y="4027488"/>
          <p14:tracePt t="7741" x="538163" y="4037013"/>
          <p14:tracePt t="7745" x="538163" y="4054475"/>
          <p14:tracePt t="7749" x="538163" y="4073525"/>
          <p14:tracePt t="7753" x="538163" y="4110038"/>
          <p14:tracePt t="7758" x="538163" y="4137025"/>
          <p14:tracePt t="7761" x="538163" y="4164013"/>
          <p14:tracePt t="7765" x="538163" y="4183063"/>
          <p14:tracePt t="7770" x="538163" y="4210050"/>
          <p14:tracePt t="7773" x="538163" y="4237038"/>
          <p14:tracePt t="7777" x="538163" y="4264025"/>
          <p14:tracePt t="7781" x="538163" y="4300538"/>
          <p14:tracePt t="7785" x="538163" y="4319588"/>
          <p14:tracePt t="7790" x="538163" y="4346575"/>
          <p14:tracePt t="7793" x="538163" y="4373563"/>
          <p14:tracePt t="7797" x="538163" y="4402138"/>
          <p14:tracePt t="7801" x="538163" y="4419600"/>
          <p14:tracePt t="7807" x="538163" y="4438650"/>
          <p14:tracePt t="7809" x="538163" y="4465638"/>
          <p14:tracePt t="7813" x="538163" y="4483100"/>
          <p14:tracePt t="7817" x="538163" y="4502150"/>
          <p14:tracePt t="7823" x="538163" y="4529138"/>
          <p14:tracePt t="7825" x="538163" y="4548188"/>
          <p14:tracePt t="7829" x="538163" y="4565650"/>
          <p14:tracePt t="7833" x="538163" y="4584700"/>
          <p14:tracePt t="7839" x="538163" y="4602163"/>
          <p14:tracePt t="7841" x="538163" y="4621213"/>
          <p14:tracePt t="7845" x="538163" y="4648200"/>
          <p14:tracePt t="7849" x="547688" y="4665663"/>
          <p14:tracePt t="7854" x="547688" y="4694238"/>
          <p14:tracePt t="7857" x="547688" y="4711700"/>
          <p14:tracePt t="7860" x="547688" y="4748213"/>
          <p14:tracePt t="7867" x="547688" y="4757738"/>
          <p14:tracePt t="7879" x="547688" y="4848225"/>
          <p14:tracePt t="7884" x="547688" y="4876800"/>
          <p14:tracePt t="7886" x="547688" y="4913313"/>
          <p14:tracePt t="7890" x="547688" y="4922838"/>
          <p14:tracePt t="7907" x="547688" y="5022850"/>
          <p14:tracePt t="7910" x="547688" y="5049838"/>
          <p14:tracePt t="7913" x="547688" y="5068888"/>
          <p14:tracePt t="7917" x="547688" y="5095875"/>
          <p14:tracePt t="7921" x="547688" y="5113338"/>
          <p14:tracePt t="7927" x="547688" y="5132388"/>
          <p14:tracePt t="7929" x="547688" y="5159375"/>
          <p14:tracePt t="7933" x="547688" y="5178425"/>
          <p14:tracePt t="7937" x="547688" y="5195888"/>
          <p14:tracePt t="7942" x="547688" y="5214938"/>
          <p14:tracePt t="7945" x="547688" y="5232400"/>
          <p14:tracePt t="7949" x="547688" y="5251450"/>
          <p14:tracePt t="7959" x="547688" y="5268913"/>
          <p14:tracePt t="7961" x="547688" y="5287963"/>
          <p14:tracePt t="7965" x="547688" y="5295900"/>
          <p14:tracePt t="7969" x="547688" y="5314950"/>
          <p14:tracePt t="7974" x="547688" y="5332413"/>
          <p14:tracePt t="7976" x="547688" y="5351463"/>
          <p14:tracePt t="7981" x="547688" y="5368925"/>
          <p14:tracePt t="7986" x="547688" y="5378450"/>
          <p14:tracePt t="7991" x="547688" y="5387975"/>
          <p14:tracePt t="7993" x="547688" y="5405438"/>
          <p14:tracePt t="7997" x="547688" y="5424488"/>
          <p14:tracePt t="8001" x="547688" y="5441950"/>
          <p14:tracePt t="8007" x="547688" y="5461000"/>
          <p14:tracePt t="8009" x="547688" y="5487988"/>
          <p14:tracePt t="8013" x="547688" y="5507038"/>
          <p14:tracePt t="8017" x="547688" y="5524500"/>
          <p14:tracePt t="8023" x="547688" y="5543550"/>
          <p14:tracePt t="8025" x="547688" y="5570538"/>
          <p14:tracePt t="8029" x="547688" y="5588000"/>
          <p14:tracePt t="8033" x="547688" y="5607050"/>
          <p14:tracePt t="8037" x="547688" y="5634038"/>
          <p14:tracePt t="8041" x="547688" y="5653088"/>
          <p14:tracePt t="8045" x="547688" y="5670550"/>
          <p14:tracePt t="8049" x="547688" y="5689600"/>
          <p14:tracePt t="8055" x="557213" y="5707063"/>
          <p14:tracePt t="8057" x="557213" y="5726113"/>
          <p14:tracePt t="8061" x="566738" y="5743575"/>
          <p14:tracePt t="8065" x="566738" y="5762625"/>
          <p14:tracePt t="8069" x="574675" y="5770563"/>
          <p14:tracePt t="8073" x="574675" y="5789613"/>
          <p14:tracePt t="8077" x="584200" y="5807075"/>
          <p14:tracePt t="8086" x="584200" y="5826125"/>
          <p14:tracePt t="8091" x="593725" y="5835650"/>
          <p14:tracePt t="8093" x="603250" y="5843588"/>
          <p14:tracePt t="8097" x="603250" y="5853113"/>
          <p14:tracePt t="8101" x="611188" y="5862638"/>
          <p14:tracePt t="8107" x="611188" y="5881688"/>
          <p14:tracePt t="8109" x="620713" y="5881688"/>
          <p14:tracePt t="8113" x="630238" y="5889625"/>
          <p14:tracePt t="8120" x="630238" y="5899150"/>
          <p14:tracePt t="8131" x="639763" y="5945188"/>
          <p14:tracePt t="8137" x="657225" y="5962650"/>
          <p14:tracePt t="8142" x="666750" y="5972175"/>
          <p14:tracePt t="8144" x="676275" y="5991225"/>
          <p14:tracePt t="8149" x="684213" y="5999163"/>
          <p14:tracePt t="8153" x="693738" y="6018213"/>
          <p14:tracePt t="8158" x="703263" y="6035675"/>
          <p14:tracePt t="8161" x="712788" y="6045200"/>
          <p14:tracePt t="8165" x="720725" y="6054725"/>
          <p14:tracePt t="8178" x="730250" y="6064250"/>
          <p14:tracePt t="8181" x="739775" y="6072188"/>
          <p14:tracePt t="8185" x="749300" y="6081713"/>
          <p14:tracePt t="8191" x="757238" y="6091238"/>
          <p14:tracePt t="8193" x="766763" y="6100763"/>
          <p14:tracePt t="8197" x="776288" y="6108700"/>
          <p14:tracePt t="8207" x="785813" y="6118225"/>
          <p14:tracePt t="8209" x="793750" y="6127750"/>
          <p14:tracePt t="8213" x="803275" y="6137275"/>
          <p14:tracePt t="8217" x="812800" y="6137275"/>
          <p14:tracePt t="8223" x="822325" y="6145213"/>
          <p14:tracePt t="8225" x="831850" y="6145213"/>
          <p14:tracePt t="8229" x="831850" y="6154738"/>
          <p14:tracePt t="8233" x="839788" y="6154738"/>
          <p14:tracePt t="8240" x="858838" y="6164263"/>
          <p14:tracePt t="8241" x="868363" y="6164263"/>
          <p14:tracePt t="8245" x="876300" y="6164263"/>
          <p14:tracePt t="8249" x="895350" y="6164263"/>
          <p14:tracePt t="8255" x="895350" y="6173788"/>
          <p14:tracePt t="8257" x="904875" y="6173788"/>
          <p14:tracePt t="8260" x="922338" y="6181725"/>
          <p14:tracePt t="8265" x="931863" y="6181725"/>
          <p14:tracePt t="8269" x="941388" y="6181725"/>
          <p14:tracePt t="8273" x="949325" y="6181725"/>
          <p14:tracePt t="8277" x="968375" y="6181725"/>
          <p14:tracePt t="8286" x="985838" y="6181725"/>
          <p14:tracePt t="8290" x="995363" y="6191250"/>
          <p14:tracePt t="8293" x="1014413" y="6191250"/>
          <p14:tracePt t="8297" x="1022350" y="6191250"/>
          <p14:tracePt t="8303" x="1031875" y="6191250"/>
          <p14:tracePt t="8306" x="1041400" y="6191250"/>
          <p14:tracePt t="8308" x="1050925" y="6191250"/>
          <p14:tracePt t="8313" x="1068388" y="6191250"/>
          <p14:tracePt t="8317" x="1087438" y="6191250"/>
          <p14:tracePt t="8323" x="1095375" y="6191250"/>
          <p14:tracePt t="8326" x="1104900" y="6191250"/>
          <p14:tracePt t="8329" x="1123950" y="6191250"/>
          <p14:tracePt t="8339" x="1131888" y="6191250"/>
          <p14:tracePt t="8342" x="1141413" y="6191250"/>
          <p14:tracePt t="8345" x="1160463" y="6200775"/>
          <p14:tracePt t="8349" x="1168400" y="6200775"/>
          <p14:tracePt t="8356" x="1187450" y="6200775"/>
          <p14:tracePt t="8361" x="1196975" y="6200775"/>
          <p14:tracePt t="8366" x="1204913" y="6200775"/>
          <p14:tracePt t="8370" x="1214438" y="6200775"/>
          <p14:tracePt t="8374" x="1223963" y="6200775"/>
          <p14:tracePt t="8377" x="1233488" y="6200775"/>
          <p14:tracePt t="8381" x="1241425" y="6200775"/>
          <p14:tracePt t="8391" x="1250950" y="6200775"/>
          <p14:tracePt t="8393" x="1260475" y="6200775"/>
          <p14:tracePt t="8399" x="1270000" y="6200775"/>
          <p14:tracePt t="8403" x="1277938" y="6200775"/>
          <p14:tracePt t="8414" x="1306513" y="6200775"/>
          <p14:tracePt t="8419" x="1314450" y="6200775"/>
          <p14:tracePt t="8424" x="1333500" y="6200775"/>
          <p14:tracePt t="8426" x="1343025" y="6200775"/>
          <p14:tracePt t="8430" x="1360488" y="6200775"/>
          <p14:tracePt t="8434" x="1379538" y="6200775"/>
          <p14:tracePt t="8440" x="1406525" y="6200775"/>
          <p14:tracePt t="8442" x="1423988" y="6200775"/>
          <p14:tracePt t="8446" x="1443038" y="6200775"/>
          <p14:tracePt t="8450" x="1460500" y="6200775"/>
          <p14:tracePt t="8455" x="1489075" y="6200775"/>
          <p14:tracePt t="8458" x="1516063" y="6200775"/>
          <p14:tracePt t="8463" x="1543050" y="6200775"/>
          <p14:tracePt t="8466" x="1589088" y="6200775"/>
          <p14:tracePt t="8470" x="1616075" y="6200775"/>
          <p14:tracePt t="8474" x="1662113" y="6200775"/>
          <p14:tracePt t="8478" x="1689100" y="6200775"/>
          <p14:tracePt t="8482" x="1725613" y="6191250"/>
          <p14:tracePt t="8487" x="1771650" y="6191250"/>
          <p14:tracePt t="8491" x="1808163" y="6191250"/>
          <p14:tracePt t="8494" x="1835150" y="6191250"/>
          <p14:tracePt t="8498" x="1881188" y="6191250"/>
          <p14:tracePt t="8502" x="1917700" y="6191250"/>
          <p14:tracePt t="8508" x="1963738" y="6191250"/>
          <p14:tracePt t="8510" x="2017713" y="6181725"/>
          <p14:tracePt t="8514" x="2063750" y="6181725"/>
          <p14:tracePt t="8518" x="2100263" y="6181725"/>
          <p14:tracePt t="8523" x="2146300" y="6181725"/>
          <p14:tracePt t="8526" x="2173288" y="6181725"/>
          <p14:tracePt t="8530" x="2209800" y="6181725"/>
          <p14:tracePt t="8534" x="2255838" y="6181725"/>
          <p14:tracePt t="8540" x="2292350" y="6181725"/>
          <p14:tracePt t="8542" x="2338388" y="6181725"/>
          <p14:tracePt t="8548" x="2365375" y="6181725"/>
          <p14:tracePt t="8553" x="2401888" y="6181725"/>
          <p14:tracePt t="8562" x="2493963" y="6181725"/>
          <p14:tracePt t="8566" x="2520950" y="6181725"/>
          <p14:tracePt t="8570" x="2547938" y="6181725"/>
          <p14:tracePt t="8574" x="2566988" y="6181725"/>
          <p14:tracePt t="8578" x="2603500" y="6181725"/>
          <p14:tracePt t="8582" x="2630488" y="6181725"/>
          <p14:tracePt t="8588" x="2647950" y="6181725"/>
          <p14:tracePt t="8591" x="2676525" y="6181725"/>
          <p14:tracePt t="8593" x="2703513" y="6181725"/>
          <p14:tracePt t="8598" x="2720975" y="6181725"/>
          <p14:tracePt t="8602" x="2749550" y="6181725"/>
          <p14:tracePt t="8607" x="2776538" y="6181725"/>
          <p14:tracePt t="8610" x="2813050" y="6181725"/>
          <p14:tracePt t="8614" x="2840038" y="6181725"/>
          <p14:tracePt t="8618" x="2867025" y="6181725"/>
          <p14:tracePt t="8623" x="2895600" y="6181725"/>
          <p14:tracePt t="8626" x="2922588" y="6181725"/>
          <p14:tracePt t="8630" x="2959100" y="6181725"/>
          <p14:tracePt t="8634" x="2986088" y="6181725"/>
          <p14:tracePt t="8640" x="3022600" y="6181725"/>
          <p14:tracePt t="8642" x="3059113" y="6181725"/>
          <p14:tracePt t="8646" x="3086100" y="6181725"/>
          <p14:tracePt t="8650" x="3114675" y="6181725"/>
          <p14:tracePt t="8655" x="3141663" y="6181725"/>
          <p14:tracePt t="8658" x="3187700" y="6181725"/>
          <p14:tracePt t="8662" x="3214688" y="6181725"/>
          <p14:tracePt t="8666" x="3241675" y="6181725"/>
          <p14:tracePt t="8670" x="3270250" y="6181725"/>
          <p14:tracePt t="8674" x="3297238" y="6181725"/>
          <p14:tracePt t="8678" x="3343275" y="6181725"/>
          <p14:tracePt t="8682" x="3370263" y="6181725"/>
          <p14:tracePt t="8686" x="3397250" y="6181725"/>
          <p14:tracePt t="8691" x="3443288" y="6181725"/>
          <p14:tracePt t="8694" x="3470275" y="6181725"/>
          <p14:tracePt t="8698" x="3516313" y="6164263"/>
          <p14:tracePt t="8702" x="3552825" y="6164263"/>
          <p14:tracePt t="8708" x="3598863" y="6164263"/>
          <p14:tracePt t="8710" x="3635375" y="6154738"/>
          <p14:tracePt t="8714" x="3679825" y="6154738"/>
          <p14:tracePt t="8718" x="3716338" y="6145213"/>
          <p14:tracePt t="8724" x="3744913" y="6145213"/>
          <p14:tracePt t="8726" x="3789363" y="6137275"/>
          <p14:tracePt t="8730" x="3835400" y="6137275"/>
          <p14:tracePt t="8734" x="3862388" y="6127750"/>
          <p14:tracePt t="8740" x="3898900" y="6127750"/>
          <p14:tracePt t="8742" x="3963988" y="6118225"/>
          <p14:tracePt t="8746" x="3990975" y="6118225"/>
          <p14:tracePt t="8750" x="4027488" y="6100763"/>
          <p14:tracePt t="8756" x="4073525" y="6100763"/>
          <p14:tracePt t="8758" x="4100513" y="6091238"/>
          <p14:tracePt t="8762" x="4146550" y="6091238"/>
          <p14:tracePt t="8766" x="4173538" y="6091238"/>
          <p14:tracePt t="8770" x="4200525" y="6081713"/>
          <p14:tracePt t="8774" x="4229100" y="6081713"/>
          <p14:tracePt t="8778" x="4246563" y="6081713"/>
          <p14:tracePt t="8784" x="4283075" y="6072188"/>
          <p14:tracePt t="8797" x="4356100" y="6064250"/>
          <p14:tracePt t="8801" x="4375150" y="6064250"/>
          <p14:tracePt t="8808" x="4419600" y="6064250"/>
          <p14:tracePt t="8810" x="4448175" y="6064250"/>
          <p14:tracePt t="8814" x="4465638" y="6064250"/>
          <p14:tracePt t="8818" x="4484688" y="6064250"/>
          <p14:tracePt t="8824" x="4511675" y="6054725"/>
          <p14:tracePt t="8826" x="4529138" y="6054725"/>
          <p14:tracePt t="8830" x="4557713" y="6054725"/>
          <p14:tracePt t="8834" x="4575175" y="6054725"/>
          <p14:tracePt t="8840" x="4594225" y="6054725"/>
          <p14:tracePt t="8842" x="4630738" y="6054725"/>
          <p14:tracePt t="8846" x="4638675" y="6054725"/>
          <p14:tracePt t="8850" x="4657725" y="6054725"/>
          <p14:tracePt t="8855" x="4675188" y="6054725"/>
          <p14:tracePt t="8858" x="4694238" y="6054725"/>
          <p14:tracePt t="8864" x="4711700" y="6054725"/>
          <p14:tracePt t="8868" x="4730750" y="6054725"/>
          <p14:tracePt t="8875" x="4767263" y="6054725"/>
          <p14:tracePt t="8878" x="4776788" y="6054725"/>
          <p14:tracePt t="8890" x="4813300" y="6045200"/>
          <p14:tracePt t="8894" x="4830763" y="6045200"/>
          <p14:tracePt t="8897" x="4849813" y="6045200"/>
          <p14:tracePt t="8902" x="4857750" y="6045200"/>
          <p14:tracePt t="8909" x="4876800" y="6045200"/>
          <p14:tracePt t="8911" x="4886325" y="6045200"/>
          <p14:tracePt t="8914" x="4895850" y="6045200"/>
          <p14:tracePt t="8921" x="4913313" y="6045200"/>
          <p14:tracePt t="8931" x="4949825" y="6045200"/>
          <p14:tracePt t="8934" x="4959350" y="6045200"/>
          <p14:tracePt t="8940" x="4968875" y="6045200"/>
          <p14:tracePt t="8946" x="4976813" y="6045200"/>
          <p14:tracePt t="8950" x="4986338" y="6045200"/>
          <p14:tracePt t="8956" x="4995863" y="6045200"/>
          <p14:tracePt t="8958" x="5005388" y="6045200"/>
          <p14:tracePt t="8962" x="5013325" y="6045200"/>
          <p14:tracePt t="8973" x="5022850" y="6045200"/>
          <p14:tracePt t="8978" x="5032375" y="6045200"/>
          <p14:tracePt t="8982" x="5041900" y="6045200"/>
          <p14:tracePt t="8987" x="5049838" y="6045200"/>
          <p14:tracePt t="8991" x="5059363" y="6045200"/>
          <p14:tracePt t="8994" x="5078413" y="6045200"/>
          <p14:tracePt t="9000" x="5086350" y="6045200"/>
          <p14:tracePt t="9011" x="5122863" y="6045200"/>
          <p14:tracePt t="9014" x="5132388" y="6045200"/>
          <p14:tracePt t="9018" x="5151438" y="6045200"/>
          <p14:tracePt t="9023" x="5159375" y="6045200"/>
          <p14:tracePt t="9026" x="5168900" y="6045200"/>
          <p14:tracePt t="9030" x="5178425" y="6045200"/>
          <p14:tracePt t="9034" x="5195888" y="6045200"/>
          <p14:tracePt t="9040" x="5214938" y="6045200"/>
          <p14:tracePt t="9042" x="5224463" y="6045200"/>
          <p14:tracePt t="9046" x="5241925" y="6045200"/>
          <p14:tracePt t="9050" x="5251450" y="6045200"/>
          <p14:tracePt t="9056" x="5260975" y="6045200"/>
          <p14:tracePt t="9058" x="5278438" y="6045200"/>
          <p14:tracePt t="9062" x="5297488" y="6045200"/>
          <p14:tracePt t="9066" x="5305425" y="6045200"/>
          <p14:tracePt t="9070" x="5324475" y="6045200"/>
          <p14:tracePt t="9074" x="5341938" y="6045200"/>
          <p14:tracePt t="9078" x="5360988" y="6045200"/>
          <p14:tracePt t="9088" x="5378450" y="6045200"/>
          <p14:tracePt t="9092" x="5397500" y="6045200"/>
          <p14:tracePt t="9094" x="5407025" y="6045200"/>
          <p14:tracePt t="9097" x="5424488" y="6045200"/>
          <p14:tracePt t="9102" x="5443538" y="6045200"/>
          <p14:tracePt t="9107" x="5451475" y="6045200"/>
          <p14:tracePt t="9109" x="5461000" y="6045200"/>
          <p14:tracePt t="9114" x="5480050" y="6035675"/>
          <p14:tracePt t="9120" x="5487988" y="6035675"/>
          <p14:tracePt t="9131" x="5543550" y="6027738"/>
          <p14:tracePt t="9135" x="5553075" y="6027738"/>
          <p14:tracePt t="9140" x="5570538" y="6027738"/>
          <p14:tracePt t="9142" x="5580063" y="6027738"/>
          <p14:tracePt t="9146" x="5589588" y="6027738"/>
          <p14:tracePt t="9150" x="5597525" y="6027738"/>
          <p14:tracePt t="9156" x="5616575" y="6027738"/>
          <p14:tracePt t="9158" x="5626100" y="6027738"/>
          <p14:tracePt t="9162" x="5643563" y="6027738"/>
          <p14:tracePt t="9166" x="5662613" y="6027738"/>
          <p14:tracePt t="9170" x="5670550" y="6027738"/>
          <p14:tracePt t="9174" x="5680075" y="6027738"/>
          <p14:tracePt t="9178" x="5699125" y="6027738"/>
          <p14:tracePt t="9182" x="5708650" y="6027738"/>
          <p14:tracePt t="9187" x="5716588" y="6027738"/>
          <p14:tracePt t="9191" x="5726113" y="6027738"/>
          <p14:tracePt t="9194" x="5735638" y="6027738"/>
          <p14:tracePt t="9199" x="5745163" y="6027738"/>
          <p14:tracePt t="9212" x="5762625" y="6018213"/>
          <p14:tracePt t="9216" x="5772150" y="6018213"/>
          <p14:tracePt t="9218" x="5781675" y="6018213"/>
          <p14:tracePt t="9226" x="5789613" y="6018213"/>
          <p14:tracePt t="9230" x="5799138" y="6008688"/>
          <p14:tracePt t="9243" x="5808663" y="6008688"/>
          <p14:tracePt t="9335" x="5772150" y="6008688"/>
          <p14:tracePt t="9343" x="5726113" y="6008688"/>
          <p14:tracePt t="9351" x="5670550" y="6018213"/>
          <p14:tracePt t="9358" x="5616575" y="6018213"/>
          <p14:tracePt t="9363" x="5597525" y="6018213"/>
          <p14:tracePt t="9366" x="5570538" y="6018213"/>
          <p14:tracePt t="9370" x="5553075" y="6018213"/>
          <p14:tracePt t="9374" x="5524500" y="6018213"/>
          <p14:tracePt t="9378" x="5507038" y="6018213"/>
          <p14:tracePt t="9382" x="5497513" y="6027738"/>
          <p14:tracePt t="9388" x="5480050" y="6027738"/>
          <p14:tracePt t="9390" x="5461000" y="6027738"/>
          <p14:tracePt t="9394" x="5451475" y="6027738"/>
          <p14:tracePt t="9398" x="5434013" y="6027738"/>
          <p14:tracePt t="9407" x="5424488" y="6027738"/>
          <p14:tracePt t="9410" x="5407025" y="6027738"/>
          <p14:tracePt t="9414" x="5387975" y="6027738"/>
          <p14:tracePt t="9418" x="5378450" y="6027738"/>
          <p14:tracePt t="9423" x="5360988" y="6027738"/>
          <p14:tracePt t="9430" x="5341938" y="6027738"/>
          <p14:tracePt t="9434" x="5334000" y="6027738"/>
          <p14:tracePt t="9440" x="5314950" y="6027738"/>
          <p14:tracePt t="9442" x="5305425" y="6027738"/>
          <p14:tracePt t="9446" x="5297488" y="6027738"/>
          <p14:tracePt t="9450" x="5287963" y="6027738"/>
          <p14:tracePt t="9456" x="5278438" y="6035675"/>
          <p14:tracePt t="9458" x="5268913" y="6035675"/>
          <p14:tracePt t="9462" x="5260975" y="6035675"/>
          <p14:tracePt t="9466" x="5251450" y="6035675"/>
          <p14:tracePt t="9475" x="5241925" y="6035675"/>
          <p14:tracePt t="9601" x="5224463" y="6035675"/>
          <p14:tracePt t="9609" x="5168900" y="6035675"/>
          <p14:tracePt t="9617" x="5086350" y="6035675"/>
          <p14:tracePt t="9621" x="5049838" y="6035675"/>
          <p14:tracePt t="9622" x="5005388" y="6035675"/>
          <p14:tracePt t="9626" x="4968875" y="6035675"/>
          <p14:tracePt t="9630" x="4913313" y="6035675"/>
          <p14:tracePt t="9634" x="4886325" y="6035675"/>
          <p14:tracePt t="9640" x="4849813" y="6035675"/>
          <p14:tracePt t="9642" x="4830763" y="6045200"/>
          <p14:tracePt t="9646" x="4813300" y="6045200"/>
          <p14:tracePt t="9650" x="4794250" y="6045200"/>
          <p14:tracePt t="9658" x="4776788" y="6045200"/>
          <p14:tracePt t="9662" x="4767263" y="6045200"/>
          <p14:tracePt t="9666" x="4748213" y="6035675"/>
          <p14:tracePt t="9671" x="4730750" y="6018213"/>
          <p14:tracePt t="9674" x="4711700" y="5999163"/>
          <p14:tracePt t="9678" x="4675188" y="5972175"/>
          <p14:tracePt t="9682" x="4648200" y="5935663"/>
          <p14:tracePt t="9686" x="4611688" y="5908675"/>
          <p14:tracePt t="9690" x="4575175" y="5853113"/>
          <p14:tracePt t="9693" x="4548188" y="5807075"/>
          <p14:tracePt t="9698" x="4511675" y="5762625"/>
          <p14:tracePt t="9703" x="4475163" y="5716588"/>
          <p14:tracePt t="9708" x="4429125" y="5653088"/>
          <p14:tracePt t="9709" x="4411663" y="5588000"/>
          <p14:tracePt t="9714" x="4383088" y="5524500"/>
          <p14:tracePt t="9719" x="4365625" y="5478463"/>
          <p14:tracePt t="9723" x="4338638" y="5414963"/>
          <p14:tracePt t="9726" x="4329113" y="5360988"/>
          <p14:tracePt t="9730" x="4302125" y="5295900"/>
          <p14:tracePt t="9734" x="4292600" y="5259388"/>
          <p14:tracePt t="9741" x="4273550" y="5195888"/>
          <p14:tracePt t="9742" x="4256088" y="5149850"/>
          <p14:tracePt t="9746" x="4246563" y="5095875"/>
          <p14:tracePt t="9750" x="4237038" y="5059363"/>
          <p14:tracePt t="9755" x="4210050" y="5022850"/>
          <p14:tracePt t="9758" x="4200525" y="4976813"/>
          <p14:tracePt t="9762" x="4183063" y="4949825"/>
          <p14:tracePt t="9766" x="4156075" y="4913313"/>
          <p14:tracePt t="9770" x="4137025" y="4884738"/>
          <p14:tracePt t="9775" x="4127500" y="4848225"/>
          <p14:tracePt t="9778" x="4110038" y="4830763"/>
          <p14:tracePt t="9782" x="4090988" y="4811713"/>
          <p14:tracePt t="9786" x="4083050" y="4794250"/>
          <p14:tracePt t="9790" x="4064000" y="4784725"/>
          <p14:tracePt t="9794" x="4054475" y="4767263"/>
          <p14:tracePt t="9798" x="4044950" y="4757738"/>
          <p14:tracePt t="9802" x="4037013" y="4738688"/>
          <p14:tracePt t="9813" x="4027488" y="4721225"/>
          <p14:tracePt t="9823" x="4008438" y="4675188"/>
          <p14:tracePt t="9830" x="4000500" y="4648200"/>
          <p14:tracePt t="9834" x="4000500" y="4629150"/>
          <p14:tracePt t="9839" x="4000500" y="4611688"/>
          <p14:tracePt t="9842" x="4000500" y="4592638"/>
          <p14:tracePt t="9846" x="4000500" y="4584700"/>
          <p14:tracePt t="9850" x="4000500" y="4565650"/>
          <p14:tracePt t="9856" x="4000500" y="4548188"/>
          <p14:tracePt t="9858" x="4000500" y="4529138"/>
          <p14:tracePt t="9862" x="4000500" y="4511675"/>
          <p14:tracePt t="9866" x="4000500" y="4502150"/>
          <p14:tracePt t="9872" x="4000500" y="4483100"/>
          <p14:tracePt t="9874" x="4000500" y="4465638"/>
          <p14:tracePt t="9878" x="4000500" y="4446588"/>
          <p14:tracePt t="9882" x="4008438" y="4438650"/>
          <p14:tracePt t="9885" x="4017963" y="4438650"/>
          <p14:tracePt t="9890" x="4027488" y="4429125"/>
          <p14:tracePt t="9907" x="4054475" y="4392613"/>
          <p14:tracePt t="9909" x="4064000" y="4383088"/>
          <p14:tracePt t="9914" x="4073525" y="4383088"/>
          <p14:tracePt t="9918" x="4083050" y="4373563"/>
          <p14:tracePt t="9925" x="4090988" y="4365625"/>
          <p14:tracePt t="9929" x="4110038" y="4356100"/>
          <p14:tracePt t="9930" x="4110038" y="4346575"/>
          <p14:tracePt t="9934" x="4127500" y="4329113"/>
          <p14:tracePt t="9942" x="4137025" y="4319588"/>
          <p14:tracePt t="9945" x="4164013" y="4300538"/>
          <p14:tracePt t="9950" x="4183063" y="4273550"/>
          <p14:tracePt t="9958" x="4210050" y="4227513"/>
          <p14:tracePt t="9962" x="4219575" y="4200525"/>
          <p14:tracePt t="9966" x="4229100" y="4183063"/>
          <p14:tracePt t="9973" x="4256088" y="4154488"/>
          <p14:tracePt t="9974" x="4265613" y="4137025"/>
          <p14:tracePt t="9978" x="4273550" y="4100513"/>
          <p14:tracePt t="9982" x="4283075" y="4081463"/>
          <p14:tracePt t="9985" x="4292600" y="4054475"/>
          <p14:tracePt t="9990" x="4292600" y="4037013"/>
          <p14:tracePt t="9994" x="4302125" y="4008438"/>
          <p14:tracePt t="9998" x="4302125" y="3990975"/>
          <p14:tracePt t="10003" x="4302125" y="3971925"/>
          <p14:tracePt t="10007" x="4302125" y="3954463"/>
          <p14:tracePt t="10010" x="4310063" y="3944938"/>
          <p14:tracePt t="10014" x="4310063" y="3927475"/>
          <p14:tracePt t="10019" x="4310063" y="3917950"/>
          <p14:tracePt t="10023" x="4310063" y="3908425"/>
          <p14:tracePt t="10025" x="4310063" y="3898900"/>
          <p14:tracePt t="10030" x="4310063" y="3889375"/>
          <p14:tracePt t="10034" x="4302125" y="3871913"/>
          <p14:tracePt t="10039" x="4302125" y="3862388"/>
          <p14:tracePt t="10042" x="4292600" y="3852863"/>
          <p14:tracePt t="10050" x="4292600" y="3844925"/>
          <p14:tracePt t="10056" x="4292600" y="3835400"/>
          <p14:tracePt t="10058" x="4292600" y="3825875"/>
          <p14:tracePt t="10062" x="4283075" y="3816350"/>
          <p14:tracePt t="10066" x="4283075" y="3808413"/>
          <p14:tracePt t="10072" x="4283075" y="3798888"/>
          <p14:tracePt t="10078" x="4283075" y="3789363"/>
          <p14:tracePt t="10082" x="4283075" y="3779838"/>
          <p14:tracePt t="10086" x="4283075" y="3771900"/>
          <p14:tracePt t="10094" x="4283075" y="3762375"/>
          <p14:tracePt t="10105" x="4283075" y="3752850"/>
          <p14:tracePt t="10110" x="4283075" y="3743325"/>
          <p14:tracePt t="10127" x="4283075" y="3735388"/>
          <p14:tracePt t="10130" x="4283075" y="3725863"/>
          <p14:tracePt t="10140" x="4292600" y="3725863"/>
          <p14:tracePt t="10146" x="4302125" y="3725863"/>
          <p14:tracePt t="10150" x="4302125" y="3716338"/>
          <p14:tracePt t="10155" x="4310063" y="3716338"/>
          <p14:tracePt t="10162" x="4319588" y="3716338"/>
          <p14:tracePt t="10171" x="4329113" y="3706813"/>
          <p14:tracePt t="10178" x="4338638" y="3706813"/>
          <p14:tracePt t="10188" x="4346575" y="3706813"/>
          <p14:tracePt t="10194" x="4356100" y="3706813"/>
          <p14:tracePt t="10198" x="4365625" y="3706813"/>
          <p14:tracePt t="10207" x="4375150" y="3706813"/>
          <p14:tracePt t="10210" x="4383088" y="3698875"/>
          <p14:tracePt t="10214" x="4402138" y="3698875"/>
          <p14:tracePt t="10218" x="4411663" y="3698875"/>
          <p14:tracePt t="10225" x="4438650" y="3689350"/>
          <p14:tracePt t="10239" x="4448175" y="3679825"/>
          <p14:tracePt t="10248" x="4456113" y="3662363"/>
          <p14:tracePt t="10252" x="4465638" y="3662363"/>
          <p14:tracePt t="10256" x="4465638" y="3652838"/>
          <p14:tracePt t="10258" x="4475163" y="3643313"/>
          <p14:tracePt t="10267" x="4484688" y="3633788"/>
          <p14:tracePt t="10279" x="4492625" y="3625850"/>
          <p14:tracePt t="10282" x="4492625" y="3616325"/>
          <p14:tracePt t="10289" x="4492625" y="3606800"/>
          <p14:tracePt t="10298" x="4492625" y="3597275"/>
          <p14:tracePt t="10311" x="4492625" y="3589338"/>
          <p14:tracePt t="10323" x="4502150" y="3589338"/>
          <p14:tracePt t="10362" x="4511675" y="3589338"/>
          <p14:tracePt t="10372" x="4538663" y="3597275"/>
          <p14:tracePt t="10379" x="4557713" y="3616325"/>
          <p14:tracePt t="10386" x="4557713" y="3625850"/>
          <p14:tracePt t="10390" x="4565650" y="3625850"/>
          <p14:tracePt t="10398" x="4575175" y="3625850"/>
          <p14:tracePt t="10408" x="4584700" y="3625850"/>
          <p14:tracePt t="10416" x="4594225" y="3633788"/>
          <p14:tracePt t="10424" x="4602163" y="3633788"/>
          <p14:tracePt t="10427" x="4602163" y="3643313"/>
          <p14:tracePt t="10436" x="4611688" y="3643313"/>
          <p14:tracePt t="10443" x="4621213" y="3652838"/>
          <p14:tracePt t="10457" x="4630738" y="3652838"/>
          <p14:tracePt t="10463" x="4638675" y="3652838"/>
          <p14:tracePt t="10475" x="4648200" y="3662363"/>
          <p14:tracePt t="10528" x="4657725" y="3662363"/>
          <p14:tracePt t="10548" x="4667250" y="3662363"/>
          <p14:tracePt t="10557" x="4675188" y="3662363"/>
          <p14:tracePt t="10564" x="4684713" y="3662363"/>
          <p14:tracePt t="10567" x="4694238" y="3662363"/>
          <p14:tracePt t="10575" x="4703763" y="3662363"/>
          <p14:tracePt t="10589" x="4711700" y="3662363"/>
          <p14:tracePt t="10608" x="4721225" y="3662363"/>
          <p14:tracePt t="10620" x="4730750" y="3662363"/>
          <p14:tracePt t="10632" x="4740275" y="3662363"/>
          <p14:tracePt t="10659" x="4748213" y="3662363"/>
          <p14:tracePt t="10671" x="4757738" y="3662363"/>
          <p14:tracePt t="10695" x="4767263" y="3662363"/>
          <p14:tracePt t="11307" x="4776788" y="3662363"/>
          <p14:tracePt t="11316" x="4794250" y="3662363"/>
          <p14:tracePt t="11331" x="4803775" y="3662363"/>
          <p14:tracePt t="11341" x="4813300" y="3662363"/>
          <p14:tracePt t="11357" x="4821238" y="3662363"/>
          <p14:tracePt t="11376" x="4821238" y="3670300"/>
          <p14:tracePt t="11380" x="4830763" y="3670300"/>
          <p14:tracePt t="11389" x="4840288" y="3670300"/>
          <p14:tracePt t="11400" x="4849813" y="3679825"/>
          <p14:tracePt t="11412" x="4857750" y="3679825"/>
          <p14:tracePt t="11421" x="4867275" y="3679825"/>
          <p14:tracePt t="11424" x="4876800" y="3679825"/>
          <p14:tracePt t="11442" x="4895850" y="3679825"/>
          <p14:tracePt t="11450" x="4913313" y="3679825"/>
          <p14:tracePt t="11460" x="4932363" y="3679825"/>
          <p14:tracePt t="11464" x="4940300" y="3679825"/>
          <p14:tracePt t="11473" x="4949825" y="3679825"/>
          <p14:tracePt t="11479" x="4959350" y="3679825"/>
          <p14:tracePt t="11489" x="4968875" y="3679825"/>
          <p14:tracePt t="11495" x="4976813" y="3670300"/>
          <p14:tracePt t="11516" x="4986338" y="3670300"/>
          <p14:tracePt t="11521" x="4986338" y="3662363"/>
          <p14:tracePt t="11524" x="4995863" y="3662363"/>
          <p14:tracePt t="11527" x="5005388" y="3662363"/>
          <p14:tracePt t="11531" x="5013325" y="3662363"/>
          <p14:tracePt t="11535" x="5022850" y="3652838"/>
          <p14:tracePt t="11547" x="5032375" y="3652838"/>
          <p14:tracePt t="11778" x="5032375" y="3662363"/>
          <p14:tracePt t="11793" x="5032375" y="3716338"/>
          <p14:tracePt t="11794" x="5032375" y="3725863"/>
          <p14:tracePt t="11800" x="5032375" y="3743325"/>
          <p14:tracePt t="11804" x="5032375" y="3752850"/>
          <p14:tracePt t="11807" x="5032375" y="3771900"/>
          <p14:tracePt t="11816" x="5032375" y="3789363"/>
          <p14:tracePt t="11819" x="5032375" y="3798888"/>
          <p14:tracePt t="11824" x="5032375" y="3816350"/>
          <p14:tracePt t="11827" x="5032375" y="3825875"/>
          <p14:tracePt t="11832" x="5032375" y="3844925"/>
          <p14:tracePt t="11840" x="5032375" y="3852863"/>
          <p14:tracePt t="11843" x="5032375" y="3871913"/>
          <p14:tracePt t="11847" x="5032375" y="3881438"/>
          <p14:tracePt t="11853" x="5032375" y="3898900"/>
          <p14:tracePt t="11856" x="5032375" y="3908425"/>
          <p14:tracePt t="11859" x="5032375" y="3927475"/>
          <p14:tracePt t="11868" x="5032375" y="3935413"/>
          <p14:tracePt t="11872" x="5032375" y="3944938"/>
          <p14:tracePt t="11874" x="5032375" y="3954463"/>
          <p14:tracePt t="11878" x="5022850" y="3963988"/>
          <p14:tracePt t="11883" x="5013325" y="3971925"/>
          <p14:tracePt t="11888" x="5005388" y="3981450"/>
          <p14:tracePt t="11891" x="4995863" y="3981450"/>
          <p14:tracePt t="11905" x="4949825" y="4008438"/>
          <p14:tracePt t="11907" x="4932363" y="4017963"/>
          <p14:tracePt t="11910" x="4903788" y="4017963"/>
          <p14:tracePt t="11918" x="4876800" y="4027488"/>
          <p14:tracePt t="11927" x="4813300" y="4037013"/>
          <p14:tracePt t="11936" x="4711700" y="4064000"/>
          <p14:tracePt t="11945" x="4648200" y="4073525"/>
          <p14:tracePt t="11946" x="4602163" y="4073525"/>
          <p14:tracePt t="11954" x="4575175" y="4073525"/>
          <p14:tracePt t="11960" x="4502150" y="4073525"/>
          <p14:tracePt t="11964" x="4484688" y="4073525"/>
          <p14:tracePt t="11967" x="4456113" y="4073525"/>
          <p14:tracePt t="11973" x="4438650" y="4073525"/>
          <p14:tracePt t="11975" x="4411663" y="4073525"/>
          <p14:tracePt t="11979" x="4392613" y="4073525"/>
          <p14:tracePt t="11983" x="4375150" y="4073525"/>
          <p14:tracePt t="11990" x="4365625" y="4073525"/>
          <p14:tracePt t="11991" x="4346575" y="4073525"/>
          <p14:tracePt t="11995" x="4338638" y="4064000"/>
          <p14:tracePt t="12005" x="4329113" y="4054475"/>
          <p14:tracePt t="12011" x="4319588" y="4054475"/>
          <p14:tracePt t="12056" x="4319588" y="4044950"/>
          <p14:tracePt t="12064" x="4319588" y="4037013"/>
          <p14:tracePt t="12067" x="4319588" y="4027488"/>
          <p14:tracePt t="12080" x="4329113" y="4027488"/>
          <p14:tracePt t="12083" x="4329113" y="4017963"/>
          <p14:tracePt t="12089" x="4329113" y="4008438"/>
          <p14:tracePt t="12091" x="4338638" y="4000500"/>
          <p14:tracePt t="12095" x="4346575" y="4000500"/>
          <p14:tracePt t="12099" x="4346575" y="3990975"/>
          <p14:tracePt t="12105" x="4356100" y="3981450"/>
          <p14:tracePt t="12107" x="4365625" y="3981450"/>
          <p14:tracePt t="12110" x="4365625" y="3971925"/>
          <p14:tracePt t="12117" x="4375150" y="3971925"/>
          <p14:tracePt t="12126" x="4383088" y="3971925"/>
          <p14:tracePt t="12133" x="4392613" y="3971925"/>
          <p14:tracePt t="12140" x="4419600" y="3971925"/>
          <p14:tracePt t="12144" x="4429125" y="3971925"/>
          <p14:tracePt t="12146" x="4438650" y="3971925"/>
          <p14:tracePt t="12153" x="4448175" y="3963988"/>
          <p14:tracePt t="12159" x="4456113" y="3963988"/>
          <p14:tracePt t="12163" x="4465638" y="3954463"/>
          <p14:tracePt t="12167" x="4475163" y="3954463"/>
          <p14:tracePt t="12173" x="4492625" y="3944938"/>
          <p14:tracePt t="12175" x="4502150" y="3944938"/>
          <p14:tracePt t="12184" x="4511675" y="3944938"/>
          <p14:tracePt t="12192" x="4529138" y="3944938"/>
          <p14:tracePt t="12195" x="4538663" y="3944938"/>
          <p14:tracePt t="12199" x="4548188" y="3935413"/>
          <p14:tracePt t="12205" x="4565650" y="3935413"/>
          <p14:tracePt t="12208" x="4575175" y="3935413"/>
          <p14:tracePt t="12215" x="4594225" y="3927475"/>
          <p14:tracePt t="12221" x="4602163" y="3927475"/>
          <p14:tracePt t="12224" x="4611688" y="3927475"/>
          <p14:tracePt t="12226" x="4621213" y="3917950"/>
          <p14:tracePt t="12231" x="4630738" y="3917950"/>
          <p14:tracePt t="12240" x="4638675" y="3917950"/>
          <p14:tracePt t="12243" x="4638675" y="3908425"/>
          <p14:tracePt t="12266" x="4638675" y="3898900"/>
          <p14:tracePt t="12276" x="4638675" y="3871913"/>
          <p14:tracePt t="12281" x="4638675" y="3862388"/>
          <p14:tracePt t="12282" x="4638675" y="3852863"/>
          <p14:tracePt t="12291" x="4638675" y="3844925"/>
          <p14:tracePt t="12296" x="4638675" y="3835400"/>
          <p14:tracePt t="12299" x="4630738" y="3825875"/>
          <p14:tracePt t="12305" x="4630738" y="3816350"/>
          <p14:tracePt t="12307" x="4630738" y="3808413"/>
          <p14:tracePt t="12311" x="4621213" y="3798888"/>
          <p14:tracePt t="12322" x="4611688" y="3798888"/>
          <p14:tracePt t="12324" x="4611688" y="3789363"/>
          <p14:tracePt t="12327" x="4611688" y="3779838"/>
          <p14:tracePt t="12331" x="4611688" y="3771900"/>
          <p14:tracePt t="12338" x="4602163" y="3771900"/>
          <p14:tracePt t="12340" x="4602163" y="3762375"/>
          <p14:tracePt t="12347" x="4602163" y="3752850"/>
          <p14:tracePt t="12357" x="4602163" y="3743325"/>
          <p14:tracePt t="12389" x="4602163" y="3735388"/>
          <p14:tracePt t="12395" x="4602163" y="3725863"/>
          <p14:tracePt t="12401" x="4611688" y="3725863"/>
          <p14:tracePt t="12404" x="4611688" y="3716338"/>
          <p14:tracePt t="12407" x="4621213" y="3716338"/>
          <p14:tracePt t="12412" x="4621213" y="3706813"/>
          <p14:tracePt t="12422" x="4630738" y="3706813"/>
          <p14:tracePt t="12424" x="4630738" y="3698875"/>
          <p14:tracePt t="12427" x="4638675" y="3698875"/>
          <p14:tracePt t="12445" x="4648200" y="3698875"/>
          <p14:tracePt t="12453" x="4657725" y="3698875"/>
          <p14:tracePt t="12460" x="4667250" y="3698875"/>
          <p14:tracePt t="12475" x="4675188" y="3698875"/>
          <p14:tracePt t="12483" x="4684713" y="3698875"/>
          <p14:tracePt t="12493" x="4694238" y="3698875"/>
          <p14:tracePt t="12498" x="4703763" y="3698875"/>
          <p14:tracePt t="12506" x="4721225" y="3698875"/>
          <p14:tracePt t="12509" x="4730750" y="3689350"/>
          <p14:tracePt t="12512" x="4740275" y="3689350"/>
          <p14:tracePt t="12525" x="4748213" y="3689350"/>
          <p14:tracePt t="12532" x="4757738" y="3689350"/>
          <p14:tracePt t="12538" x="4767263" y="3679825"/>
          <p14:tracePt t="12540" x="4776788" y="3679825"/>
          <p14:tracePt t="12551" x="4784725" y="3679825"/>
          <p14:tracePt t="12562" x="4794250" y="3679825"/>
          <p14:tracePt t="12565" x="4803775" y="3679825"/>
          <p14:tracePt t="12568" x="4813300" y="3679825"/>
          <p14:tracePt t="12572" x="4821238" y="3679825"/>
          <p14:tracePt t="12576" x="4830763" y="3679825"/>
          <p14:tracePt t="12580" x="4840288" y="3679825"/>
          <p14:tracePt t="12586" x="4849813" y="3679825"/>
          <p14:tracePt t="12601" x="4857750" y="3679825"/>
          <p14:tracePt t="12613" x="4867275" y="3679825"/>
          <p14:tracePt t="12623" x="4876800" y="3689350"/>
          <p14:tracePt t="12781" x="4895850" y="3689350"/>
          <p14:tracePt t="12788" x="4903788" y="3689350"/>
          <p14:tracePt t="12805" x="4940300" y="3689350"/>
          <p14:tracePt t="12810" x="4949825" y="3698875"/>
          <p14:tracePt t="12812" x="4959350" y="3698875"/>
          <p14:tracePt t="12816" x="4976813" y="3706813"/>
          <p14:tracePt t="12822" x="4976813" y="3716338"/>
          <p14:tracePt t="12824" x="4995863" y="3716338"/>
          <p14:tracePt t="12828" x="5013325" y="3725863"/>
          <p14:tracePt t="12832" x="5022850" y="3725863"/>
          <p14:tracePt t="12838" x="5041900" y="3735388"/>
          <p14:tracePt t="12840" x="5059363" y="3735388"/>
          <p14:tracePt t="12844" x="5068888" y="3743325"/>
          <p14:tracePt t="12848" x="5086350" y="3743325"/>
          <p14:tracePt t="12855" x="5086350" y="3752850"/>
          <p14:tracePt t="12857" x="5105400" y="3752850"/>
          <p14:tracePt t="12859" x="5114925" y="3752850"/>
          <p14:tracePt t="12864" x="5122863" y="3762375"/>
          <p14:tracePt t="12868" x="5132388" y="3762375"/>
          <p14:tracePt t="12872" x="5141913" y="3762375"/>
          <p14:tracePt t="12875" x="5159375" y="3771900"/>
          <p14:tracePt t="12887" x="5159375" y="3779838"/>
          <p14:tracePt t="12890" x="5178425" y="3789363"/>
          <p14:tracePt t="12891" x="5187950" y="3789363"/>
          <p14:tracePt t="12896" x="5195888" y="3808413"/>
          <p14:tracePt t="12902" x="5214938" y="3816350"/>
          <p14:tracePt t="12906" x="5224463" y="3825875"/>
          <p14:tracePt t="12908" x="5241925" y="3844925"/>
          <p14:tracePt t="12912" x="5260975" y="3852863"/>
          <p14:tracePt t="12916" x="5278438" y="3871913"/>
          <p14:tracePt t="12922" x="5287963" y="3881438"/>
          <p14:tracePt t="12926" x="5305425" y="3898900"/>
          <p14:tracePt t="12928" x="5324475" y="3917950"/>
          <p14:tracePt t="12932" x="5334000" y="3927475"/>
          <p14:tracePt t="12936" x="5351463" y="3944938"/>
          <p14:tracePt t="12941" x="5370513" y="3963988"/>
          <p14:tracePt t="12944" x="5378450" y="3971925"/>
          <p14:tracePt t="12947" x="5387975" y="3981450"/>
          <p14:tracePt t="12953" x="5407025" y="3990975"/>
          <p14:tracePt t="12956" x="5407025" y="4000500"/>
          <p14:tracePt t="12959" x="5414963" y="4008438"/>
          <p14:tracePt t="12964" x="5424488" y="4017963"/>
          <p14:tracePt t="12967" x="5434013" y="4027488"/>
          <p14:tracePt t="12972" x="5443538" y="4027488"/>
          <p14:tracePt t="12976" x="5451475" y="4037013"/>
          <p14:tracePt t="12980" x="5461000" y="4044950"/>
          <p14:tracePt t="12992" x="5470525" y="4044950"/>
          <p14:tracePt t="12996" x="5480050" y="4054475"/>
          <p14:tracePt t="13000" x="5487988" y="4064000"/>
          <p14:tracePt t="13006" x="5497513" y="4064000"/>
          <p14:tracePt t="13007" x="5507038" y="4073525"/>
          <p14:tracePt t="13012" x="5516563" y="4081463"/>
          <p14:tracePt t="13016" x="5516563" y="4090988"/>
          <p14:tracePt t="13022" x="5524500" y="4100513"/>
          <p14:tracePt t="13028" x="5534025" y="4100513"/>
          <p14:tracePt t="13032" x="5543550" y="4110038"/>
          <p14:tracePt t="13038" x="5553075" y="4117975"/>
          <p14:tracePt t="13040" x="5561013" y="4127500"/>
          <p14:tracePt t="13055" x="5561013" y="4137025"/>
          <p14:tracePt t="13061" x="5570538" y="4146550"/>
          <p14:tracePt t="13064" x="5570538" y="4154488"/>
          <p14:tracePt t="13073" x="5580063" y="4154488"/>
          <p14:tracePt t="13076" x="5580063" y="4164013"/>
          <p14:tracePt t="13087" x="5580063" y="4173538"/>
          <p14:tracePt t="13097" x="5580063" y="4183063"/>
          <p14:tracePt t="13106" x="5580063" y="4191000"/>
          <p14:tracePt t="13117" x="5580063" y="4200525"/>
          <p14:tracePt t="13124" x="5580063" y="4210050"/>
          <p14:tracePt t="13138" x="5570538" y="4210050"/>
          <p14:tracePt t="13150" x="5570538" y="4219575"/>
          <p14:tracePt t="13163" x="5570538" y="4227513"/>
          <p14:tracePt t="13170" x="5561013" y="4227513"/>
          <p14:tracePt t="13177" x="5553075" y="4237038"/>
          <p14:tracePt t="13191" x="5534025" y="4237038"/>
          <p14:tracePt t="13195" x="5524500" y="4237038"/>
          <p14:tracePt t="13201" x="5516563" y="4237038"/>
          <p14:tracePt t="13205" x="5507038" y="4237038"/>
          <p14:tracePt t="13207" x="5497513" y="4237038"/>
          <p14:tracePt t="13212" x="5487988" y="4237038"/>
          <p14:tracePt t="13216" x="5480050" y="4237038"/>
          <p14:tracePt t="13224" x="5470525" y="4237038"/>
          <p14:tracePt t="13244" x="5461000" y="4237038"/>
          <p14:tracePt t="13257" x="5451475" y="4237038"/>
          <p14:tracePt t="13261" x="5443538" y="4237038"/>
          <p14:tracePt t="13270" x="5434013" y="4237038"/>
          <p14:tracePt t="13281" x="5424488" y="4237038"/>
          <p14:tracePt t="15352" x="5414963" y="4237038"/>
          <p14:tracePt t="15360" x="5407025" y="4227513"/>
          <p14:tracePt t="15365" x="5397500" y="4219575"/>
          <p14:tracePt t="15369" x="5378450" y="4200525"/>
          <p14:tracePt t="15373" x="5360988" y="4191000"/>
          <p14:tracePt t="15376" x="5341938" y="4183063"/>
          <p14:tracePt t="15380" x="5324475" y="4173538"/>
          <p14:tracePt t="15387" x="5305425" y="4164013"/>
          <p14:tracePt t="15389" x="5287963" y="4154488"/>
          <p14:tracePt t="15393" x="5268913" y="4146550"/>
          <p14:tracePt t="15397" x="5260975" y="4137025"/>
          <p14:tracePt t="15402" x="5241925" y="4127500"/>
          <p14:tracePt t="15405" x="5224463" y="4117975"/>
          <p14:tracePt t="15409" x="5205413" y="4110038"/>
          <p14:tracePt t="15413" x="5187950" y="4100513"/>
          <p14:tracePt t="15417" x="5168900" y="4090988"/>
          <p14:tracePt t="15422" x="5159375" y="4081463"/>
          <p14:tracePt t="15425" x="5141913" y="4073525"/>
          <p14:tracePt t="15429" x="5122863" y="4064000"/>
          <p14:tracePt t="15435" x="5122863" y="4054475"/>
          <p14:tracePt t="15438" x="5105400" y="4037013"/>
          <p14:tracePt t="15440" x="5086350" y="4027488"/>
          <p14:tracePt t="15447" x="5068888" y="4017963"/>
          <p14:tracePt t="15456" x="5041900" y="4008438"/>
          <p14:tracePt t="15465" x="5005388" y="3990975"/>
          <p14:tracePt t="15471" x="4995863" y="3981450"/>
          <p14:tracePt t="15473" x="4986338" y="3971925"/>
          <p14:tracePt t="15477" x="4959350" y="3963988"/>
          <p14:tracePt t="15481" x="4959350" y="3954463"/>
          <p14:tracePt t="15487" x="4940300" y="3944938"/>
          <p14:tracePt t="15489" x="4922838" y="3935413"/>
          <p14:tracePt t="15493" x="4903788" y="3927475"/>
          <p14:tracePt t="15497" x="4895850" y="3917950"/>
          <p14:tracePt t="15504" x="4867275" y="3898900"/>
          <p14:tracePt t="15509" x="4849813" y="3889375"/>
          <p14:tracePt t="15513" x="4840288" y="3889375"/>
          <p14:tracePt t="15516" x="4821238" y="3881438"/>
          <p14:tracePt t="15525" x="4813300" y="3871913"/>
          <p14:tracePt t="15529" x="4794250" y="3862388"/>
          <p14:tracePt t="15534" x="4784725" y="3852863"/>
          <p14:tracePt t="15539" x="4776788" y="3844925"/>
          <p14:tracePt t="15541" x="4767263" y="3835400"/>
          <p14:tracePt t="15545" x="4757738" y="3825875"/>
          <p14:tracePt t="15555" x="4748213" y="3816350"/>
          <p14:tracePt t="15557" x="4740275" y="3808413"/>
          <p14:tracePt t="15561" x="4730750" y="3798888"/>
          <p14:tracePt t="15566" x="4721225" y="3789363"/>
          <p14:tracePt t="15571" x="4703763" y="3779838"/>
          <p14:tracePt t="15573" x="4694238" y="3771900"/>
          <p14:tracePt t="15577" x="4684713" y="3752850"/>
          <p14:tracePt t="15581" x="4675188" y="3752850"/>
          <p14:tracePt t="15587" x="4667250" y="3743325"/>
          <p14:tracePt t="15589" x="4657725" y="3735388"/>
          <p14:tracePt t="15593" x="4638675" y="3716338"/>
          <p14:tracePt t="15597" x="4621213" y="3706813"/>
          <p14:tracePt t="15603" x="4602163" y="3689350"/>
          <p14:tracePt t="15605" x="4584700" y="3679825"/>
          <p14:tracePt t="15609" x="4575175" y="3670300"/>
          <p14:tracePt t="15613" x="4557713" y="3662363"/>
          <p14:tracePt t="15616" x="4538663" y="3643313"/>
          <p14:tracePt t="15622" x="4521200" y="3633788"/>
          <p14:tracePt t="15625" x="4502150" y="3625850"/>
          <p14:tracePt t="15629" x="4475163" y="3616325"/>
          <p14:tracePt t="15633" x="4456113" y="3606800"/>
          <p14:tracePt t="15638" x="4438650" y="3606800"/>
          <p14:tracePt t="15641" x="4419600" y="3597275"/>
          <p14:tracePt t="15645" x="4402138" y="3597275"/>
          <p14:tracePt t="15649" x="4392613" y="3589338"/>
          <p14:tracePt t="15655" x="4375150" y="3579813"/>
          <p14:tracePt t="15656" x="4365625" y="3570288"/>
          <p14:tracePt t="15661" x="4346575" y="3570288"/>
          <p14:tracePt t="15665" x="4329113" y="3560763"/>
          <p14:tracePt t="15671" x="4319588" y="3552825"/>
          <p14:tracePt t="15673" x="4310063" y="3552825"/>
          <p14:tracePt t="15676" x="4302125" y="3543300"/>
          <p14:tracePt t="15680" x="4292600" y="3533775"/>
          <p14:tracePt t="15687" x="4283075" y="3524250"/>
          <p14:tracePt t="15689" x="4273550" y="3524250"/>
          <p14:tracePt t="15693" x="4256088" y="3516313"/>
          <p14:tracePt t="15703" x="4246563" y="3506788"/>
          <p14:tracePt t="15705" x="4237038" y="3497263"/>
          <p14:tracePt t="15709" x="4237038" y="3487738"/>
          <p14:tracePt t="15717" x="4229100" y="3479800"/>
          <p14:tracePt t="15721" x="4219575" y="3470275"/>
          <p14:tracePt t="15729" x="4210050" y="3460750"/>
          <p14:tracePt t="15735" x="4200525" y="3451225"/>
          <p14:tracePt t="15743" x="4200525" y="3443288"/>
          <p14:tracePt t="15747" x="4192588" y="3443288"/>
          <p14:tracePt t="15749" x="4192588" y="3433763"/>
          <p14:tracePt t="15755" x="4183063" y="3424238"/>
          <p14:tracePt t="15757" x="4183063" y="3406775"/>
          <p14:tracePt t="15761" x="4173538" y="3406775"/>
          <p14:tracePt t="15772" x="4164013" y="3397250"/>
          <p14:tracePt t="15779" x="4156075" y="3387725"/>
          <p14:tracePt t="15783" x="4146550" y="3378200"/>
          <p14:tracePt t="15791" x="4137025" y="3370263"/>
          <p14:tracePt t="15847" x="4137025" y="3360738"/>
          <p14:tracePt t="15872" x="4137025" y="3351213"/>
          <p14:tracePt t="15899" x="4146550" y="3351213"/>
          <p14:tracePt t="15910" x="4156075" y="3351213"/>
          <p14:tracePt t="15914" x="4164013" y="3351213"/>
          <p14:tracePt t="15917" x="4173538" y="3351213"/>
          <p14:tracePt t="15935" x="4183063" y="3351213"/>
          <p14:tracePt t="15939" x="4192588" y="3351213"/>
          <p14:tracePt t="15945" x="4200525" y="3351213"/>
          <p14:tracePt t="15955" x="4210050" y="3351213"/>
          <p14:tracePt t="15974" x="4219575" y="3351213"/>
          <p14:tracePt t="16132" x="4219575" y="3360738"/>
          <p14:tracePt t="16144" x="4229100" y="3370263"/>
          <p14:tracePt t="16157" x="4237038" y="3370263"/>
          <p14:tracePt t="16166" x="4246563" y="3378200"/>
          <p14:tracePt t="16173" x="4256088" y="3387725"/>
          <p14:tracePt t="16199" x="4265613" y="3387725"/>
          <p14:tracePt t="16238" x="4273550" y="3397250"/>
          <p14:tracePt t="17381" x="4273550" y="3387725"/>
          <p14:tracePt t="17394" x="4273550" y="3360738"/>
          <p14:tracePt t="17398" x="4265613" y="3351213"/>
          <p14:tracePt t="17411" x="4256088" y="3341688"/>
          <p14:tracePt t="17415" x="4256088" y="3333750"/>
          <p14:tracePt t="17420" x="4246563" y="3324225"/>
          <p14:tracePt t="17426" x="4237038" y="3314700"/>
          <p14:tracePt t="17437" x="4229100" y="3305175"/>
          <p14:tracePt t="17439" x="4229100" y="3297238"/>
          <p14:tracePt t="17449" x="4229100" y="3287713"/>
          <p14:tracePt t="17460" x="4210050" y="3260725"/>
          <p14:tracePt t="17465" x="4200525" y="3251200"/>
          <p14:tracePt t="17472" x="4192588" y="3241675"/>
          <p14:tracePt t="17479" x="4183063" y="3232150"/>
          <p14:tracePt t="17482" x="4183063" y="3224213"/>
          <p14:tracePt t="17491" x="4173538" y="3214688"/>
          <p14:tracePt t="17494" x="4173538" y="3205163"/>
          <p14:tracePt t="17498" x="4164013" y="3195638"/>
          <p14:tracePt t="17504" x="4156075" y="3187700"/>
          <p14:tracePt t="17510" x="4146550" y="3187700"/>
          <p14:tracePt t="17514" x="4137025" y="3178175"/>
          <p14:tracePt t="17525" x="4127500" y="3168650"/>
          <p14:tracePt t="17534" x="4127500" y="3159125"/>
          <p14:tracePt t="17551" x="4119563" y="3151188"/>
          <p14:tracePt t="17569" x="4110038" y="3141663"/>
          <p14:tracePt t="17579" x="4100513" y="3141663"/>
          <p14:tracePt t="17595" x="4090988" y="3132138"/>
          <p14:tracePt t="17627" x="4083050" y="3122613"/>
          <p14:tracePt t="17688" x="4073525" y="3114675"/>
          <p14:tracePt t="17697" x="4073525" y="3105150"/>
          <p14:tracePt t="17705" x="4073525" y="3095625"/>
          <p14:tracePt t="17712" x="4073525" y="3086100"/>
          <p14:tracePt t="17720" x="4064000" y="3086100"/>
          <p14:tracePt t="17722" x="4064000" y="3078163"/>
          <p14:tracePt t="17732" x="4064000" y="3068638"/>
          <p14:tracePt t="17743" x="4054475" y="3059113"/>
          <p14:tracePt t="17759" x="4054475" y="3049588"/>
          <p14:tracePt t="17787" x="4054475" y="3041650"/>
          <p14:tracePt t="17795" x="4044950" y="3032125"/>
          <p14:tracePt t="17847" x="4044950" y="3022600"/>
          <p14:tracePt t="17863" x="4044950" y="3013075"/>
          <p14:tracePt t="17896" x="4044950" y="3005138"/>
          <p14:tracePt t="17963" x="4044950" y="2995613"/>
          <p14:tracePt t="17974" x="4054475" y="3005138"/>
          <p14:tracePt t="17979" x="4064000" y="3013075"/>
          <p14:tracePt t="17983" x="4064000" y="3022600"/>
          <p14:tracePt t="17988" x="4073525" y="3022600"/>
          <p14:tracePt t="17990" x="4083050" y="3022600"/>
          <p14:tracePt t="17994" x="4090988" y="3032125"/>
          <p14:tracePt t="17998" x="4100513" y="3041650"/>
          <p14:tracePt t="18003" x="4110038" y="3049588"/>
          <p14:tracePt t="18006" x="4127500" y="3049588"/>
          <p14:tracePt t="18010" x="4127500" y="3059113"/>
          <p14:tracePt t="18014" x="4137025" y="3068638"/>
          <p14:tracePt t="18020" x="4146550" y="3068638"/>
          <p14:tracePt t="18021" x="4156075" y="3078163"/>
          <p14:tracePt t="18026" x="4164013" y="3078163"/>
          <p14:tracePt t="18033" x="4173538" y="3086100"/>
          <p14:tracePt t="18042" x="4192588" y="3105150"/>
          <p14:tracePt t="18049" x="4210050" y="3114675"/>
          <p14:tracePt t="18053" x="4219575" y="3122613"/>
          <p14:tracePt t="18055" x="4229100" y="3132138"/>
          <p14:tracePt t="18058" x="4237038" y="3141663"/>
          <p14:tracePt t="18062" x="4246563" y="3141663"/>
          <p14:tracePt t="18068" x="4256088" y="3151188"/>
          <p14:tracePt t="18071" x="4256088" y="3159125"/>
          <p14:tracePt t="18081" x="4265613" y="3168650"/>
          <p14:tracePt t="18091" x="4273550" y="3178175"/>
          <p14:tracePt t="18095" x="4273550" y="3187700"/>
          <p14:tracePt t="18104" x="4283075" y="3195638"/>
          <p14:tracePt t="18110" x="4283075" y="3205163"/>
          <p14:tracePt t="18114" x="4292600" y="3214688"/>
          <p14:tracePt t="18127" x="4292600" y="3224213"/>
          <p14:tracePt t="18130" x="4292600" y="3232150"/>
          <p14:tracePt t="18138" x="4292600" y="3241675"/>
          <p14:tracePt t="18147" x="4292600" y="3251200"/>
          <p14:tracePt t="18150" x="4292600" y="3260725"/>
          <p14:tracePt t="18154" x="4292600" y="3268663"/>
          <p14:tracePt t="18158" x="4292600" y="3278188"/>
          <p14:tracePt t="18163" x="4292600" y="3287713"/>
          <p14:tracePt t="18166" x="4292600" y="3297238"/>
          <p14:tracePt t="18170" x="4292600" y="3305175"/>
          <p14:tracePt t="18174" x="4292600" y="3314700"/>
          <p14:tracePt t="18177" x="4292600" y="3324225"/>
          <p14:tracePt t="18184" x="4292600" y="3333750"/>
          <p14:tracePt t="18187" x="4292600" y="3351213"/>
          <p14:tracePt t="18190" x="4292600" y="3360738"/>
          <p14:tracePt t="18199" x="4292600" y="3370263"/>
          <p14:tracePt t="18203" x="4292600" y="3378200"/>
          <p14:tracePt t="18210" x="4292600" y="3387725"/>
          <p14:tracePt t="18214" x="4292600" y="3397250"/>
          <p14:tracePt t="18222" x="4292600" y="3406775"/>
          <p14:tracePt t="18237" x="4283075" y="3406775"/>
          <p14:tracePt t="18240" x="4283075" y="3414713"/>
          <p14:tracePt t="18275" x="4273550" y="3414713"/>
          <p14:tracePt t="18278" x="4273550" y="3424238"/>
          <p14:tracePt t="18287" x="4273550" y="3433763"/>
          <p14:tracePt t="18375" x="4273550" y="3424238"/>
          <p14:tracePt t="18381" x="4273550" y="3414713"/>
          <p14:tracePt t="18389" x="4273550" y="3387725"/>
          <p14:tracePt t="18399" x="4273550" y="3370263"/>
          <p14:tracePt t="18405" x="4265613" y="3351213"/>
          <p14:tracePt t="18406" x="4265613" y="3333750"/>
          <p14:tracePt t="18411" x="4265613" y="3314700"/>
          <p14:tracePt t="18417" x="4265613" y="3305175"/>
          <p14:tracePt t="18421" x="4265613" y="3287713"/>
          <p14:tracePt t="18423" x="4265613" y="3278188"/>
          <p14:tracePt t="18427" x="4256088" y="3268663"/>
          <p14:tracePt t="18431" x="4256088" y="3260725"/>
          <p14:tracePt t="18436" x="4246563" y="3241675"/>
          <p14:tracePt t="18439" x="4237038" y="3232150"/>
          <p14:tracePt t="18443" x="4229100" y="3214688"/>
          <p14:tracePt t="18447" x="4219575" y="3195638"/>
          <p14:tracePt t="18453" x="4210050" y="3178175"/>
          <p14:tracePt t="18455" x="4200525" y="3159125"/>
          <p14:tracePt t="18459" x="4192588" y="3151188"/>
          <p14:tracePt t="18463" x="4183063" y="3141663"/>
          <p14:tracePt t="18470" x="4173538" y="3132138"/>
          <p14:tracePt t="18471" x="4164013" y="3132138"/>
          <p14:tracePt t="18474" x="4164013" y="3122613"/>
          <p14:tracePt t="18478" x="4156075" y="3114675"/>
          <p14:tracePt t="18485" x="4156075" y="3105150"/>
          <p14:tracePt t="18488" x="4156075" y="3095625"/>
          <p14:tracePt t="18491" x="4146550" y="3086100"/>
          <p14:tracePt t="18495" x="4137025" y="3078163"/>
          <p14:tracePt t="18507" x="4127500" y="3078163"/>
          <p14:tracePt t="18511" x="4127500" y="3068638"/>
          <p14:tracePt t="18518" x="4127500" y="3059113"/>
          <p14:tracePt t="18523" x="4127500" y="3049588"/>
          <p14:tracePt t="18527" x="4127500" y="3041650"/>
          <p14:tracePt t="18531" x="4127500" y="3032125"/>
          <p14:tracePt t="18539" x="4127500" y="3022600"/>
          <p14:tracePt t="18588" x="4127500" y="3013075"/>
          <p14:tracePt t="18605" x="4137025" y="3013075"/>
          <p14:tracePt t="18608" x="4146550" y="3013075"/>
          <p14:tracePt t="18616" x="4164013" y="3013075"/>
          <p14:tracePt t="18620" x="4173538" y="3013075"/>
          <p14:tracePt t="18623" x="4183063" y="3013075"/>
          <p14:tracePt t="18627" x="4192588" y="3013075"/>
          <p14:tracePt t="18631" x="4200525" y="3013075"/>
          <p14:tracePt t="18636" x="4219575" y="3013075"/>
          <p14:tracePt t="18644" x="4229100" y="3013075"/>
          <p14:tracePt t="18647" x="4246563" y="3013075"/>
          <p14:tracePt t="18653" x="4256088" y="3013075"/>
          <p14:tracePt t="18655" x="4265613" y="3013075"/>
          <p14:tracePt t="18659" x="4283075" y="3022600"/>
          <p14:tracePt t="18663" x="4283075" y="3032125"/>
          <p14:tracePt t="18669" x="4292600" y="3041650"/>
          <p14:tracePt t="18671" x="4310063" y="3059113"/>
          <p14:tracePt t="18675" x="4319588" y="3068638"/>
          <p14:tracePt t="18679" x="4329113" y="3078163"/>
          <p14:tracePt t="18684" x="4338638" y="3086100"/>
          <p14:tracePt t="18687" x="4346575" y="3095625"/>
          <p14:tracePt t="18691" x="4365625" y="3122613"/>
          <p14:tracePt t="18695" x="4375150" y="3122613"/>
          <p14:tracePt t="18701" x="4383088" y="3141663"/>
          <p14:tracePt t="18704" x="4392613" y="3151188"/>
          <p14:tracePt t="18707" x="4392613" y="3159125"/>
          <p14:tracePt t="18711" x="4392613" y="3168650"/>
          <p14:tracePt t="18716" x="4392613" y="3187700"/>
          <p14:tracePt t="18720" x="4392613" y="3195638"/>
          <p14:tracePt t="18727" x="4392613" y="3205163"/>
          <p14:tracePt t="18731" x="4402138" y="3205163"/>
          <p14:tracePt t="18737" x="4402138" y="3214688"/>
          <p14:tracePt t="18739" x="4402138" y="3224213"/>
          <p14:tracePt t="18743" x="4402138" y="3232150"/>
          <p14:tracePt t="18753" x="4402138" y="3241675"/>
          <p14:tracePt t="18755" x="4402138" y="3251200"/>
          <p14:tracePt t="18765" x="4411663" y="3260725"/>
          <p14:tracePt t="18773" x="4411663" y="3268663"/>
          <p14:tracePt t="18780" x="4411663" y="3278188"/>
          <p14:tracePt t="18790" x="4411663" y="3297238"/>
          <p14:tracePt t="18796" x="4411663" y="3305175"/>
          <p14:tracePt t="18820" x="4411663" y="3314700"/>
          <p14:tracePt t="18832" x="4411663" y="3324225"/>
          <p14:tracePt t="18844" x="4411663" y="3333750"/>
          <p14:tracePt t="18856" x="4411663" y="3341688"/>
          <p14:tracePt t="18869" x="4411663" y="3351213"/>
          <p14:tracePt t="18892" x="4411663" y="3360738"/>
          <p14:tracePt t="18904" x="4402138" y="3360738"/>
          <p14:tracePt t="18918" x="4402138" y="3370263"/>
          <p14:tracePt t="19211" x="4411663" y="3370263"/>
          <p14:tracePt t="19224" x="4438650" y="3370263"/>
          <p14:tracePt t="19231" x="4448175" y="3370263"/>
          <p14:tracePt t="19248" x="4456113" y="3370263"/>
          <p14:tracePt t="19255" x="4465638" y="3370263"/>
          <p14:tracePt t="19259" x="4475163" y="3360738"/>
          <p14:tracePt t="19263" x="4484688" y="3360738"/>
          <p14:tracePt t="19269" x="4502150" y="3351213"/>
          <p14:tracePt t="19271" x="4511675" y="3341688"/>
          <p14:tracePt t="19277" x="4521200" y="3341688"/>
          <p14:tracePt t="19284" x="4565650" y="3324225"/>
          <p14:tracePt t="19292" x="4602163" y="3305175"/>
          <p14:tracePt t="19296" x="4621213" y="3305175"/>
          <p14:tracePt t="19298" x="4638675" y="3297238"/>
          <p14:tracePt t="19303" x="4667250" y="3297238"/>
          <p14:tracePt t="19307" x="4694238" y="3287713"/>
          <p14:tracePt t="19311" x="4721225" y="3287713"/>
          <p14:tracePt t="19318" x="4767263" y="3287713"/>
          <p14:tracePt t="19320" x="4794250" y="3287713"/>
          <p14:tracePt t="19322" x="4830763" y="3287713"/>
          <p14:tracePt t="19327" x="4867275" y="3287713"/>
          <p14:tracePt t="19331" x="4903788" y="3287713"/>
          <p14:tracePt t="19337" x="4949825" y="3287713"/>
          <p14:tracePt t="19339" x="4986338" y="3287713"/>
          <p14:tracePt t="19343" x="5032375" y="3287713"/>
          <p14:tracePt t="19347" x="5068888" y="3287713"/>
          <p14:tracePt t="19352" x="5114925" y="3297238"/>
          <p14:tracePt t="19354" x="5141913" y="3305175"/>
          <p14:tracePt t="19359" x="5187950" y="3305175"/>
          <p14:tracePt t="19362" x="5224463" y="3314700"/>
          <p14:tracePt t="19369" x="5268913" y="3314700"/>
          <p14:tracePt t="19371" x="5305425" y="3324225"/>
          <p14:tracePt t="19375" x="5360988" y="3324225"/>
          <p14:tracePt t="19379" x="5407025" y="3341688"/>
          <p14:tracePt t="19385" x="5451475" y="3341688"/>
          <p14:tracePt t="19387" x="5487988" y="3341688"/>
          <p14:tracePt t="19391" x="5534025" y="3351213"/>
          <p14:tracePt t="19395" x="5589588" y="3351213"/>
          <p14:tracePt t="19399" x="5626100" y="3351213"/>
          <p14:tracePt t="19403" x="5689600" y="3341688"/>
          <p14:tracePt t="19407" x="5726113" y="3333750"/>
          <p14:tracePt t="19411" x="5789613" y="3324225"/>
          <p14:tracePt t="19417" x="5835650" y="3305175"/>
          <p14:tracePt t="19419" x="5891213" y="3278188"/>
          <p14:tracePt t="19423" x="5954713" y="3251200"/>
          <p14:tracePt t="19427" x="6000750" y="3214688"/>
          <p14:tracePt t="19431" x="6064250" y="3187700"/>
          <p14:tracePt t="19437" x="6127750" y="3151188"/>
          <p14:tracePt t="19439" x="6191250" y="3114675"/>
          <p14:tracePt t="19443" x="6256338" y="3059113"/>
          <p14:tracePt t="19447" x="6319838" y="3022600"/>
          <p14:tracePt t="19453" x="6392863" y="2968625"/>
          <p14:tracePt t="19457" x="6456363" y="2903538"/>
          <p14:tracePt t="19458" x="6521450" y="2849563"/>
          <p14:tracePt t="19463" x="6584950" y="2794000"/>
          <p14:tracePt t="19470" x="6711950" y="2667000"/>
          <p14:tracePt t="19475" x="6767513" y="2584450"/>
          <p14:tracePt t="19479" x="6804025" y="2484438"/>
          <p14:tracePt t="19485" x="6850063" y="2401888"/>
          <p14:tracePt t="19487" x="6858000" y="2309813"/>
          <p14:tracePt t="19491" x="6886575" y="2228850"/>
          <p14:tracePt t="19495" x="6886575" y="2155825"/>
          <p14:tracePt t="19500" x="6894513" y="2100263"/>
          <p14:tracePt t="19503" x="6894513" y="2036763"/>
          <p14:tracePt t="19507" x="6894513" y="1981200"/>
          <p14:tracePt t="19511" x="6894513" y="1927225"/>
          <p14:tracePt t="19515" x="6894513" y="1871663"/>
          <p14:tracePt t="19520" x="6886575" y="1808163"/>
          <p14:tracePt t="19523" x="6867525" y="1752600"/>
          <p14:tracePt t="19527" x="6850063" y="1708150"/>
          <p14:tracePt t="19532" x="6821488" y="1643063"/>
          <p14:tracePt t="19536" x="6794500" y="1579563"/>
          <p14:tracePt t="19538" x="6777038" y="1533525"/>
          <p14:tracePt t="19543" x="6740525" y="1470025"/>
          <p14:tracePt t="19547" x="6704013" y="1423988"/>
          <p14:tracePt t="19552" x="6648450" y="1360488"/>
          <p14:tracePt t="19555" x="6594475" y="1287463"/>
          <p14:tracePt t="19559" x="6529388" y="1241425"/>
          <p14:tracePt t="19563" x="6465888" y="1168400"/>
          <p14:tracePt t="19569" x="6383338" y="1114425"/>
          <p14:tracePt t="19571" x="6300788" y="1050925"/>
          <p14:tracePt t="19575" x="6200775" y="985838"/>
          <p14:tracePt t="19579" x="6100763" y="922338"/>
          <p14:tracePt t="19585" x="6000750" y="858838"/>
          <p14:tracePt t="19586" x="5899150" y="822325"/>
          <p14:tracePt t="19590" x="5781675" y="757238"/>
          <p14:tracePt t="19597" x="5670550" y="703263"/>
          <p14:tracePt t="19608" x="5287963" y="603250"/>
          <p14:tracePt t="19615" x="5013325" y="557213"/>
          <p14:tracePt t="19620" x="4867275" y="530225"/>
          <p14:tracePt t="19623" x="4711700" y="511175"/>
          <p14:tracePt t="19627" x="4565650" y="501650"/>
          <p14:tracePt t="19632" x="4438650" y="501650"/>
          <p14:tracePt t="19637" x="4292600" y="501650"/>
          <p14:tracePt t="19639" x="4164013" y="484188"/>
          <p14:tracePt t="19643" x="4037013" y="484188"/>
          <p14:tracePt t="19647" x="3908425" y="484188"/>
          <p14:tracePt t="19653" x="3781425" y="465138"/>
          <p14:tracePt t="19655" x="3671888" y="465138"/>
          <p14:tracePt t="19659" x="3562350" y="465138"/>
          <p14:tracePt t="19663" x="3470275" y="457200"/>
          <p14:tracePt t="19669" x="3351213" y="438150"/>
          <p14:tracePt t="19671" x="3260725" y="411163"/>
          <p14:tracePt t="19675" x="3159125" y="384175"/>
          <p14:tracePt t="19679" x="3068638" y="355600"/>
          <p14:tracePt t="19685" x="2949575" y="319088"/>
          <p14:tracePt t="19687" x="2859088" y="292100"/>
          <p14:tracePt t="19691" x="2740025" y="246063"/>
          <p14:tracePt t="19695" x="2647950" y="219075"/>
          <p14:tracePt t="19701" x="2530475" y="173038"/>
          <p14:tracePt t="19703" x="2411413" y="128588"/>
          <p14:tracePt t="19707" x="2319338" y="100013"/>
          <p14:tracePt t="19711" x="2200275" y="63500"/>
          <p14:tracePt t="19715" x="2090738" y="190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위쪽/아래쪽 화살표 33">
            <a:extLst>
              <a:ext uri="{FF2B5EF4-FFF2-40B4-BE49-F238E27FC236}">
                <a16:creationId xmlns:a16="http://schemas.microsoft.com/office/drawing/2014/main" id="{E2D0DF7A-66B8-49EE-818A-FCD4BF2616B6}"/>
              </a:ext>
            </a:extLst>
          </p:cNvPr>
          <p:cNvSpPr/>
          <p:nvPr/>
        </p:nvSpPr>
        <p:spPr>
          <a:xfrm>
            <a:off x="6802181" y="1587836"/>
            <a:ext cx="643784" cy="4662741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위쪽/아래쪽 화살표 33">
            <a:extLst>
              <a:ext uri="{FF2B5EF4-FFF2-40B4-BE49-F238E27FC236}">
                <a16:creationId xmlns:a16="http://schemas.microsoft.com/office/drawing/2014/main" id="{E2D0DF7A-66B8-49EE-818A-FCD4BF2616B6}"/>
              </a:ext>
            </a:extLst>
          </p:cNvPr>
          <p:cNvSpPr/>
          <p:nvPr/>
        </p:nvSpPr>
        <p:spPr>
          <a:xfrm>
            <a:off x="1193843" y="1656679"/>
            <a:ext cx="643784" cy="4662741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82957" y="2028784"/>
            <a:ext cx="2950729" cy="3988339"/>
            <a:chOff x="2520786" y="2136458"/>
            <a:chExt cx="2950729" cy="378768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C1BD62-51EF-4979-A2AB-A5AA8D910980}"/>
                </a:ext>
              </a:extLst>
            </p:cNvPr>
            <p:cNvSpPr/>
            <p:nvPr/>
          </p:nvSpPr>
          <p:spPr>
            <a:xfrm>
              <a:off x="2805134" y="2136458"/>
              <a:ext cx="2666381" cy="37876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D99C584-0229-4F50-BA52-B8980C4095F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42" y="4030301"/>
              <a:ext cx="274740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667A3E1-45B3-44BB-B1E9-35A1A78DFA37}"/>
                </a:ext>
              </a:extLst>
            </p:cNvPr>
            <p:cNvCxnSpPr>
              <a:cxnSpLocks/>
            </p:cNvCxnSpPr>
            <p:nvPr/>
          </p:nvCxnSpPr>
          <p:spPr>
            <a:xfrm>
              <a:off x="2520786" y="4308491"/>
              <a:ext cx="274740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3076114" y="2374797"/>
            <a:ext cx="131132" cy="1398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1569636" y="5060328"/>
            <a:ext cx="1497670" cy="17368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1560828" y="5457993"/>
            <a:ext cx="1506478" cy="4104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1242350" y="4780493"/>
            <a:ext cx="18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Kernel 0    (Conv1)</a:t>
            </a:r>
            <a:endParaRPr lang="ko-KR" altLang="en-US" sz="12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1245592" y="5186801"/>
            <a:ext cx="2659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Kernel 1    (Primary caps)</a:t>
            </a:r>
            <a:endParaRPr lang="ko-KR" altLang="en-US" sz="120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1571625" y="4653672"/>
            <a:ext cx="1492315" cy="4053"/>
          </a:xfrm>
          <a:prstGeom prst="straightConnector1">
            <a:avLst/>
          </a:prstGeom>
          <a:ln w="31750"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1242349" y="4377347"/>
            <a:ext cx="96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Input 0 </a:t>
            </a:r>
            <a:endParaRPr lang="ko-KR" altLang="en-US" sz="1200"/>
          </a:p>
        </p:txBody>
      </p:sp>
      <p:sp>
        <p:nvSpPr>
          <p:cNvPr id="63" name="직사각형 62"/>
          <p:cNvSpPr/>
          <p:nvPr/>
        </p:nvSpPr>
        <p:spPr>
          <a:xfrm>
            <a:off x="2040404" y="1507096"/>
            <a:ext cx="3849790" cy="484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2230523" y="4156073"/>
            <a:ext cx="65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Reset</a:t>
            </a:r>
            <a:endParaRPr lang="ko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2270774" y="3872576"/>
            <a:ext cx="61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Clock</a:t>
            </a:r>
            <a:endParaRPr lang="ko-KR" alt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2642570" y="1602926"/>
            <a:ext cx="247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Convolution Core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2156178" y="2571133"/>
            <a:ext cx="745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Start</a:t>
            </a:r>
            <a:endParaRPr lang="ko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2149595" y="3057632"/>
            <a:ext cx="102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Induction Boundary Value</a:t>
            </a:r>
            <a:endParaRPr lang="ko-KR" altLang="en-US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2151009" y="2805144"/>
            <a:ext cx="832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Done</a:t>
            </a:r>
            <a:endParaRPr lang="ko-KR" altLang="en-US" sz="12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3198323" y="4511733"/>
            <a:ext cx="253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/>
              <a:t>(Avalon MM-Master interface)</a:t>
            </a:r>
          </a:p>
          <a:p>
            <a:endParaRPr lang="en-US" altLang="ko-KR" sz="1200" b="1" i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Master = Convolution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Slave = SDRAM controller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/>
          </a:p>
        </p:txBody>
      </p:sp>
      <p:sp>
        <p:nvSpPr>
          <p:cNvPr id="101" name="직사각형 100"/>
          <p:cNvSpPr/>
          <p:nvPr/>
        </p:nvSpPr>
        <p:spPr>
          <a:xfrm>
            <a:off x="3063940" y="4498737"/>
            <a:ext cx="125690" cy="1384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1"/>
          <p:cNvGrpSpPr/>
          <p:nvPr/>
        </p:nvGrpSpPr>
        <p:grpSpPr>
          <a:xfrm>
            <a:off x="8401184" y="2029133"/>
            <a:ext cx="2846591" cy="3988339"/>
            <a:chOff x="2520786" y="2136458"/>
            <a:chExt cx="2804266" cy="37876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0C1BD62-51EF-4979-A2AB-A5AA8D910980}"/>
                </a:ext>
              </a:extLst>
            </p:cNvPr>
            <p:cNvSpPr/>
            <p:nvPr/>
          </p:nvSpPr>
          <p:spPr>
            <a:xfrm>
              <a:off x="2805134" y="2136458"/>
              <a:ext cx="2519918" cy="37876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3D99C584-0229-4F50-BA52-B8980C4095F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42" y="4030301"/>
              <a:ext cx="274740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C667A3E1-45B3-44BB-B1E9-35A1A78DFA37}"/>
                </a:ext>
              </a:extLst>
            </p:cNvPr>
            <p:cNvCxnSpPr>
              <a:cxnSpLocks/>
            </p:cNvCxnSpPr>
            <p:nvPr/>
          </p:nvCxnSpPr>
          <p:spPr>
            <a:xfrm>
              <a:off x="2520786" y="4308491"/>
              <a:ext cx="274740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직사각형 108"/>
          <p:cNvSpPr/>
          <p:nvPr/>
        </p:nvSpPr>
        <p:spPr>
          <a:xfrm>
            <a:off x="8700752" y="2375146"/>
            <a:ext cx="124722" cy="1398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>
            <a:off x="7211921" y="5057841"/>
            <a:ext cx="1473613" cy="2836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6860578" y="4780842"/>
            <a:ext cx="96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Kernel 0</a:t>
            </a:r>
            <a:endParaRPr lang="ko-KR" altLang="en-US" sz="12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7211921" y="4654021"/>
            <a:ext cx="1470247" cy="674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6860577" y="4377696"/>
            <a:ext cx="96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Input 0</a:t>
            </a:r>
            <a:endParaRPr lang="ko-KR" altLang="en-US" sz="1200"/>
          </a:p>
        </p:txBody>
      </p:sp>
      <p:sp>
        <p:nvSpPr>
          <p:cNvPr id="116" name="직사각형 115"/>
          <p:cNvSpPr/>
          <p:nvPr/>
        </p:nvSpPr>
        <p:spPr>
          <a:xfrm>
            <a:off x="7658632" y="1507444"/>
            <a:ext cx="3732492" cy="484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7848751" y="4156422"/>
            <a:ext cx="65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Reset</a:t>
            </a:r>
            <a:endParaRPr lang="ko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7889002" y="3872925"/>
            <a:ext cx="61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Clock</a:t>
            </a:r>
            <a:endParaRPr lang="ko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8804240" y="2449403"/>
            <a:ext cx="311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/>
              <a:t>(Avalon MM-slave interface)</a:t>
            </a:r>
          </a:p>
          <a:p>
            <a:r>
              <a:rPr lang="en-US" altLang="ko-KR" sz="1200" b="1"/>
              <a:t>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Master = Nios2 Processor (Data Master)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Slave = Prediction Core (CSR)</a:t>
            </a:r>
            <a:endParaRPr lang="en-US" altLang="ko-KR" sz="1200" b="1" i="1"/>
          </a:p>
        </p:txBody>
      </p:sp>
      <p:sp>
        <p:nvSpPr>
          <p:cNvPr id="120" name="TextBox 119"/>
          <p:cNvSpPr txBox="1"/>
          <p:nvPr/>
        </p:nvSpPr>
        <p:spPr>
          <a:xfrm>
            <a:off x="8260798" y="1603275"/>
            <a:ext cx="247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Prediction Core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8808783" y="4481618"/>
            <a:ext cx="2535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/>
              <a:t>(Avalon MM-Master interface)</a:t>
            </a:r>
          </a:p>
          <a:p>
            <a:endParaRPr lang="en-US" altLang="ko-KR" sz="1200" b="1" i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Master = Prediction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Slave = SDRAM controller</a:t>
            </a:r>
          </a:p>
          <a:p>
            <a:endParaRPr lang="en-US" altLang="ko-KR" sz="1200"/>
          </a:p>
        </p:txBody>
      </p:sp>
      <p:sp>
        <p:nvSpPr>
          <p:cNvPr id="125" name="직사각형 124"/>
          <p:cNvSpPr/>
          <p:nvPr/>
        </p:nvSpPr>
        <p:spPr>
          <a:xfrm>
            <a:off x="8691777" y="4499087"/>
            <a:ext cx="133697" cy="1117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1547882" y="5829125"/>
            <a:ext cx="1506478" cy="4104"/>
          </a:xfrm>
          <a:prstGeom prst="straightConnector1">
            <a:avLst/>
          </a:prstGeom>
          <a:ln w="31750">
            <a:headEnd type="stealt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1242306" y="5526199"/>
            <a:ext cx="96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Output 0</a:t>
            </a:r>
            <a:endParaRPr lang="ko-KR" altLang="en-US" sz="1200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667A3E1-45B3-44BB-B1E9-35A1A78DFA37}"/>
              </a:ext>
            </a:extLst>
          </p:cNvPr>
          <p:cNvCxnSpPr>
            <a:cxnSpLocks/>
          </p:cNvCxnSpPr>
          <p:nvPr/>
        </p:nvCxnSpPr>
        <p:spPr>
          <a:xfrm flipV="1">
            <a:off x="7165311" y="5447129"/>
            <a:ext cx="1506478" cy="4104"/>
          </a:xfrm>
          <a:prstGeom prst="straightConnector1">
            <a:avLst/>
          </a:prstGeom>
          <a:ln w="31750">
            <a:headEnd type="stealth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6859735" y="5144203"/>
            <a:ext cx="96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Output 0</a:t>
            </a:r>
            <a:endParaRPr lang="ko-KR" altLang="en-US" sz="12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3186012" y="2429973"/>
            <a:ext cx="315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/>
              <a:t>(Avalon MM-slave interface)</a:t>
            </a:r>
          </a:p>
          <a:p>
            <a:endParaRPr lang="en-US" altLang="ko-KR" sz="1200" b="1" i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Master = Nios2 Processor (Data Master)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Slave = Convolution Core (CSR)</a:t>
            </a:r>
            <a:endParaRPr lang="en-US" altLang="ko-KR" sz="1200" b="1" i="1"/>
          </a:p>
        </p:txBody>
      </p:sp>
      <p:sp>
        <p:nvSpPr>
          <p:cNvPr id="134" name="제목 5">
            <a:extLst>
              <a:ext uri="{FF2B5EF4-FFF2-40B4-BE49-F238E27FC236}">
                <a16:creationId xmlns:a16="http://schemas.microsoft.com/office/drawing/2014/main" id="{D9EB382D-39B2-4021-A112-7721FC82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</p:spPr>
        <p:txBody>
          <a:bodyPr/>
          <a:lstStyle/>
          <a:p>
            <a:r>
              <a:rPr lang="en-US" altLang="ko-KR" sz="3600">
                <a:cs typeface="Arial"/>
              </a:rPr>
              <a:t>Proposed System: </a:t>
            </a:r>
            <a:r>
              <a:rPr lang="en-US" altLang="ko-KR" sz="3600"/>
              <a:t>Design of Accelerating Components</a:t>
            </a:r>
            <a:endParaRPr lang="ko-KR" altLang="en-US" sz="3600"/>
          </a:p>
        </p:txBody>
      </p:sp>
      <p:sp>
        <p:nvSpPr>
          <p:cNvPr id="146" name="왼쪽 중괄호 145"/>
          <p:cNvSpPr/>
          <p:nvPr/>
        </p:nvSpPr>
        <p:spPr>
          <a:xfrm>
            <a:off x="1113545" y="4331320"/>
            <a:ext cx="237376" cy="15521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화살표 연결선 149"/>
          <p:cNvCxnSpPr/>
          <p:nvPr/>
        </p:nvCxnSpPr>
        <p:spPr>
          <a:xfrm flipH="1">
            <a:off x="7184498" y="2522313"/>
            <a:ext cx="15218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/>
          <p:nvPr/>
        </p:nvCxnSpPr>
        <p:spPr>
          <a:xfrm flipH="1">
            <a:off x="1560828" y="2537403"/>
            <a:ext cx="15218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62724" y="4726253"/>
            <a:ext cx="98086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Avalon</a:t>
            </a:r>
          </a:p>
          <a:p>
            <a:r>
              <a:rPr lang="en-US" altLang="ko-KR"/>
              <a:t>MM</a:t>
            </a:r>
          </a:p>
          <a:p>
            <a:r>
              <a:rPr lang="en-US" altLang="ko-KR" sz="1100"/>
              <a:t>(SDRAM)</a:t>
            </a:r>
            <a:endParaRPr lang="ko-KR" altLang="en-US" sz="1100"/>
          </a:p>
        </p:txBody>
      </p:sp>
      <p:sp>
        <p:nvSpPr>
          <p:cNvPr id="157" name="TextBox 156"/>
          <p:cNvSpPr txBox="1"/>
          <p:nvPr/>
        </p:nvSpPr>
        <p:spPr>
          <a:xfrm>
            <a:off x="1772008" y="1654172"/>
            <a:ext cx="124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Avalon MM-Slave</a:t>
            </a:r>
          </a:p>
          <a:p>
            <a:r>
              <a:rPr lang="en-US" altLang="ko-KR"/>
              <a:t>CRA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407483" y="1646691"/>
            <a:ext cx="124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Avalon MM-Slave</a:t>
            </a:r>
          </a:p>
          <a:p>
            <a:r>
              <a:rPr lang="en-US" altLang="ko-KR"/>
              <a:t>CRA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931485" y="4671040"/>
            <a:ext cx="98086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Avalon</a:t>
            </a:r>
          </a:p>
          <a:p>
            <a:r>
              <a:rPr lang="en-US" altLang="ko-KR"/>
              <a:t>MM</a:t>
            </a:r>
          </a:p>
          <a:p>
            <a:r>
              <a:rPr lang="en-US" altLang="ko-KR" sz="1100"/>
              <a:t>(SDRAM)</a:t>
            </a:r>
            <a:endParaRPr lang="ko-KR" altLang="en-US" sz="1100"/>
          </a:p>
          <a:p>
            <a:endParaRPr lang="ko-KR" altLang="en-US"/>
          </a:p>
        </p:txBody>
      </p:sp>
      <p:sp>
        <p:nvSpPr>
          <p:cNvPr id="163" name="왼쪽 중괄호 162"/>
          <p:cNvSpPr/>
          <p:nvPr/>
        </p:nvSpPr>
        <p:spPr>
          <a:xfrm>
            <a:off x="6737542" y="4412845"/>
            <a:ext cx="237376" cy="11390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6938028" y="2768281"/>
            <a:ext cx="369332" cy="14837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/>
              <a:t>System interconnect</a:t>
            </a:r>
            <a:endParaRPr lang="ko-KR" altLang="en-US" sz="1200"/>
          </a:p>
        </p:txBody>
      </p:sp>
      <p:sp>
        <p:nvSpPr>
          <p:cNvPr id="165" name="TextBox 164"/>
          <p:cNvSpPr txBox="1"/>
          <p:nvPr/>
        </p:nvSpPr>
        <p:spPr>
          <a:xfrm>
            <a:off x="1321278" y="2798711"/>
            <a:ext cx="369332" cy="14837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/>
              <a:t>System interconnect</a:t>
            </a:r>
            <a:endParaRPr lang="ko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7860426" y="2616815"/>
            <a:ext cx="745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Start</a:t>
            </a:r>
            <a:endParaRPr lang="ko-KR" alt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CC32EA-FF57-48D4-8152-F66005A72CE1}"/>
              </a:ext>
            </a:extLst>
          </p:cNvPr>
          <p:cNvSpPr txBox="1"/>
          <p:nvPr/>
        </p:nvSpPr>
        <p:spPr>
          <a:xfrm>
            <a:off x="7855257" y="2850826"/>
            <a:ext cx="832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done</a:t>
            </a:r>
            <a:endParaRPr lang="ko-KR" altLang="en-US" sz="1200"/>
          </a:p>
        </p:txBody>
      </p:sp>
      <p:pic>
        <p:nvPicPr>
          <p:cNvPr id="30" name="오디오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74"/>
    </mc:Choice>
    <mc:Fallback xmlns="">
      <p:transition spd="slow" advTm="70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" x="6038850" y="3695700"/>
          <p14:tracePt t="73" x="6038850" y="3683000"/>
          <p14:tracePt t="82" x="6019800" y="3651250"/>
          <p14:tracePt t="96" x="5911850" y="3562350"/>
          <p14:tracePt t="103" x="5848350" y="3479800"/>
          <p14:tracePt t="117" x="5746750" y="3384550"/>
          <p14:tracePt t="124" x="5619750" y="3251200"/>
          <p14:tracePt t="131" x="5499100" y="3130550"/>
          <p14:tracePt t="138" x="5340350" y="2978150"/>
          <p14:tracePt t="145" x="5207000" y="2844800"/>
          <p14:tracePt t="152" x="5060950" y="2667000"/>
          <p14:tracePt t="161" x="4959350" y="2559050"/>
          <p14:tracePt t="169" x="4851400" y="2444750"/>
          <p14:tracePt t="176" x="4673600" y="2273300"/>
          <p14:tracePt t="184" x="4527550" y="2152650"/>
          <p14:tracePt t="192" x="4368800" y="2032000"/>
          <p14:tracePt t="200" x="4184650" y="1924050"/>
          <p14:tracePt t="207" x="4159250" y="1911350"/>
          <p14:tracePt t="215" x="4127500" y="1898650"/>
          <p14:tracePt t="223" x="4064000" y="1873250"/>
          <p14:tracePt t="232" x="4019550" y="1866900"/>
          <p14:tracePt t="240" x="3987800" y="1866900"/>
          <p14:tracePt t="248" x="3956050" y="1860550"/>
          <p14:tracePt t="256" x="3937000" y="1860550"/>
          <p14:tracePt t="264" x="3930650" y="1860550"/>
          <p14:tracePt t="271" x="3924300" y="1860550"/>
          <p14:tracePt t="279" x="3917950" y="1860550"/>
          <p14:tracePt t="339" x="3911600" y="1860550"/>
          <p14:tracePt t="346" x="3898900" y="1860550"/>
          <p14:tracePt t="352" x="3860800" y="1860550"/>
          <p14:tracePt t="359" x="3810000" y="1860550"/>
          <p14:tracePt t="368" x="3765550" y="1873250"/>
          <p14:tracePt t="375" x="3746500" y="1879600"/>
          <p14:tracePt t="384" x="3733800" y="1885950"/>
          <p14:tracePt t="392" x="3733800" y="1892300"/>
          <p14:tracePt t="399" x="3721100" y="1898650"/>
          <p14:tracePt t="417" x="3695700" y="1898650"/>
          <p14:tracePt t="423" x="3670300" y="1905000"/>
          <p14:tracePt t="432" x="3632200" y="1911350"/>
          <p14:tracePt t="440" x="3581400" y="1930400"/>
          <p14:tracePt t="448" x="3536950" y="1936750"/>
          <p14:tracePt t="456" x="3492500" y="1955800"/>
          <p14:tracePt t="464" x="3448050" y="1968500"/>
          <p14:tracePt t="472" x="3441700" y="1968500"/>
          <p14:tracePt t="480" x="3390900" y="1987550"/>
          <p14:tracePt t="487" x="3365500" y="1987550"/>
          <p14:tracePt t="495" x="3333750" y="1987550"/>
          <p14:tracePt t="503" x="3295650" y="1987550"/>
          <p14:tracePt t="512" x="3276600" y="1987550"/>
          <p14:tracePt t="520" x="3251200" y="1987550"/>
          <p14:tracePt t="528" x="3232150" y="1987550"/>
          <p14:tracePt t="535" x="3219450" y="1987550"/>
          <p14:tracePt t="545" x="3206750" y="1987550"/>
          <p14:tracePt t="552" x="3194050" y="1987550"/>
          <p14:tracePt t="560" x="3187700" y="1987550"/>
          <p14:tracePt t="568" x="3168650" y="1987550"/>
          <p14:tracePt t="576" x="3149600" y="1987550"/>
          <p14:tracePt t="584" x="3143250" y="1987550"/>
          <p14:tracePt t="593" x="3136900" y="1987550"/>
          <p14:tracePt t="600" x="3130550" y="1987550"/>
          <p14:tracePt t="609" x="3124200" y="1987550"/>
          <p14:tracePt t="615" x="3105150" y="1987550"/>
          <p14:tracePt t="624" x="3098800" y="1987550"/>
          <p14:tracePt t="632" x="3079750" y="1981200"/>
          <p14:tracePt t="640" x="3060700" y="1981200"/>
          <p14:tracePt t="648" x="3054350" y="1981200"/>
          <p14:tracePt t="656" x="3041650" y="1981200"/>
          <p14:tracePt t="664" x="3035300" y="1981200"/>
          <p14:tracePt t="671" x="3028950" y="1981200"/>
          <p14:tracePt t="680" x="3016250" y="1981200"/>
          <p14:tracePt t="687" x="3009900" y="1981200"/>
          <p14:tracePt t="696" x="2997200" y="1981200"/>
          <p14:tracePt t="704" x="2971800" y="1981200"/>
          <p14:tracePt t="712" x="2952750" y="1981200"/>
          <p14:tracePt t="720" x="2940050" y="1981200"/>
          <p14:tracePt t="728" x="2921000" y="1981200"/>
          <p14:tracePt t="736" x="2901950" y="1981200"/>
          <p14:tracePt t="1326" x="2908300" y="1981200"/>
          <p14:tracePt t="1328" x="2914650" y="1981200"/>
          <p14:tracePt t="1336" x="2921000" y="1981200"/>
          <p14:tracePt t="1344" x="2927350" y="1981200"/>
          <p14:tracePt t="1352" x="2940050" y="1981200"/>
          <p14:tracePt t="1360" x="2959100" y="1981200"/>
          <p14:tracePt t="1368" x="2978150" y="1981200"/>
          <p14:tracePt t="1376" x="2990850" y="1981200"/>
          <p14:tracePt t="1384" x="3009900" y="1981200"/>
          <p14:tracePt t="1392" x="3028950" y="1981200"/>
          <p14:tracePt t="1400" x="3048000" y="1981200"/>
          <p14:tracePt t="1409" x="3073400" y="1981200"/>
          <p14:tracePt t="1423" x="3124200" y="1981200"/>
          <p14:tracePt t="1436" x="3162300" y="1968500"/>
          <p14:tracePt t="1443" x="3187700" y="1962150"/>
          <p14:tracePt t="1450" x="3213100" y="1962150"/>
          <p14:tracePt t="1457" x="3251200" y="1962150"/>
          <p14:tracePt t="1464" x="3276600" y="1962150"/>
          <p14:tracePt t="1471" x="3302000" y="1962150"/>
          <p14:tracePt t="1480" x="3333750" y="1962150"/>
          <p14:tracePt t="1488" x="3352800" y="1962150"/>
          <p14:tracePt t="1496" x="3371850" y="1962150"/>
          <p14:tracePt t="1504" x="3384550" y="1962150"/>
          <p14:tracePt t="1512" x="3397250" y="1962150"/>
          <p14:tracePt t="1519" x="3403600" y="1962150"/>
          <p14:tracePt t="1529" x="3416300" y="1962150"/>
          <p14:tracePt t="1536" x="3422650" y="1962150"/>
          <p14:tracePt t="1544" x="3441700" y="1962150"/>
          <p14:tracePt t="1552" x="3460750" y="1962150"/>
          <p14:tracePt t="1560" x="3479800" y="1962150"/>
          <p14:tracePt t="1568" x="3498850" y="1962150"/>
          <p14:tracePt t="1576" x="3536950" y="1962150"/>
          <p14:tracePt t="1584" x="3568700" y="1962150"/>
          <p14:tracePt t="1592" x="3613150" y="1962150"/>
          <p14:tracePt t="1600" x="3663950" y="1962150"/>
          <p14:tracePt t="1608" x="3708400" y="1962150"/>
          <p14:tracePt t="1616" x="3733800" y="1962150"/>
          <p14:tracePt t="1624" x="3759200" y="1962150"/>
          <p14:tracePt t="1632" x="3778250" y="1968500"/>
          <p14:tracePt t="1641" x="3797300" y="1968500"/>
          <p14:tracePt t="1648" x="3810000" y="1968500"/>
          <p14:tracePt t="1655" x="3829050" y="1968500"/>
          <p14:tracePt t="1664" x="3841750" y="1968500"/>
          <p14:tracePt t="1672" x="3867150" y="1968500"/>
          <p14:tracePt t="1680" x="3905250" y="1968500"/>
          <p14:tracePt t="1689" x="3956050" y="1968500"/>
          <p14:tracePt t="1695" x="4006850" y="1968500"/>
          <p14:tracePt t="1703" x="4076700" y="1968500"/>
          <p14:tracePt t="1712" x="4127500" y="1968500"/>
          <p14:tracePt t="1720" x="4184650" y="1968500"/>
          <p14:tracePt t="1728" x="4229100" y="1974850"/>
          <p14:tracePt t="1737" x="4267200" y="1987550"/>
          <p14:tracePt t="1744" x="4286250" y="1993900"/>
          <p14:tracePt t="1751" x="4324350" y="1993900"/>
          <p14:tracePt t="1760" x="4343400" y="2000250"/>
          <p14:tracePt t="1768" x="4362450" y="2000250"/>
          <p14:tracePt t="1776" x="4387850" y="2000250"/>
          <p14:tracePt t="1783" x="4419600" y="2000250"/>
          <p14:tracePt t="1792" x="4457700" y="2000250"/>
          <p14:tracePt t="1800" x="4508500" y="2000250"/>
          <p14:tracePt t="1808" x="4540250" y="2000250"/>
          <p14:tracePt t="1816" x="4572000" y="2000250"/>
          <p14:tracePt t="1824" x="4591050" y="2000250"/>
          <p14:tracePt t="1832" x="4610100" y="2000250"/>
          <p14:tracePt t="1839" x="4616450" y="2000250"/>
          <p14:tracePt t="1848" x="4622800" y="2000250"/>
          <p14:tracePt t="1856" x="4629150" y="2000250"/>
          <p14:tracePt t="1890" x="4635500" y="2000250"/>
          <p14:tracePt t="1896" x="4648200" y="2000250"/>
          <p14:tracePt t="1913" x="4660900" y="2000250"/>
          <p14:tracePt t="1920" x="4667250" y="2000250"/>
          <p14:tracePt t="2021" x="4673600" y="2000250"/>
          <p14:tracePt t="2023" x="4679950" y="2000250"/>
          <p14:tracePt t="2031" x="4686300" y="2000250"/>
          <p14:tracePt t="2049" x="4699000" y="2000250"/>
          <p14:tracePt t="2056" x="4705350" y="2000250"/>
          <p14:tracePt t="2064" x="4718050" y="2000250"/>
          <p14:tracePt t="2071" x="4737100" y="2000250"/>
          <p14:tracePt t="2079" x="4768850" y="2000250"/>
          <p14:tracePt t="2088" x="4819650" y="2000250"/>
          <p14:tracePt t="2095" x="4876800" y="2000250"/>
          <p14:tracePt t="2103" x="4953000" y="2000250"/>
          <p14:tracePt t="2112" x="5029200" y="2000250"/>
          <p14:tracePt t="2119" x="5130800" y="2000250"/>
          <p14:tracePt t="2127" x="5226050" y="2000250"/>
          <p14:tracePt t="2135" x="5365750" y="2000250"/>
          <p14:tracePt t="2143" x="5588000" y="2000250"/>
          <p14:tracePt t="2151" x="5778500" y="2000250"/>
          <p14:tracePt t="2159" x="6019800" y="2000250"/>
          <p14:tracePt t="2167" x="6330950" y="2000250"/>
          <p14:tracePt t="2176" x="6623050" y="2000250"/>
          <p14:tracePt t="2184" x="6915150" y="2000250"/>
          <p14:tracePt t="2192" x="7207250" y="2000250"/>
          <p14:tracePt t="2200" x="7448550" y="2000250"/>
          <p14:tracePt t="2208" x="7620000" y="2000250"/>
          <p14:tracePt t="2216" x="7747000" y="2000250"/>
          <p14:tracePt t="2224" x="7823200" y="2000250"/>
          <p14:tracePt t="2232" x="7886700" y="2000250"/>
          <p14:tracePt t="2239" x="7937500" y="2000250"/>
          <p14:tracePt t="2248" x="7988300" y="2000250"/>
          <p14:tracePt t="2256" x="8026400" y="2000250"/>
          <p14:tracePt t="2264" x="8058150" y="2000250"/>
          <p14:tracePt t="2272" x="8083550" y="2000250"/>
          <p14:tracePt t="2280" x="8108950" y="2000250"/>
          <p14:tracePt t="2288" x="8134350" y="2000250"/>
          <p14:tracePt t="2297" x="8166100" y="2000250"/>
          <p14:tracePt t="2303" x="8204200" y="2000250"/>
          <p14:tracePt t="2311" x="8229600" y="2000250"/>
          <p14:tracePt t="2320" x="8261350" y="2000250"/>
          <p14:tracePt t="2328" x="8293100" y="2012950"/>
          <p14:tracePt t="2336" x="8331200" y="2019300"/>
          <p14:tracePt t="2344" x="8375650" y="2025650"/>
          <p14:tracePt t="2352" x="8445500" y="2032000"/>
          <p14:tracePt t="2360" x="8521700" y="2051050"/>
          <p14:tracePt t="2368" x="8585200" y="2057400"/>
          <p14:tracePt t="2376" x="8591550" y="2057400"/>
          <p14:tracePt t="2384" x="8623300" y="2057400"/>
          <p14:tracePt t="2393" x="8642350" y="2057400"/>
          <p14:tracePt t="2399" x="8661400" y="2057400"/>
          <p14:tracePt t="2491" x="8674100" y="2057400"/>
          <p14:tracePt t="2497" x="8680450" y="2057400"/>
          <p14:tracePt t="2537" x="8686800" y="2057400"/>
          <p14:tracePt t="2544" x="8705850" y="2057400"/>
          <p14:tracePt t="2553" x="8724900" y="2057400"/>
          <p14:tracePt t="2560" x="8769350" y="2057400"/>
          <p14:tracePt t="2568" x="8826500" y="2051050"/>
          <p14:tracePt t="2576" x="8890000" y="2044700"/>
          <p14:tracePt t="2584" x="8953500" y="2044700"/>
          <p14:tracePt t="2592" x="9023350" y="2044700"/>
          <p14:tracePt t="2600" x="9080500" y="2044700"/>
          <p14:tracePt t="2608" x="9137650" y="2044700"/>
          <p14:tracePt t="2616" x="9201150" y="2038350"/>
          <p14:tracePt t="2624" x="9251950" y="2038350"/>
          <p14:tracePt t="2632" x="9302750" y="2038350"/>
          <p14:tracePt t="2640" x="9378950" y="2025650"/>
          <p14:tracePt t="2648" x="9436100" y="2025650"/>
          <p14:tracePt t="2656" x="9544050" y="2012950"/>
          <p14:tracePt t="2664" x="9632950" y="2012950"/>
          <p14:tracePt t="2672" x="9728200" y="2012950"/>
          <p14:tracePt t="2680" x="9829800" y="2012950"/>
          <p14:tracePt t="2688" x="9912350" y="2012950"/>
          <p14:tracePt t="2696" x="9988550" y="2012950"/>
          <p14:tracePt t="2705" x="10039350" y="2012950"/>
          <p14:tracePt t="2711" x="10083800" y="2012950"/>
          <p14:tracePt t="2720" x="10109200" y="2012950"/>
          <p14:tracePt t="2727" x="10115550" y="2012950"/>
          <p14:tracePt t="2736" x="10134600" y="2012950"/>
          <p14:tracePt t="2744" x="10153650" y="2012950"/>
          <p14:tracePt t="2752" x="10166350" y="2012950"/>
          <p14:tracePt t="2760" x="10191750" y="2012950"/>
          <p14:tracePt t="2768" x="10217150" y="2012950"/>
          <p14:tracePt t="2775" x="10236200" y="2012950"/>
          <p14:tracePt t="2784" x="10261600" y="2006600"/>
          <p14:tracePt t="2792" x="10293350" y="2006600"/>
          <p14:tracePt t="2800" x="10318750" y="2006600"/>
          <p14:tracePt t="2808" x="10337800" y="2006600"/>
          <p14:tracePt t="2816" x="10344150" y="2006600"/>
          <p14:tracePt t="2824" x="10350500" y="2006600"/>
          <p14:tracePt t="2866" x="10356850" y="2006600"/>
          <p14:tracePt t="2872" x="10369550" y="2006600"/>
          <p14:tracePt t="2880" x="10394950" y="2006600"/>
          <p14:tracePt t="2888" x="10414000" y="2006600"/>
          <p14:tracePt t="2896" x="10433050" y="2006600"/>
          <p14:tracePt t="2905" x="10439400" y="2006600"/>
          <p14:tracePt t="2911" x="10445750" y="2006600"/>
          <p14:tracePt t="3220" x="10458450" y="2006600"/>
          <p14:tracePt t="3282" x="10458450" y="2012950"/>
          <p14:tracePt t="3288" x="10458450" y="2019300"/>
          <p14:tracePt t="3297" x="10452100" y="2038350"/>
          <p14:tracePt t="3314" x="10433050" y="2057400"/>
          <p14:tracePt t="3319" x="10401300" y="2063750"/>
          <p14:tracePt t="3327" x="10350500" y="2095500"/>
          <p14:tracePt t="3336" x="10287000" y="2120900"/>
          <p14:tracePt t="3351" x="10039350" y="2184400"/>
          <p14:tracePt t="3366" x="9836150" y="2222500"/>
          <p14:tracePt t="3372" x="9512300" y="2273300"/>
          <p14:tracePt t="3379" x="9226550" y="2343150"/>
          <p14:tracePt t="3386" x="8921750" y="2406650"/>
          <p14:tracePt t="3393" x="8661400" y="2489200"/>
          <p14:tracePt t="3400" x="8432800" y="2571750"/>
          <p14:tracePt t="3408" x="8229600" y="2622550"/>
          <p14:tracePt t="3417" x="8108950" y="2647950"/>
          <p14:tracePt t="3423" x="7994650" y="2667000"/>
          <p14:tracePt t="3432" x="7912100" y="2673350"/>
          <p14:tracePt t="3439" x="7829550" y="2686050"/>
          <p14:tracePt t="3448" x="7740650" y="2686050"/>
          <p14:tracePt t="3456" x="7613650" y="2686050"/>
          <p14:tracePt t="3464" x="7442200" y="2686050"/>
          <p14:tracePt t="3472" x="7296150" y="2705100"/>
          <p14:tracePt t="3480" x="7137400" y="2705100"/>
          <p14:tracePt t="3488" x="7010400" y="2711450"/>
          <p14:tracePt t="3496" x="6927850" y="2724150"/>
          <p14:tracePt t="3504" x="6858000" y="2743200"/>
          <p14:tracePt t="3512" x="6788150" y="2749550"/>
          <p14:tracePt t="3519" x="6750050" y="2749550"/>
          <p14:tracePt t="3528" x="6705600" y="2749550"/>
          <p14:tracePt t="3536" x="6648450" y="2749550"/>
          <p14:tracePt t="3544" x="6584950" y="2749550"/>
          <p14:tracePt t="3551" x="6502400" y="2749550"/>
          <p14:tracePt t="3560" x="6419850" y="2749550"/>
          <p14:tracePt t="3568" x="6330950" y="2755900"/>
          <p14:tracePt t="3576" x="6235700" y="2774950"/>
          <p14:tracePt t="3584" x="6178550" y="2781300"/>
          <p14:tracePt t="3593" x="6108700" y="2787650"/>
          <p14:tracePt t="3600" x="6045200" y="2813050"/>
          <p14:tracePt t="3608" x="5994400" y="2832100"/>
          <p14:tracePt t="3615" x="5930900" y="2851150"/>
          <p14:tracePt t="3624" x="5861050" y="2863850"/>
          <p14:tracePt t="3632" x="5803900" y="2882900"/>
          <p14:tracePt t="3640" x="5740400" y="2901950"/>
          <p14:tracePt t="3648" x="5689600" y="2921000"/>
          <p14:tracePt t="3656" x="5626100" y="2933700"/>
          <p14:tracePt t="3664" x="5581650" y="2946400"/>
          <p14:tracePt t="3672" x="5530850" y="2952750"/>
          <p14:tracePt t="3680" x="5480050" y="2952750"/>
          <p14:tracePt t="3688" x="5410200" y="2959100"/>
          <p14:tracePt t="3696" x="5334000" y="2959100"/>
          <p14:tracePt t="3704" x="5251450" y="2959100"/>
          <p14:tracePt t="3712" x="5149850" y="2959100"/>
          <p14:tracePt t="3720" x="5029200" y="2959100"/>
          <p14:tracePt t="3727" x="4921250" y="2959100"/>
          <p14:tracePt t="3736" x="4800600" y="2959100"/>
          <p14:tracePt t="3744" x="4718050" y="2959100"/>
          <p14:tracePt t="3751" x="4629150" y="2965450"/>
          <p14:tracePt t="3760" x="4546600" y="2965450"/>
          <p14:tracePt t="3768" x="4489450" y="2978150"/>
          <p14:tracePt t="3776" x="4445000" y="2978150"/>
          <p14:tracePt t="3784" x="4400550" y="2978150"/>
          <p14:tracePt t="3792" x="4368800" y="2978150"/>
          <p14:tracePt t="3800" x="4330700" y="2978150"/>
          <p14:tracePt t="3808" x="4279900" y="2978150"/>
          <p14:tracePt t="3816" x="4254500" y="2978150"/>
          <p14:tracePt t="3824" x="4210050" y="2978150"/>
          <p14:tracePt t="3832" x="4159250" y="2978150"/>
          <p14:tracePt t="3840" x="4127500" y="2971800"/>
          <p14:tracePt t="3848" x="4089400" y="2965450"/>
          <p14:tracePt t="3856" x="4064000" y="2965450"/>
          <p14:tracePt t="3864" x="4044950" y="2959100"/>
          <p14:tracePt t="3872" x="4025900" y="2952750"/>
          <p14:tracePt t="3880" x="4006850" y="2946400"/>
          <p14:tracePt t="3888" x="3987800" y="2940050"/>
          <p14:tracePt t="3896" x="3962400" y="2933700"/>
          <p14:tracePt t="3904" x="3924300" y="2927350"/>
          <p14:tracePt t="3912" x="3905250" y="2921000"/>
          <p14:tracePt t="3920" x="3879850" y="2914650"/>
          <p14:tracePt t="3927" x="3854450" y="2901950"/>
          <p14:tracePt t="3936" x="3848100" y="2901950"/>
          <p14:tracePt t="3944" x="3835400" y="2901950"/>
          <p14:tracePt t="3952" x="3829050" y="2901950"/>
          <p14:tracePt t="3969" x="3816350" y="2901950"/>
          <p14:tracePt t="3976" x="3810000" y="2901950"/>
          <p14:tracePt t="3984" x="3797300" y="2901950"/>
          <p14:tracePt t="3992" x="3778250" y="2901950"/>
          <p14:tracePt t="4000" x="3759200" y="2901950"/>
          <p14:tracePt t="4008" x="3733800" y="2901950"/>
          <p14:tracePt t="4016" x="3714750" y="2901950"/>
          <p14:tracePt t="4024" x="3695700" y="2901950"/>
          <p14:tracePt t="4032" x="3676650" y="2895600"/>
          <p14:tracePt t="4040" x="3663950" y="2895600"/>
          <p14:tracePt t="4048" x="3644900" y="2889250"/>
          <p14:tracePt t="4056" x="3625850" y="2889250"/>
          <p14:tracePt t="4063" x="3606800" y="2882900"/>
          <p14:tracePt t="4072" x="3594100" y="2882900"/>
          <p14:tracePt t="4079" x="3575050" y="2882900"/>
          <p14:tracePt t="4088" x="3568700" y="2876550"/>
          <p14:tracePt t="4096" x="3556000" y="2876550"/>
          <p14:tracePt t="4113" x="3549650" y="2876550"/>
          <p14:tracePt t="4128" x="3543300" y="2876550"/>
          <p14:tracePt t="4136" x="3536950" y="2876550"/>
          <p14:tracePt t="4153" x="3530600" y="2876550"/>
          <p14:tracePt t="4160" x="3524250" y="2876550"/>
          <p14:tracePt t="4168" x="3517900" y="2870200"/>
          <p14:tracePt t="4175" x="3511550" y="2870200"/>
          <p14:tracePt t="4183" x="3498850" y="2870200"/>
          <p14:tracePt t="4191" x="3492500" y="2863850"/>
          <p14:tracePt t="4233" x="3492500" y="2857500"/>
          <p14:tracePt t="4258" x="3492500" y="2851150"/>
          <p14:tracePt t="4265" x="3505200" y="2838450"/>
          <p14:tracePt t="4272" x="3524250" y="2838450"/>
          <p14:tracePt t="4281" x="3549650" y="2832100"/>
          <p14:tracePt t="4288" x="3587750" y="2825750"/>
          <p14:tracePt t="4296" x="3632200" y="2825750"/>
          <p14:tracePt t="4304" x="3689350" y="2825750"/>
          <p14:tracePt t="4312" x="3759200" y="2825750"/>
          <p14:tracePt t="4319" x="3835400" y="2825750"/>
          <p14:tracePt t="4328" x="3911600" y="2825750"/>
          <p14:tracePt t="4335" x="3968750" y="2825750"/>
          <p14:tracePt t="4344" x="4000500" y="2838450"/>
          <p14:tracePt t="4352" x="4025900" y="2844800"/>
          <p14:tracePt t="4360" x="4044950" y="2851150"/>
          <p14:tracePt t="4367" x="4064000" y="2857500"/>
          <p14:tracePt t="4376" x="4089400" y="2863850"/>
          <p14:tracePt t="4384" x="4133850" y="2870200"/>
          <p14:tracePt t="4392" x="4184650" y="2882900"/>
          <p14:tracePt t="4400" x="4254500" y="2895600"/>
          <p14:tracePt t="4409" x="4337050" y="2908300"/>
          <p14:tracePt t="4416" x="4406900" y="2914650"/>
          <p14:tracePt t="4425" x="4533900" y="2914650"/>
          <p14:tracePt t="4432" x="4686300" y="2940050"/>
          <p14:tracePt t="4440" x="4800600" y="2959100"/>
          <p14:tracePt t="4448" x="4895850" y="2971800"/>
          <p14:tracePt t="4456" x="4940300" y="2978150"/>
          <p14:tracePt t="4464" x="4984750" y="2990850"/>
          <p14:tracePt t="4472" x="5003800" y="3003550"/>
          <p14:tracePt t="4480" x="5016500" y="3009900"/>
          <p14:tracePt t="4488" x="5041900" y="3028950"/>
          <p14:tracePt t="4496" x="5054600" y="3035300"/>
          <p14:tracePt t="4504" x="5086350" y="3060700"/>
          <p14:tracePt t="4512" x="5124450" y="3073400"/>
          <p14:tracePt t="4520" x="5175250" y="3086100"/>
          <p14:tracePt t="4528" x="5238750" y="3092450"/>
          <p14:tracePt t="4536" x="5308600" y="3098800"/>
          <p14:tracePt t="4544" x="5372100" y="3105150"/>
          <p14:tracePt t="4552" x="5441950" y="3105150"/>
          <p14:tracePt t="4560" x="5486400" y="3117850"/>
          <p14:tracePt t="4568" x="5511800" y="3124200"/>
          <p14:tracePt t="4576" x="5524500" y="3124200"/>
          <p14:tracePt t="4584" x="5530850" y="3124200"/>
          <p14:tracePt t="4609" x="5530850" y="3130550"/>
          <p14:tracePt t="4616" x="5524500" y="3136900"/>
          <p14:tracePt t="4665" x="5524500" y="3143250"/>
          <p14:tracePt t="4673" x="5524500" y="3149600"/>
          <p14:tracePt t="4722" x="5524500" y="3155950"/>
          <p14:tracePt t="4762" x="5524500" y="3162300"/>
          <p14:tracePt t="4802" x="5524500" y="3168650"/>
          <p14:tracePt t="4818" x="5518150" y="3168650"/>
          <p14:tracePt t="4826" x="5511800" y="3168650"/>
          <p14:tracePt t="4832" x="5511800" y="3175000"/>
          <p14:tracePt t="4840" x="5505450" y="3181350"/>
          <p14:tracePt t="4874" x="5505450" y="3187700"/>
          <p14:tracePt t="4882" x="5505450" y="3194050"/>
          <p14:tracePt t="4914" x="5499100" y="3200400"/>
          <p14:tracePt t="4929" x="5499100" y="3206750"/>
          <p14:tracePt t="4954" x="5499100" y="3213100"/>
          <p14:tracePt t="4987" x="5505450" y="3219450"/>
          <p14:tracePt t="5001" x="5511800" y="3225800"/>
          <p14:tracePt t="5016" x="5518150" y="3225800"/>
          <p14:tracePt t="5033" x="5518150" y="3232150"/>
          <p14:tracePt t="5040" x="5524500" y="3232150"/>
          <p14:tracePt t="5048" x="5530850" y="3238500"/>
          <p14:tracePt t="5056" x="5543550" y="3244850"/>
          <p14:tracePt t="5064" x="5562600" y="3251200"/>
          <p14:tracePt t="5072" x="5581650" y="3257550"/>
          <p14:tracePt t="5080" x="5613400" y="3263900"/>
          <p14:tracePt t="5088" x="5645150" y="3270250"/>
          <p14:tracePt t="5096" x="5683250" y="3289300"/>
          <p14:tracePt t="5104" x="5695950" y="3295650"/>
          <p14:tracePt t="5111" x="5702300" y="3295650"/>
          <p14:tracePt t="5121" x="5708650" y="3295650"/>
          <p14:tracePt t="5137" x="5715000" y="3302000"/>
          <p14:tracePt t="5194" x="5727700" y="3308350"/>
          <p14:tracePt t="5203" x="5734050" y="3314700"/>
          <p14:tracePt t="5208" x="5740400" y="3314700"/>
          <p14:tracePt t="5216" x="5753100" y="3314700"/>
          <p14:tracePt t="5284" x="5753100" y="3321050"/>
          <p14:tracePt t="5363" x="5753100" y="3327400"/>
          <p14:tracePt t="5368" x="5753100" y="3333750"/>
          <p14:tracePt t="5376" x="5753100" y="3340100"/>
          <p14:tracePt t="5393" x="5746750" y="3346450"/>
          <p14:tracePt t="5400" x="5740400" y="3352800"/>
          <p14:tracePt t="5417" x="5734050" y="3352800"/>
          <p14:tracePt t="5424" x="5721350" y="3365500"/>
          <p14:tracePt t="5432" x="5708650" y="3365500"/>
          <p14:tracePt t="5440" x="5676900" y="3371850"/>
          <p14:tracePt t="5447" x="5626100" y="3378200"/>
          <p14:tracePt t="5456" x="5575300" y="3378200"/>
          <p14:tracePt t="5464" x="5505450" y="3378200"/>
          <p14:tracePt t="5472" x="5429250" y="3390900"/>
          <p14:tracePt t="5480" x="5353050" y="3390900"/>
          <p14:tracePt t="5488" x="5257800" y="3390900"/>
          <p14:tracePt t="5495" x="5175250" y="3390900"/>
          <p14:tracePt t="5504" x="5099050" y="3390900"/>
          <p14:tracePt t="5512" x="5016500" y="3390900"/>
          <p14:tracePt t="5520" x="4933950" y="3390900"/>
          <p14:tracePt t="5528" x="4851400" y="3390900"/>
          <p14:tracePt t="5536" x="4756150" y="3390900"/>
          <p14:tracePt t="5544" x="4641850" y="3390900"/>
          <p14:tracePt t="5552" x="4533900" y="3390900"/>
          <p14:tracePt t="5560" x="4406900" y="3384550"/>
          <p14:tracePt t="5568" x="4305300" y="3359150"/>
          <p14:tracePt t="5576" x="4210050" y="3352800"/>
          <p14:tracePt t="5584" x="4133850" y="3352800"/>
          <p14:tracePt t="5592" x="4044950" y="3352800"/>
          <p14:tracePt t="5600" x="3987800" y="3352800"/>
          <p14:tracePt t="5608" x="3930650" y="3352800"/>
          <p14:tracePt t="5616" x="3879850" y="3352800"/>
          <p14:tracePt t="5624" x="3841750" y="3346450"/>
          <p14:tracePt t="5632" x="3784600" y="3340100"/>
          <p14:tracePt t="5640" x="3733800" y="3327400"/>
          <p14:tracePt t="5648" x="3676650" y="3321050"/>
          <p14:tracePt t="5656" x="3613150" y="3314700"/>
          <p14:tracePt t="5664" x="3536950" y="3289300"/>
          <p14:tracePt t="5672" x="3467100" y="3276600"/>
          <p14:tracePt t="5680" x="3397250" y="3251200"/>
          <p14:tracePt t="5689" x="3321050" y="3238500"/>
          <p14:tracePt t="5696" x="3244850" y="3206750"/>
          <p14:tracePt t="5704" x="3187700" y="3175000"/>
          <p14:tracePt t="5711" x="3124200" y="3143250"/>
          <p14:tracePt t="5720" x="3098800" y="3130550"/>
          <p14:tracePt t="5728" x="3073400" y="3105150"/>
          <p14:tracePt t="5737" x="3060700" y="3086100"/>
          <p14:tracePt t="5744" x="3060700" y="3054350"/>
          <p14:tracePt t="5752" x="3060700" y="3016250"/>
          <p14:tracePt t="5760" x="3060700" y="2978150"/>
          <p14:tracePt t="5769" x="3060700" y="2940050"/>
          <p14:tracePt t="5775" x="3060700" y="2889250"/>
          <p14:tracePt t="5784" x="3060700" y="2844800"/>
          <p14:tracePt t="5791" x="3060700" y="2781300"/>
          <p14:tracePt t="5800" x="3073400" y="2730500"/>
          <p14:tracePt t="5808" x="3079750" y="2679700"/>
          <p14:tracePt t="5816" x="3079750" y="2622550"/>
          <p14:tracePt t="5824" x="3079750" y="2571750"/>
          <p14:tracePt t="5832" x="3079750" y="2527300"/>
          <p14:tracePt t="5840" x="3079750" y="2476500"/>
          <p14:tracePt t="5848" x="3079750" y="2451100"/>
          <p14:tracePt t="5856" x="3086100" y="2419350"/>
          <p14:tracePt t="5864" x="3098800" y="2406650"/>
          <p14:tracePt t="5872" x="3124200" y="2368550"/>
          <p14:tracePt t="5880" x="3162300" y="2343150"/>
          <p14:tracePt t="5888" x="3200400" y="2317750"/>
          <p14:tracePt t="5896" x="3263900" y="2292350"/>
          <p14:tracePt t="5904" x="3333750" y="2273300"/>
          <p14:tracePt t="5912" x="3409950" y="2254250"/>
          <p14:tracePt t="5920" x="3492500" y="2241550"/>
          <p14:tracePt t="5928" x="3556000" y="2235200"/>
          <p14:tracePt t="5936" x="3676650" y="2216150"/>
          <p14:tracePt t="5945" x="3759200" y="2216150"/>
          <p14:tracePt t="5952" x="3860800" y="2216150"/>
          <p14:tracePt t="5960" x="4013200" y="2216150"/>
          <p14:tracePt t="5969" x="4140200" y="2216150"/>
          <p14:tracePt t="5975" x="4279900" y="2216150"/>
          <p14:tracePt t="5984" x="4451350" y="2216150"/>
          <p14:tracePt t="5992" x="4622800" y="2216150"/>
          <p14:tracePt t="6001" x="4883150" y="2209800"/>
          <p14:tracePt t="6007" x="5041900" y="2209800"/>
          <p14:tracePt t="6016" x="5251450" y="2209800"/>
          <p14:tracePt t="6024" x="5461000" y="2235200"/>
          <p14:tracePt t="6032" x="5683250" y="2273300"/>
          <p14:tracePt t="6039" x="5899150" y="2298700"/>
          <p14:tracePt t="6048" x="6032500" y="2324100"/>
          <p14:tracePt t="6056" x="6146800" y="2343150"/>
          <p14:tracePt t="6064" x="6203950" y="2355850"/>
          <p14:tracePt t="6072" x="6248400" y="2368550"/>
          <p14:tracePt t="6080" x="6280150" y="2387600"/>
          <p14:tracePt t="6087" x="6299200" y="2393950"/>
          <p14:tracePt t="6096" x="6311900" y="2406650"/>
          <p14:tracePt t="6104" x="6318250" y="2419350"/>
          <p14:tracePt t="6112" x="6330950" y="2432050"/>
          <p14:tracePt t="6119" x="6343650" y="2444750"/>
          <p14:tracePt t="6128" x="6350000" y="2470150"/>
          <p14:tracePt t="6135" x="6362700" y="2482850"/>
          <p14:tracePt t="6143" x="6381750" y="2508250"/>
          <p14:tracePt t="6152" x="6400800" y="2527300"/>
          <p14:tracePt t="6161" x="6432550" y="2559050"/>
          <p14:tracePt t="6168" x="6438900" y="2578100"/>
          <p14:tracePt t="6176" x="6445250" y="2597150"/>
          <p14:tracePt t="6184" x="6445250" y="2622550"/>
          <p14:tracePt t="6192" x="6445250" y="2647950"/>
          <p14:tracePt t="6200" x="6445250" y="2686050"/>
          <p14:tracePt t="6208" x="6445250" y="2730500"/>
          <p14:tracePt t="6215" x="6445250" y="2774950"/>
          <p14:tracePt t="6224" x="6419850" y="2813050"/>
          <p14:tracePt t="6232" x="6388100" y="2870200"/>
          <p14:tracePt t="6240" x="6375400" y="2927350"/>
          <p14:tracePt t="6248" x="6362700" y="2971800"/>
          <p14:tracePt t="6255" x="6350000" y="3003550"/>
          <p14:tracePt t="6264" x="6324600" y="3041650"/>
          <p14:tracePt t="6272" x="6299200" y="3079750"/>
          <p14:tracePt t="6280" x="6267450" y="3111500"/>
          <p14:tracePt t="6288" x="6229350" y="3155950"/>
          <p14:tracePt t="6296" x="6184900" y="3187700"/>
          <p14:tracePt t="6305" x="6127750" y="3206750"/>
          <p14:tracePt t="6313" x="6045200" y="3257550"/>
          <p14:tracePt t="6320" x="5975350" y="3295650"/>
          <p14:tracePt t="6328" x="5905500" y="3314700"/>
          <p14:tracePt t="6336" x="5816600" y="3352800"/>
          <p14:tracePt t="6344" x="5765800" y="3371850"/>
          <p14:tracePt t="6352" x="5715000" y="3378200"/>
          <p14:tracePt t="6360" x="5676900" y="3384550"/>
          <p14:tracePt t="6368" x="5638800" y="3397250"/>
          <p14:tracePt t="6376" x="5594350" y="3403600"/>
          <p14:tracePt t="6384" x="5562600" y="3403600"/>
          <p14:tracePt t="6392" x="5511800" y="3409950"/>
          <p14:tracePt t="6399" x="5448300" y="3409950"/>
          <p14:tracePt t="6408" x="5378450" y="3409950"/>
          <p14:tracePt t="6416" x="5302250" y="3409950"/>
          <p14:tracePt t="6424" x="5226050" y="3409950"/>
          <p14:tracePt t="6432" x="5149850" y="3409950"/>
          <p14:tracePt t="6441" x="5080000" y="3409950"/>
          <p14:tracePt t="6448" x="5022850" y="3409950"/>
          <p14:tracePt t="6456" x="4984750" y="3409950"/>
          <p14:tracePt t="6464" x="4959350" y="3409950"/>
          <p14:tracePt t="6472" x="4946650" y="3409950"/>
          <p14:tracePt t="6513" x="4953000" y="3409950"/>
          <p14:tracePt t="6520" x="4978400" y="3409950"/>
          <p14:tracePt t="6528" x="4991100" y="3409950"/>
          <p14:tracePt t="6536" x="5022850" y="3409950"/>
          <p14:tracePt t="6544" x="5060950" y="3409950"/>
          <p14:tracePt t="6551" x="5092700" y="3409950"/>
          <p14:tracePt t="6560" x="5130800" y="3409950"/>
          <p14:tracePt t="6568" x="5181600" y="3409950"/>
          <p14:tracePt t="6577" x="5251450" y="3403600"/>
          <p14:tracePt t="6583" x="5353050" y="3403600"/>
          <p14:tracePt t="6592" x="5511800" y="3390900"/>
          <p14:tracePt t="6600" x="5772150" y="3390900"/>
          <p14:tracePt t="6608" x="6045200" y="3390900"/>
          <p14:tracePt t="6615" x="6356350" y="3390900"/>
          <p14:tracePt t="6624" x="6680200" y="3390900"/>
          <p14:tracePt t="6632" x="7023100" y="3390900"/>
          <p14:tracePt t="6640" x="7353300" y="3378200"/>
          <p14:tracePt t="6648" x="7613650" y="3378200"/>
          <p14:tracePt t="6656" x="7937500" y="3378200"/>
          <p14:tracePt t="6663" x="8197850" y="3378200"/>
          <p14:tracePt t="6672" x="8439150" y="3378200"/>
          <p14:tracePt t="6680" x="8667750" y="3371850"/>
          <p14:tracePt t="6688" x="8877300" y="3346450"/>
          <p14:tracePt t="6696" x="9093200" y="3327400"/>
          <p14:tracePt t="6704" x="9309100" y="3282950"/>
          <p14:tracePt t="6712" x="9474200" y="3276600"/>
          <p14:tracePt t="6720" x="9607550" y="3244850"/>
          <p14:tracePt t="6728" x="9779000" y="3244850"/>
          <p14:tracePt t="6736" x="10020300" y="3244850"/>
          <p14:tracePt t="6744" x="10210800" y="3244850"/>
          <p14:tracePt t="6752" x="10433050" y="3244850"/>
          <p14:tracePt t="6760" x="10642600" y="3244850"/>
          <p14:tracePt t="6768" x="10833100" y="3251200"/>
          <p14:tracePt t="6776" x="11106150" y="3295650"/>
          <p14:tracePt t="6783" x="11264900" y="3314700"/>
          <p14:tracePt t="6792" x="11379200" y="3333750"/>
          <p14:tracePt t="6800" x="11455400" y="3346450"/>
          <p14:tracePt t="6808" x="11512550" y="3352800"/>
          <p14:tracePt t="6816" x="11525250" y="3359150"/>
          <p14:tracePt t="6842" x="11518900" y="3371850"/>
          <p14:tracePt t="6849" x="11493500" y="3378200"/>
          <p14:tracePt t="6857" x="11455400" y="3390900"/>
          <p14:tracePt t="6864" x="11410950" y="3397250"/>
          <p14:tracePt t="6873" x="11360150" y="3409950"/>
          <p14:tracePt t="6879" x="11290300" y="3409950"/>
          <p14:tracePt t="6887" x="11214100" y="3435350"/>
          <p14:tracePt t="6896" x="11131550" y="3435350"/>
          <p14:tracePt t="6904" x="11049000" y="3435350"/>
          <p14:tracePt t="6912" x="10941050" y="3435350"/>
          <p14:tracePt t="6920" x="10839450" y="3435350"/>
          <p14:tracePt t="6928" x="10718800" y="3435350"/>
          <p14:tracePt t="6936" x="10598150" y="3435350"/>
          <p14:tracePt t="6944" x="10502900" y="3435350"/>
          <p14:tracePt t="6953" x="10401300" y="3435350"/>
          <p14:tracePt t="6960" x="10293350" y="3435350"/>
          <p14:tracePt t="6967" x="10191750" y="3435350"/>
          <p14:tracePt t="6976" x="10083800" y="3441700"/>
          <p14:tracePt t="6984" x="9975850" y="3441700"/>
          <p14:tracePt t="6991" x="9836150" y="3441700"/>
          <p14:tracePt t="7000" x="9696450" y="3441700"/>
          <p14:tracePt t="7008" x="9512300" y="3416300"/>
          <p14:tracePt t="7016" x="9302750" y="3397250"/>
          <p14:tracePt t="7024" x="9099550" y="3352800"/>
          <p14:tracePt t="7032" x="8978900" y="3321050"/>
          <p14:tracePt t="7040" x="8839200" y="3270250"/>
          <p14:tracePt t="7048" x="8743950" y="3238500"/>
          <p14:tracePt t="7056" x="8699500" y="3219450"/>
          <p14:tracePt t="7064" x="8667750" y="3194050"/>
          <p14:tracePt t="7072" x="8655050" y="3168650"/>
          <p14:tracePt t="7079" x="8648700" y="3143250"/>
          <p14:tracePt t="7088" x="8636000" y="3111500"/>
          <p14:tracePt t="7096" x="8629650" y="3060700"/>
          <p14:tracePt t="7104" x="8616950" y="3016250"/>
          <p14:tracePt t="7111" x="8591550" y="2959100"/>
          <p14:tracePt t="7119" x="8553450" y="2908300"/>
          <p14:tracePt t="7127" x="8521700" y="2863850"/>
          <p14:tracePt t="7136" x="8496300" y="2825750"/>
          <p14:tracePt t="7144" x="8470900" y="2794000"/>
          <p14:tracePt t="7152" x="8464550" y="2762250"/>
          <p14:tracePt t="7160" x="8464550" y="2736850"/>
          <p14:tracePt t="7168" x="8464550" y="2717800"/>
          <p14:tracePt t="7176" x="8477250" y="2692400"/>
          <p14:tracePt t="7185" x="8521700" y="2660650"/>
          <p14:tracePt t="7192" x="8604250" y="2616200"/>
          <p14:tracePt t="7199" x="8686800" y="2571750"/>
          <p14:tracePt t="7207" x="8813800" y="2527300"/>
          <p14:tracePt t="7216" x="8940800" y="2470150"/>
          <p14:tracePt t="7224" x="9080500" y="2425700"/>
          <p14:tracePt t="7232" x="9232900" y="2387600"/>
          <p14:tracePt t="7239" x="9398000" y="2368550"/>
          <p14:tracePt t="7247" x="9563100" y="2336800"/>
          <p14:tracePt t="7256" x="9740900" y="2324100"/>
          <p14:tracePt t="7264" x="9950450" y="2324100"/>
          <p14:tracePt t="7272" x="10140950" y="2324100"/>
          <p14:tracePt t="7280" x="10293350" y="2324100"/>
          <p14:tracePt t="7287" x="10433050" y="2324100"/>
          <p14:tracePt t="7296" x="10579100" y="2305050"/>
          <p14:tracePt t="7303" x="10668000" y="2305050"/>
          <p14:tracePt t="7313" x="10756900" y="2305050"/>
          <p14:tracePt t="7320" x="10871200" y="2305050"/>
          <p14:tracePt t="7328" x="10985500" y="2317750"/>
          <p14:tracePt t="7335" x="11087100" y="2343150"/>
          <p14:tracePt t="7344" x="11239500" y="2368550"/>
          <p14:tracePt t="7352" x="11423650" y="2413000"/>
          <p14:tracePt t="7360" x="11582400" y="2457450"/>
          <p14:tracePt t="7368" x="11607800" y="2463800"/>
          <p14:tracePt t="7376" x="11715750" y="2520950"/>
          <p14:tracePt t="7383" x="11779250" y="2540000"/>
          <p14:tracePt t="7392" x="11823700" y="2578100"/>
          <p14:tracePt t="7400" x="11861800" y="2616200"/>
          <p14:tracePt t="7408" x="11868150" y="2654300"/>
          <p14:tracePt t="7416" x="11880850" y="2679700"/>
          <p14:tracePt t="7424" x="11880850" y="2724150"/>
          <p14:tracePt t="7432" x="11880850" y="2743200"/>
          <p14:tracePt t="7440" x="11880850" y="2768600"/>
          <p14:tracePt t="7448" x="11880850" y="2800350"/>
          <p14:tracePt t="7456" x="11880850" y="2851150"/>
          <p14:tracePt t="7464" x="11855450" y="2908300"/>
          <p14:tracePt t="7472" x="11811000" y="2959100"/>
          <p14:tracePt t="7480" x="11753850" y="3009900"/>
          <p14:tracePt t="7488" x="11671300" y="3073400"/>
          <p14:tracePt t="7495" x="11569700" y="3143250"/>
          <p14:tracePt t="7504" x="11430000" y="3232150"/>
          <p14:tracePt t="7512" x="11309350" y="3314700"/>
          <p14:tracePt t="7520" x="11182350" y="3397250"/>
          <p14:tracePt t="7528" x="11125200" y="3435350"/>
          <p14:tracePt t="7536" x="11061700" y="3486150"/>
          <p14:tracePt t="7544" x="11023600" y="3498850"/>
          <p14:tracePt t="7552" x="10998200" y="3511550"/>
          <p14:tracePt t="7570" x="10991850" y="3517900"/>
          <p14:tracePt t="7620" x="10985500" y="3524250"/>
          <p14:tracePt t="7628" x="10979150" y="3524250"/>
          <p14:tracePt t="7632" x="10960100" y="3530600"/>
          <p14:tracePt t="7641" x="10922000" y="3543300"/>
          <p14:tracePt t="7648" x="10858500" y="3556000"/>
          <p14:tracePt t="7656" x="10782300" y="3562350"/>
          <p14:tracePt t="7664" x="10648950" y="3587750"/>
          <p14:tracePt t="7672" x="10439400" y="3613150"/>
          <p14:tracePt t="7679" x="10153650" y="3657600"/>
          <p14:tracePt t="7688" x="9829800" y="3708400"/>
          <p14:tracePt t="7696" x="9448800" y="3759200"/>
          <p14:tracePt t="7704" x="8991600" y="3829050"/>
          <p14:tracePt t="7712" x="8534400" y="3892550"/>
          <p14:tracePt t="7719" x="8045450" y="3962400"/>
          <p14:tracePt t="7728" x="7626350" y="4000500"/>
          <p14:tracePt t="7736" x="7175500" y="4070350"/>
          <p14:tracePt t="7744" x="6699250" y="4133850"/>
          <p14:tracePt t="7752" x="6318250" y="4184650"/>
          <p14:tracePt t="7760" x="5943600" y="4248150"/>
          <p14:tracePt t="7768" x="5626100" y="4298950"/>
          <p14:tracePt t="7776" x="5391150" y="4343400"/>
          <p14:tracePt t="7783" x="5207000" y="4375150"/>
          <p14:tracePt t="7792" x="5118100" y="4406900"/>
          <p14:tracePt t="7800" x="5035550" y="4438650"/>
          <p14:tracePt t="7808" x="5003800" y="4457700"/>
          <p14:tracePt t="7816" x="4978400" y="4470400"/>
          <p14:tracePt t="7824" x="4972050" y="4476750"/>
          <p14:tracePt t="7832" x="4965700" y="4489450"/>
          <p14:tracePt t="7840" x="4965700" y="4508500"/>
          <p14:tracePt t="7848" x="4959350" y="4521200"/>
          <p14:tracePt t="7856" x="4959350" y="4540250"/>
          <p14:tracePt t="7864" x="4959350" y="4565650"/>
          <p14:tracePt t="7872" x="4959350" y="4597400"/>
          <p14:tracePt t="7880" x="4959350" y="4641850"/>
          <p14:tracePt t="7888" x="4959350" y="4673600"/>
          <p14:tracePt t="7896" x="4972050" y="4711700"/>
          <p14:tracePt t="7904" x="5010150" y="4768850"/>
          <p14:tracePt t="7911" x="5041900" y="4806950"/>
          <p14:tracePt t="7920" x="5080000" y="4826000"/>
          <p14:tracePt t="7928" x="5111750" y="4851400"/>
          <p14:tracePt t="7936" x="5137150" y="4876800"/>
          <p14:tracePt t="7944" x="5168900" y="4908550"/>
          <p14:tracePt t="7953" x="5194300" y="4927600"/>
          <p14:tracePt t="7959" x="5207000" y="4953000"/>
          <p14:tracePt t="7968" x="5219700" y="4978400"/>
          <p14:tracePt t="7976" x="5232400" y="5010150"/>
          <p14:tracePt t="7984" x="5238750" y="5041900"/>
          <p14:tracePt t="7992" x="5251450" y="5067300"/>
          <p14:tracePt t="8001" x="5251450" y="5092700"/>
          <p14:tracePt t="8007" x="5251450" y="5111750"/>
          <p14:tracePt t="8016" x="5251450" y="5118100"/>
          <p14:tracePt t="8024" x="5251450" y="5130800"/>
          <p14:tracePt t="8032" x="5251450" y="5143500"/>
          <p14:tracePt t="8040" x="5251450" y="5156200"/>
          <p14:tracePt t="8057" x="5238750" y="5168900"/>
          <p14:tracePt t="8064" x="5194300" y="5200650"/>
          <p14:tracePt t="8073" x="5149850" y="5232400"/>
          <p14:tracePt t="8080" x="5092700" y="5257800"/>
          <p14:tracePt t="8089" x="5029200" y="5270500"/>
          <p14:tracePt t="8096" x="4953000" y="5308600"/>
          <p14:tracePt t="8104" x="4883150" y="5327650"/>
          <p14:tracePt t="8112" x="4819650" y="5340350"/>
          <p14:tracePt t="8120" x="4749800" y="5353050"/>
          <p14:tracePt t="8128" x="4673600" y="5359400"/>
          <p14:tracePt t="8136" x="4603750" y="5372100"/>
          <p14:tracePt t="8143" x="4533900" y="5378450"/>
          <p14:tracePt t="8152" x="4457700" y="5397500"/>
          <p14:tracePt t="8160" x="4375150" y="5403850"/>
          <p14:tracePt t="8169" x="4298950" y="5403850"/>
          <p14:tracePt t="8176" x="4222750" y="5410200"/>
          <p14:tracePt t="8184" x="4146550" y="5410200"/>
          <p14:tracePt t="8191" x="4076700" y="5410200"/>
          <p14:tracePt t="8200" x="4013200" y="5410200"/>
          <p14:tracePt t="8208" x="3924300" y="5410200"/>
          <p14:tracePt t="8216" x="3848100" y="5410200"/>
          <p14:tracePt t="8224" x="3784600" y="5410200"/>
          <p14:tracePt t="8233" x="3702050" y="5410200"/>
          <p14:tracePt t="8239" x="3613150" y="5410200"/>
          <p14:tracePt t="8248" x="3536950" y="5410200"/>
          <p14:tracePt t="8256" x="3479800" y="5397500"/>
          <p14:tracePt t="8264" x="3435350" y="5391150"/>
          <p14:tracePt t="8272" x="3397250" y="5384800"/>
          <p14:tracePt t="8279" x="3352800" y="5365750"/>
          <p14:tracePt t="8288" x="3321050" y="5359400"/>
          <p14:tracePt t="8296" x="3289300" y="5346700"/>
          <p14:tracePt t="8304" x="3251200" y="5321300"/>
          <p14:tracePt t="8312" x="3206750" y="5289550"/>
          <p14:tracePt t="8320" x="3155950" y="5264150"/>
          <p14:tracePt t="8328" x="3111500" y="5238750"/>
          <p14:tracePt t="8336" x="3060700" y="5194300"/>
          <p14:tracePt t="8343" x="3016250" y="5162550"/>
          <p14:tracePt t="8352" x="3009900" y="5149850"/>
          <p14:tracePt t="8360" x="2997200" y="5124450"/>
          <p14:tracePt t="8368" x="2997200" y="5105400"/>
          <p14:tracePt t="8376" x="2997200" y="5067300"/>
          <p14:tracePt t="8384" x="2997200" y="5041900"/>
          <p14:tracePt t="8392" x="3022600" y="4997450"/>
          <p14:tracePt t="8400" x="3041650" y="4965700"/>
          <p14:tracePt t="8407" x="3060700" y="4933950"/>
          <p14:tracePt t="8416" x="3073400" y="4883150"/>
          <p14:tracePt t="8424" x="3092450" y="4838700"/>
          <p14:tracePt t="8432" x="3105150" y="4775200"/>
          <p14:tracePt t="8440" x="3124200" y="4743450"/>
          <p14:tracePt t="8448" x="3149600" y="4692650"/>
          <p14:tracePt t="8456" x="3206750" y="4635500"/>
          <p14:tracePt t="8465" x="3270250" y="4603750"/>
          <p14:tracePt t="8472" x="3384550" y="4552950"/>
          <p14:tracePt t="8480" x="3511550" y="4508500"/>
          <p14:tracePt t="8487" x="3670300" y="4457700"/>
          <p14:tracePt t="8496" x="3790950" y="4425950"/>
          <p14:tracePt t="8504" x="3873500" y="4413250"/>
          <p14:tracePt t="8512" x="3975100" y="4381500"/>
          <p14:tracePt t="8519" x="4044950" y="4375150"/>
          <p14:tracePt t="8528" x="4121150" y="4362450"/>
          <p14:tracePt t="8536" x="4216400" y="4356100"/>
          <p14:tracePt t="8544" x="4305300" y="4356100"/>
          <p14:tracePt t="8552" x="4406900" y="4356100"/>
          <p14:tracePt t="8560" x="4578350" y="4356100"/>
          <p14:tracePt t="8567" x="4775200" y="4368800"/>
          <p14:tracePt t="8576" x="4972050" y="4387850"/>
          <p14:tracePt t="8584" x="5175250" y="4432300"/>
          <p14:tracePt t="8592" x="5308600" y="4457700"/>
          <p14:tracePt t="8600" x="5454650" y="4502150"/>
          <p14:tracePt t="8608" x="5530850" y="4527550"/>
          <p14:tracePt t="8615" x="5600700" y="4559300"/>
          <p14:tracePt t="8624" x="5664200" y="4597400"/>
          <p14:tracePt t="8632" x="5715000" y="4629150"/>
          <p14:tracePt t="8640" x="5765800" y="4679950"/>
          <p14:tracePt t="8648" x="5803900" y="4724400"/>
          <p14:tracePt t="8655" x="5835650" y="4781550"/>
          <p14:tracePt t="8664" x="5842000" y="4819650"/>
          <p14:tracePt t="8672" x="5848350" y="4876800"/>
          <p14:tracePt t="8680" x="5848350" y="4927600"/>
          <p14:tracePt t="8688" x="5848350" y="4978400"/>
          <p14:tracePt t="8696" x="5848350" y="5035550"/>
          <p14:tracePt t="8703" x="5822950" y="5099050"/>
          <p14:tracePt t="8712" x="5797550" y="5149850"/>
          <p14:tracePt t="8721" x="5765800" y="5207000"/>
          <p14:tracePt t="8727" x="5727700" y="5251450"/>
          <p14:tracePt t="8736" x="5695950" y="5289550"/>
          <p14:tracePt t="8744" x="5645150" y="5340350"/>
          <p14:tracePt t="8752" x="5594350" y="5359400"/>
          <p14:tracePt t="8760" x="5549900" y="5384800"/>
          <p14:tracePt t="8767" x="5473700" y="5403850"/>
          <p14:tracePt t="8776" x="5397500" y="5422900"/>
          <p14:tracePt t="8784" x="5321300" y="5441950"/>
          <p14:tracePt t="8792" x="5251450" y="5454650"/>
          <p14:tracePt t="8799" x="5187950" y="5461000"/>
          <p14:tracePt t="8808" x="5149850" y="5461000"/>
          <p14:tracePt t="8815" x="5124450" y="5473700"/>
          <p14:tracePt t="8866" x="5143500" y="5467350"/>
          <p14:tracePt t="8873" x="5200650" y="5435600"/>
          <p14:tracePt t="8880" x="5276850" y="5410200"/>
          <p14:tracePt t="8888" x="5365750" y="5391150"/>
          <p14:tracePt t="8896" x="5486400" y="5359400"/>
          <p14:tracePt t="8904" x="5721350" y="5327650"/>
          <p14:tracePt t="8912" x="5956300" y="5295900"/>
          <p14:tracePt t="8919" x="6254750" y="5257800"/>
          <p14:tracePt t="8928" x="6604000" y="5207000"/>
          <p14:tracePt t="8936" x="6965950" y="5207000"/>
          <p14:tracePt t="8943" x="7308850" y="5207000"/>
          <p14:tracePt t="8952" x="7740650" y="5181600"/>
          <p14:tracePt t="8960" x="8121650" y="5181600"/>
          <p14:tracePt t="8968" x="8515350" y="5181600"/>
          <p14:tracePt t="8976" x="8909050" y="5181600"/>
          <p14:tracePt t="8984" x="9251950" y="5181600"/>
          <p14:tracePt t="8992" x="9563100" y="5181600"/>
          <p14:tracePt t="9000" x="9861550" y="5213350"/>
          <p14:tracePt t="9008" x="10128250" y="5232400"/>
          <p14:tracePt t="9017" x="10344150" y="5276850"/>
          <p14:tracePt t="9023" x="10515600" y="5308600"/>
          <p14:tracePt t="9031" x="10604500" y="5314950"/>
          <p14:tracePt t="9040" x="10725150" y="5327650"/>
          <p14:tracePt t="9049" x="10801350" y="5346700"/>
          <p14:tracePt t="9056" x="10871200" y="5359400"/>
          <p14:tracePt t="9064" x="10934700" y="5365750"/>
          <p14:tracePt t="9072" x="10966450" y="5365750"/>
          <p14:tracePt t="9080" x="10979150" y="5372100"/>
          <p14:tracePt t="9088" x="10991850" y="5378450"/>
          <p14:tracePt t="9113" x="10985500" y="5397500"/>
          <p14:tracePt t="9121" x="10979150" y="5422900"/>
          <p14:tracePt t="9128" x="10953750" y="5441950"/>
          <p14:tracePt t="9136" x="10941050" y="5461000"/>
          <p14:tracePt t="9144" x="10928350" y="5467350"/>
          <p14:tracePt t="9152" x="10915650" y="5480050"/>
          <p14:tracePt t="9160" x="10890250" y="5499100"/>
          <p14:tracePt t="9168" x="10864850" y="5511800"/>
          <p14:tracePt t="9176" x="10858500" y="5511800"/>
          <p14:tracePt t="9184" x="10833100" y="5518150"/>
          <p14:tracePt t="9191" x="10763250" y="5524500"/>
          <p14:tracePt t="9200" x="10687050" y="5530850"/>
          <p14:tracePt t="9208" x="10572750" y="5530850"/>
          <p14:tracePt t="9216" x="10452100" y="5530850"/>
          <p14:tracePt t="9224" x="10325100" y="5537200"/>
          <p14:tracePt t="9233" x="10217150" y="5549900"/>
          <p14:tracePt t="9240" x="10128250" y="5562600"/>
          <p14:tracePt t="9248" x="10052050" y="5575300"/>
          <p14:tracePt t="9255" x="10001250" y="5575300"/>
          <p14:tracePt t="9263" x="9944100" y="5575300"/>
          <p14:tracePt t="9272" x="9893300" y="5575300"/>
          <p14:tracePt t="9280" x="9842500" y="5575300"/>
          <p14:tracePt t="9287" x="9779000" y="5575300"/>
          <p14:tracePt t="9296" x="9715500" y="5575300"/>
          <p14:tracePt t="9304" x="9632950" y="5575300"/>
          <p14:tracePt t="9312" x="9537700" y="5575300"/>
          <p14:tracePt t="9320" x="9404350" y="5568950"/>
          <p14:tracePt t="9327" x="9277350" y="5556250"/>
          <p14:tracePt t="9336" x="9150350" y="5537200"/>
          <p14:tracePt t="9344" x="9029700" y="5511800"/>
          <p14:tracePt t="9352" x="8953500" y="5505450"/>
          <p14:tracePt t="9359" x="8877300" y="5486400"/>
          <p14:tracePt t="9368" x="8826500" y="5473700"/>
          <p14:tracePt t="9376" x="8769350" y="5448300"/>
          <p14:tracePt t="9384" x="8731250" y="5416550"/>
          <p14:tracePt t="9393" x="8680450" y="5378450"/>
          <p14:tracePt t="9400" x="8629650" y="5334000"/>
          <p14:tracePt t="9408" x="8591550" y="5295900"/>
          <p14:tracePt t="9416" x="8547100" y="5245100"/>
          <p14:tracePt t="9425" x="8521700" y="5194300"/>
          <p14:tracePt t="9431" x="8496300" y="5137150"/>
          <p14:tracePt t="9440" x="8489950" y="5092700"/>
          <p14:tracePt t="9447" x="8489950" y="5048250"/>
          <p14:tracePt t="9456" x="8483600" y="4991100"/>
          <p14:tracePt t="9464" x="8483600" y="4933950"/>
          <p14:tracePt t="9472" x="8483600" y="4883150"/>
          <p14:tracePt t="9480" x="8483600" y="4819650"/>
          <p14:tracePt t="9488" x="8489950" y="4768850"/>
          <p14:tracePt t="9496" x="8521700" y="4711700"/>
          <p14:tracePt t="9504" x="8559800" y="4667250"/>
          <p14:tracePt t="9512" x="8591550" y="4616450"/>
          <p14:tracePt t="9520" x="8636000" y="4572000"/>
          <p14:tracePt t="9528" x="8718550" y="4521200"/>
          <p14:tracePt t="9536" x="8832850" y="4470400"/>
          <p14:tracePt t="9544" x="8921750" y="4445000"/>
          <p14:tracePt t="9552" x="9067800" y="4413250"/>
          <p14:tracePt t="9560" x="9258300" y="4362450"/>
          <p14:tracePt t="9568" x="9442450" y="4330700"/>
          <p14:tracePt t="9576" x="9652000" y="4318000"/>
          <p14:tracePt t="9584" x="9785350" y="4292600"/>
          <p14:tracePt t="9591" x="9906000" y="4292600"/>
          <p14:tracePt t="9600" x="10026650" y="4292600"/>
          <p14:tracePt t="9608" x="10134600" y="4292600"/>
          <p14:tracePt t="9616" x="10210800" y="4292600"/>
          <p14:tracePt t="9624" x="10312400" y="4292600"/>
          <p14:tracePt t="9631" x="10388600" y="4292600"/>
          <p14:tracePt t="9639" x="10471150" y="4292600"/>
          <p14:tracePt t="9648" x="10566400" y="4292600"/>
          <p14:tracePt t="9655" x="10674350" y="4298950"/>
          <p14:tracePt t="9664" x="10826750" y="4349750"/>
          <p14:tracePt t="9672" x="10966450" y="4387850"/>
          <p14:tracePt t="9680" x="11093450" y="4438650"/>
          <p14:tracePt t="9688" x="11233150" y="4489450"/>
          <p14:tracePt t="9696" x="11347450" y="4540250"/>
          <p14:tracePt t="9704" x="11417300" y="4591050"/>
          <p14:tracePt t="9712" x="11449050" y="4616450"/>
          <p14:tracePt t="9720" x="11487150" y="4654550"/>
          <p14:tracePt t="9729" x="11506200" y="4686300"/>
          <p14:tracePt t="9736" x="11525250" y="4724400"/>
          <p14:tracePt t="9744" x="11537950" y="4756150"/>
          <p14:tracePt t="9752" x="11537950" y="4800600"/>
          <p14:tracePt t="9760" x="11537950" y="4813300"/>
          <p14:tracePt t="9768" x="11537950" y="4845050"/>
          <p14:tracePt t="9776" x="11537950" y="4883150"/>
          <p14:tracePt t="9784" x="11537950" y="4927600"/>
          <p14:tracePt t="9791" x="11518900" y="4959350"/>
          <p14:tracePt t="9800" x="11506200" y="4991100"/>
          <p14:tracePt t="9807" x="11474450" y="5029200"/>
          <p14:tracePt t="9816" x="11442700" y="5060950"/>
          <p14:tracePt t="9823" x="11404600" y="5092700"/>
          <p14:tracePt t="9831" x="11353800" y="5124450"/>
          <p14:tracePt t="9840" x="11296650" y="5156200"/>
          <p14:tracePt t="9848" x="11233150" y="5187950"/>
          <p14:tracePt t="9856" x="11156950" y="5226050"/>
          <p14:tracePt t="9864" x="11087100" y="5251450"/>
          <p14:tracePt t="9872" x="10998200" y="5283200"/>
          <p14:tracePt t="9880" x="10915650" y="5295900"/>
          <p14:tracePt t="9888" x="10826750" y="5314950"/>
          <p14:tracePt t="9896" x="10731500" y="5334000"/>
          <p14:tracePt t="9903" x="10655300" y="5340350"/>
          <p14:tracePt t="9912" x="10579100" y="5353050"/>
          <p14:tracePt t="9919" x="10509250" y="5359400"/>
          <p14:tracePt t="9928" x="10445750" y="5365750"/>
          <p14:tracePt t="9936" x="10388600" y="5372100"/>
          <p14:tracePt t="9944" x="10344150" y="5384800"/>
          <p14:tracePt t="9952" x="10299700" y="5391150"/>
          <p14:tracePt t="9960" x="10261600" y="5397500"/>
          <p14:tracePt t="9968" x="10204450" y="5403850"/>
          <p14:tracePt t="9976" x="10147300" y="5410200"/>
          <p14:tracePt t="9984" x="10102850" y="5422900"/>
          <p14:tracePt t="9992" x="10058400" y="5422900"/>
          <p14:tracePt t="10000" x="10007600" y="5422900"/>
          <p14:tracePt t="10008" x="9982200" y="5422900"/>
          <p14:tracePt t="10016" x="9963150" y="5422900"/>
          <p14:tracePt t="10024" x="9956800" y="5422900"/>
          <p14:tracePt t="10032" x="9937750" y="5422900"/>
          <p14:tracePt t="10039" x="9937750" y="5410200"/>
          <p14:tracePt t="10048" x="9937750" y="5403850"/>
          <p14:tracePt t="10068" x="9969500" y="5403850"/>
          <p14:tracePt t="10072" x="9982200" y="5397500"/>
          <p14:tracePt t="10340" x="9975850" y="5391150"/>
          <p14:tracePt t="10344" x="9906000" y="5391150"/>
          <p14:tracePt t="10352" x="9836150" y="5359400"/>
          <p14:tracePt t="10361" x="9759950" y="5353050"/>
          <p14:tracePt t="10367" x="9639300" y="5327650"/>
          <p14:tracePt t="10376" x="9544050" y="5314950"/>
          <p14:tracePt t="10384" x="9410700" y="5295900"/>
          <p14:tracePt t="10392" x="9328150" y="5289550"/>
          <p14:tracePt t="10399" x="9251950" y="5276850"/>
          <p14:tracePt t="10409" x="9118600" y="5257800"/>
          <p14:tracePt t="10416" x="8902700" y="5226050"/>
          <p14:tracePt t="10424" x="8686800" y="5149850"/>
          <p14:tracePt t="10439" x="8147050" y="5022850"/>
          <p14:tracePt t="10452" x="7918450" y="4940300"/>
          <p14:tracePt t="10459" x="7683500" y="4838700"/>
          <p14:tracePt t="10466" x="7473950" y="4743450"/>
          <p14:tracePt t="10473" x="7327900" y="4686300"/>
          <p14:tracePt t="10480" x="7181850" y="4622800"/>
          <p14:tracePt t="10488" x="7042150" y="4533900"/>
          <p14:tracePt t="10496" x="6896100" y="4451350"/>
          <p14:tracePt t="10504" x="6769100" y="4356100"/>
          <p14:tracePt t="10512" x="6711950" y="4324350"/>
          <p14:tracePt t="10520" x="6667500" y="4279900"/>
          <p14:tracePt t="10528" x="6527800" y="4171950"/>
          <p14:tracePt t="10536" x="6369050" y="4057650"/>
          <p14:tracePt t="10544" x="6184900" y="3956050"/>
          <p14:tracePt t="10552" x="6019800" y="3860800"/>
          <p14:tracePt t="10560" x="5937250" y="3816350"/>
          <p14:tracePt t="10568" x="5867400" y="3790950"/>
          <p14:tracePt t="10575" x="5816600" y="3765550"/>
          <p14:tracePt t="10584" x="5778500" y="3752850"/>
          <p14:tracePt t="10592" x="5753100" y="3733800"/>
          <p14:tracePt t="10599" x="5727700" y="3721100"/>
          <p14:tracePt t="10608" x="5708650" y="3708400"/>
          <p14:tracePt t="10616" x="5689600" y="3695700"/>
          <p14:tracePt t="10624" x="5651500" y="3676650"/>
          <p14:tracePt t="10632" x="5607050" y="3663950"/>
          <p14:tracePt t="10641" x="5556250" y="3644900"/>
          <p14:tracePt t="10647" x="5492750" y="3632200"/>
          <p14:tracePt t="10655" x="5429250" y="3632200"/>
          <p14:tracePt t="10663" x="5365750" y="3619500"/>
          <p14:tracePt t="10672" x="5308600" y="3613150"/>
          <p14:tracePt t="10680" x="5257800" y="3613150"/>
          <p14:tracePt t="10688" x="5200650" y="3606800"/>
          <p14:tracePt t="10696" x="5168900" y="3600450"/>
          <p14:tracePt t="10704" x="5137150" y="3587750"/>
          <p14:tracePt t="10721" x="5118100" y="3575050"/>
          <p14:tracePt t="10728" x="5092700" y="3556000"/>
          <p14:tracePt t="10736" x="5080000" y="3543300"/>
          <p14:tracePt t="10744" x="5054600" y="3524250"/>
          <p14:tracePt t="10752" x="4997450" y="3479800"/>
          <p14:tracePt t="10759" x="4933950" y="3441700"/>
          <p14:tracePt t="10768" x="4895850" y="3422650"/>
          <p14:tracePt t="10776" x="4845050" y="3390900"/>
          <p14:tracePt t="10784" x="4787900" y="3371850"/>
          <p14:tracePt t="10791" x="4724400" y="3365500"/>
          <p14:tracePt t="10800" x="4660900" y="3359150"/>
          <p14:tracePt t="10807" x="4610100" y="3352800"/>
          <p14:tracePt t="10816" x="4572000" y="3333750"/>
          <p14:tracePt t="10824" x="4533900" y="3321050"/>
          <p14:tracePt t="10832" x="4502150" y="3308350"/>
          <p14:tracePt t="10840" x="4445000" y="3289300"/>
          <p14:tracePt t="10848" x="4368800" y="3257550"/>
          <p14:tracePt t="10855" x="4235450" y="3194050"/>
          <p14:tracePt t="10865" x="4076700" y="3124200"/>
          <p14:tracePt t="10873" x="3879850" y="3035300"/>
          <p14:tracePt t="10880" x="3733800" y="2978150"/>
          <p14:tracePt t="10888" x="3657600" y="2946400"/>
          <p14:tracePt t="10896" x="3625850" y="2933700"/>
          <p14:tracePt t="10903" x="3619500" y="2921000"/>
          <p14:tracePt t="10930" x="3619500" y="2914650"/>
          <p14:tracePt t="10936" x="3619500" y="2901950"/>
          <p14:tracePt t="10944" x="3613150" y="2895600"/>
          <p14:tracePt t="10952" x="3606800" y="2882900"/>
          <p14:tracePt t="10969" x="3606800" y="2876550"/>
          <p14:tracePt t="10976" x="3594100" y="2857500"/>
          <p14:tracePt t="10984" x="3587750" y="2851150"/>
          <p14:tracePt t="10992" x="3575050" y="2844800"/>
          <p14:tracePt t="11000" x="3575050" y="2832100"/>
          <p14:tracePt t="11017" x="3568700" y="2819400"/>
          <p14:tracePt t="11025" x="3562350" y="2813050"/>
          <p14:tracePt t="11041" x="3562350" y="2800350"/>
          <p14:tracePt t="11049" x="3562350" y="2794000"/>
          <p14:tracePt t="11056" x="3562350" y="2781300"/>
          <p14:tracePt t="11064" x="3562350" y="2774950"/>
          <p14:tracePt t="11071" x="3562350" y="2768600"/>
          <p14:tracePt t="11080" x="3562350" y="2762250"/>
          <p14:tracePt t="11088" x="3562350" y="2755900"/>
          <p14:tracePt t="11139" x="3562350" y="2762250"/>
          <p14:tracePt t="11214" x="3556000" y="2762250"/>
          <p14:tracePt t="11225" x="3543300" y="2762250"/>
          <p14:tracePt t="11241" x="3530600" y="2762250"/>
          <p14:tracePt t="11249" x="3524250" y="2762250"/>
          <p14:tracePt t="11255" x="3517900" y="2762250"/>
          <p14:tracePt t="11264" x="3511550" y="2762250"/>
          <p14:tracePt t="11271" x="3505200" y="2762250"/>
          <p14:tracePt t="11279" x="3486150" y="2762250"/>
          <p14:tracePt t="11288" x="3473450" y="2762250"/>
          <p14:tracePt t="11296" x="3454400" y="2762250"/>
          <p14:tracePt t="11304" x="3435350" y="2762250"/>
          <p14:tracePt t="11312" x="3416300" y="2755900"/>
          <p14:tracePt t="11320" x="3409950" y="2755900"/>
          <p14:tracePt t="11328" x="3397250" y="2755900"/>
          <p14:tracePt t="11335" x="3390900" y="2755900"/>
          <p14:tracePt t="11344" x="3384550" y="2755900"/>
          <p14:tracePt t="11365" x="3371850" y="2755900"/>
          <p14:tracePt t="11368" x="3365500" y="2755900"/>
          <p14:tracePt t="11376" x="3346450" y="2755900"/>
          <p14:tracePt t="11393" x="3340100" y="2755900"/>
          <p14:tracePt t="11677" x="3333750" y="2755900"/>
          <p14:tracePt t="12963" x="3340100" y="2749550"/>
          <p14:tracePt t="12969" x="3346450" y="2749550"/>
          <p14:tracePt t="12985" x="3359150" y="2749550"/>
          <p14:tracePt t="12992" x="3365500" y="2749550"/>
          <p14:tracePt t="13000" x="3371850" y="2749550"/>
          <p14:tracePt t="13008" x="3384550" y="2749550"/>
          <p14:tracePt t="13016" x="3403600" y="2749550"/>
          <p14:tracePt t="13024" x="3416300" y="2743200"/>
          <p14:tracePt t="13032" x="3435350" y="2743200"/>
          <p14:tracePt t="13040" x="3454400" y="2743200"/>
          <p14:tracePt t="13048" x="3479800" y="2743200"/>
          <p14:tracePt t="13056" x="3492500" y="2743200"/>
          <p14:tracePt t="13065" x="3511550" y="2730500"/>
          <p14:tracePt t="13071" x="3524250" y="2730500"/>
          <p14:tracePt t="13080" x="3536950" y="2724150"/>
          <p14:tracePt t="13088" x="3549650" y="2724150"/>
          <p14:tracePt t="13096" x="3562350" y="2724150"/>
          <p14:tracePt t="13103" x="3575050" y="2724150"/>
          <p14:tracePt t="13111" x="3594100" y="2724150"/>
          <p14:tracePt t="13119" x="3600450" y="2724150"/>
          <p14:tracePt t="13128" x="3619500" y="2724150"/>
          <p14:tracePt t="13135" x="3625850" y="2724150"/>
          <p14:tracePt t="13144" x="3644900" y="2724150"/>
          <p14:tracePt t="13152" x="3663950" y="2724150"/>
          <p14:tracePt t="13160" x="3683000" y="2724150"/>
          <p14:tracePt t="13168" x="3695700" y="2724150"/>
          <p14:tracePt t="13176" x="3714750" y="2724150"/>
          <p14:tracePt t="13184" x="3721100" y="2724150"/>
          <p14:tracePt t="13192" x="3733800" y="2724150"/>
          <p14:tracePt t="13200" x="3740150" y="2724150"/>
          <p14:tracePt t="13208" x="3746500" y="2724150"/>
          <p14:tracePt t="13216" x="3759200" y="2724150"/>
          <p14:tracePt t="13224" x="3765550" y="2724150"/>
          <p14:tracePt t="13232" x="3778250" y="2724150"/>
          <p14:tracePt t="13240" x="3784600" y="2724150"/>
          <p14:tracePt t="13248" x="3797300" y="2724150"/>
          <p14:tracePt t="13256" x="3822700" y="2724150"/>
          <p14:tracePt t="13264" x="3848100" y="2724150"/>
          <p14:tracePt t="13272" x="3879850" y="2724150"/>
          <p14:tracePt t="13281" x="3905250" y="2724150"/>
          <p14:tracePt t="13287" x="3937000" y="2724150"/>
          <p14:tracePt t="13296" x="3949700" y="2724150"/>
          <p14:tracePt t="13304" x="3968750" y="2724150"/>
          <p14:tracePt t="13312" x="3975100" y="2724150"/>
          <p14:tracePt t="13337" x="3981450" y="2724150"/>
          <p14:tracePt t="13344" x="3987800" y="2724150"/>
          <p14:tracePt t="13356" x="3994150" y="2724150"/>
          <p14:tracePt t="13359" x="4013200" y="2724150"/>
          <p14:tracePt t="13368" x="4038600" y="2724150"/>
          <p14:tracePt t="13376" x="4076700" y="2724150"/>
          <p14:tracePt t="13384" x="4114800" y="2724150"/>
          <p14:tracePt t="13393" x="4165600" y="2724150"/>
          <p14:tracePt t="13400" x="4197350" y="2724150"/>
          <p14:tracePt t="13408" x="4222750" y="2724150"/>
          <p14:tracePt t="13416" x="4241800" y="2724150"/>
          <p14:tracePt t="13423" x="4248150" y="2724150"/>
          <p14:tracePt t="13431" x="4254500" y="2724150"/>
          <p14:tracePt t="13440" x="4260850" y="2724150"/>
          <p14:tracePt t="13465" x="4273550" y="2724150"/>
          <p14:tracePt t="13472" x="4286250" y="2724150"/>
          <p14:tracePt t="13480" x="4311650" y="2724150"/>
          <p14:tracePt t="13488" x="4337050" y="2724150"/>
          <p14:tracePt t="13496" x="4362450" y="2724150"/>
          <p14:tracePt t="13504" x="4387850" y="2724150"/>
          <p14:tracePt t="13511" x="4413250" y="2724150"/>
          <p14:tracePt t="13520" x="4432300" y="2724150"/>
          <p14:tracePt t="13528" x="4445000" y="2724150"/>
          <p14:tracePt t="13536" x="4464050" y="2724150"/>
          <p14:tracePt t="13544" x="4483100" y="2724150"/>
          <p14:tracePt t="13561" x="4495800" y="2730500"/>
          <p14:tracePt t="13571" x="4502150" y="2730500"/>
          <p14:tracePt t="13576" x="4514850" y="2730500"/>
          <p14:tracePt t="13584" x="4533900" y="2730500"/>
          <p14:tracePt t="13592" x="4546600" y="2730500"/>
          <p14:tracePt t="13600" x="4552950" y="2730500"/>
          <p14:tracePt t="13608" x="4572000" y="2730500"/>
          <p14:tracePt t="13616" x="4578350" y="2730500"/>
          <p14:tracePt t="13624" x="4591050" y="2730500"/>
          <p14:tracePt t="13632" x="4597400" y="2730500"/>
          <p14:tracePt t="13640" x="4610100" y="2730500"/>
          <p14:tracePt t="13648" x="4616450" y="2730500"/>
          <p14:tracePt t="13655" x="4622800" y="2730500"/>
          <p14:tracePt t="13664" x="4635500" y="2730500"/>
          <p14:tracePt t="13672" x="4641850" y="2730500"/>
          <p14:tracePt t="13680" x="4648200" y="2730500"/>
          <p14:tracePt t="13688" x="4654550" y="2730500"/>
          <p14:tracePt t="13695" x="4660900" y="2730500"/>
          <p14:tracePt t="13704" x="4667250" y="2736850"/>
          <p14:tracePt t="13712" x="4673600" y="2736850"/>
          <p14:tracePt t="13720" x="4679950" y="2736850"/>
          <p14:tracePt t="13728" x="4692650" y="2736850"/>
          <p14:tracePt t="13736" x="4699000" y="2736850"/>
          <p14:tracePt t="13743" x="4711700" y="2736850"/>
          <p14:tracePt t="13752" x="4724400" y="2736850"/>
          <p14:tracePt t="13760" x="4743450" y="2736850"/>
          <p14:tracePt t="13769" x="4756150" y="2736850"/>
          <p14:tracePt t="13775" x="4768850" y="2736850"/>
          <p14:tracePt t="13784" x="4781550" y="2736850"/>
          <p14:tracePt t="13852" x="4787900" y="2736850"/>
          <p14:tracePt t="13857" x="4800600" y="2736850"/>
          <p14:tracePt t="13864" x="4813300" y="2736850"/>
          <p14:tracePt t="13872" x="4826000" y="2736850"/>
          <p14:tracePt t="13880" x="4845050" y="2743200"/>
          <p14:tracePt t="13888" x="4857750" y="2749550"/>
          <p14:tracePt t="13905" x="4870450" y="2749550"/>
          <p14:tracePt t="13921" x="4876800" y="2755900"/>
          <p14:tracePt t="13962" x="4889500" y="2755900"/>
          <p14:tracePt t="13968" x="4902200" y="2755900"/>
          <p14:tracePt t="13976" x="4914900" y="2755900"/>
          <p14:tracePt t="13985" x="4921250" y="2755900"/>
          <p14:tracePt t="13991" x="4933950" y="2755900"/>
          <p14:tracePt t="14000" x="4946650" y="2755900"/>
          <p14:tracePt t="14008" x="4953000" y="2755900"/>
          <p14:tracePt t="14024" x="4959350" y="2755900"/>
          <p14:tracePt t="14033" x="4965700" y="2755900"/>
          <p14:tracePt t="14040" x="4972050" y="2755900"/>
          <p14:tracePt t="14056" x="4978400" y="2755900"/>
          <p14:tracePt t="14064" x="4991100" y="2755900"/>
          <p14:tracePt t="14082" x="4997450" y="2755900"/>
          <p14:tracePt t="14088" x="5003800" y="2755900"/>
          <p14:tracePt t="14096" x="5010150" y="2755900"/>
          <p14:tracePt t="14121" x="5016500" y="2755900"/>
          <p14:tracePt t="14154" x="5029200" y="2755900"/>
          <p14:tracePt t="14228" x="5035550" y="2755900"/>
          <p14:tracePt t="14268" x="5048250" y="2755900"/>
          <p14:tracePt t="14292" x="5054600" y="2762250"/>
          <p14:tracePt t="14321" x="5060950" y="2762250"/>
          <p14:tracePt t="14337" x="5067300" y="2762250"/>
          <p14:tracePt t="14345" x="5073650" y="2762250"/>
          <p14:tracePt t="14362" x="5080000" y="2768600"/>
          <p14:tracePt t="14394" x="5086350" y="2768600"/>
          <p14:tracePt t="14409" x="5092700" y="2768600"/>
          <p14:tracePt t="14434" x="5099050" y="2768600"/>
          <p14:tracePt t="14482" x="5105400" y="2768600"/>
          <p14:tracePt t="14489" x="5111750" y="2768600"/>
          <p14:tracePt t="14505" x="5118100" y="2768600"/>
          <p14:tracePt t="14513" x="5130800" y="2768600"/>
          <p14:tracePt t="14529" x="5137150" y="2774950"/>
          <p14:tracePt t="14570" x="5149850" y="2774950"/>
          <p14:tracePt t="14593" x="5162550" y="2774950"/>
          <p14:tracePt t="14601" x="5168900" y="2774950"/>
          <p14:tracePt t="14608" x="5175250" y="2774950"/>
          <p14:tracePt t="14616" x="5181600" y="2774950"/>
          <p14:tracePt t="14641" x="5187950" y="2774950"/>
          <p14:tracePt t="14648" x="5200650" y="2774950"/>
          <p14:tracePt t="14656" x="5207000" y="2774950"/>
          <p14:tracePt t="14664" x="5213350" y="2781300"/>
          <p14:tracePt t="14673" x="5219700" y="2787650"/>
          <p14:tracePt t="14680" x="5226050" y="2787650"/>
          <p14:tracePt t="14688" x="5245100" y="2787650"/>
          <p14:tracePt t="14706" x="5251450" y="2787650"/>
          <p14:tracePt t="14729" x="5257800" y="2787650"/>
          <p14:tracePt t="14745" x="5270500" y="2787650"/>
          <p14:tracePt t="14761" x="5283200" y="2787650"/>
          <p14:tracePt t="14768" x="5295900" y="2794000"/>
          <p14:tracePt t="14776" x="5308600" y="2794000"/>
          <p14:tracePt t="14784" x="5314950" y="2794000"/>
          <p14:tracePt t="14792" x="5327650" y="2794000"/>
          <p14:tracePt t="14800" x="5334000" y="2794000"/>
          <p14:tracePt t="14818" x="5346700" y="2794000"/>
          <p14:tracePt t="14833" x="5353050" y="2794000"/>
          <p14:tracePt t="14840" x="5365750" y="2800350"/>
          <p14:tracePt t="14848" x="5378450" y="2806700"/>
          <p14:tracePt t="14856" x="5384800" y="2806700"/>
          <p14:tracePt t="14863" x="5391150" y="2806700"/>
          <p14:tracePt t="14872" x="5397500" y="2806700"/>
          <p14:tracePt t="14914" x="5403850" y="2806700"/>
          <p14:tracePt t="14920" x="5410200" y="2806700"/>
          <p14:tracePt t="14939" x="5416550" y="2806700"/>
          <p14:tracePt t="14944" x="5422900" y="2813050"/>
          <p14:tracePt t="15036" x="5429250" y="2813050"/>
          <p14:tracePt t="15076" x="5435600" y="2813050"/>
          <p14:tracePt t="15103" x="5435600" y="2819400"/>
          <p14:tracePt t="15128" x="5441950" y="2819400"/>
          <p14:tracePt t="15765" x="5448300" y="2819400"/>
          <p14:tracePt t="17207" x="5448300" y="2825750"/>
          <p14:tracePt t="17216" x="5454650" y="2825750"/>
          <p14:tracePt t="17389" x="5454650" y="2832100"/>
          <p14:tracePt t="17401" x="5454650" y="2838450"/>
          <p14:tracePt t="17408" x="5448300" y="2838450"/>
          <p14:tracePt t="17436" x="5448300" y="2844800"/>
          <p14:tracePt t="17460" x="5441950" y="2851150"/>
          <p14:tracePt t="17482" x="5441950" y="2857500"/>
          <p14:tracePt t="17498" x="5435600" y="2857500"/>
          <p14:tracePt t="17547" x="5435600" y="2863850"/>
          <p14:tracePt t="17551" x="5429250" y="2870200"/>
          <p14:tracePt t="17569" x="5429250" y="2876550"/>
          <p14:tracePt t="17576" x="5429250" y="2889250"/>
          <p14:tracePt t="17602" x="5429250" y="2895600"/>
          <p14:tracePt t="17635" x="5422900" y="2901950"/>
          <p14:tracePt t="17844" x="5422900" y="2908300"/>
          <p14:tracePt t="17866" x="5422900" y="2914650"/>
          <p14:tracePt t="17897" x="5422900" y="2921000"/>
          <p14:tracePt t="17913" x="5422900" y="2927350"/>
          <p14:tracePt t="17921" x="5422900" y="2933700"/>
          <p14:tracePt t="18001" x="5435600" y="2933700"/>
          <p14:tracePt t="18292" x="5435600" y="2940050"/>
          <p14:tracePt t="18297" x="5435600" y="2946400"/>
          <p14:tracePt t="18312" x="5435600" y="2952750"/>
          <p14:tracePt t="18320" x="5422900" y="2952750"/>
          <p14:tracePt t="18328" x="5422900" y="2959100"/>
          <p14:tracePt t="18336" x="5416550" y="2959100"/>
          <p14:tracePt t="18353" x="5410200" y="2965450"/>
          <p14:tracePt t="18395" x="5410200" y="2971800"/>
          <p14:tracePt t="18419" x="5397500" y="2971800"/>
          <p14:tracePt t="18449" x="5391150" y="2971800"/>
          <p14:tracePt t="18717" x="5384800" y="2978150"/>
          <p14:tracePt t="19060" x="5378450" y="2978150"/>
          <p14:tracePt t="19092" x="5372100" y="2984500"/>
          <p14:tracePt t="19116" x="5365750" y="2990850"/>
          <p14:tracePt t="19170" x="5359400" y="2990850"/>
          <p14:tracePt t="19186" x="5353050" y="2997200"/>
          <p14:tracePt t="19284" x="5346700" y="3003550"/>
          <p14:tracePt t="19289" x="5340350" y="3003550"/>
          <p14:tracePt t="19305" x="5334000" y="3016250"/>
          <p14:tracePt t="19321" x="5327650" y="3016250"/>
          <p14:tracePt t="19363" x="5321300" y="3022600"/>
          <p14:tracePt t="19377" x="5314950" y="3022600"/>
          <p14:tracePt t="19383" x="5308600" y="3035300"/>
          <p14:tracePt t="19392" x="5302250" y="3035300"/>
          <p14:tracePt t="19400" x="5289550" y="3035300"/>
          <p14:tracePt t="19408" x="5270500" y="3041650"/>
          <p14:tracePt t="19416" x="5257800" y="3048000"/>
          <p14:tracePt t="19424" x="5245100" y="3054350"/>
          <p14:tracePt t="19432" x="5232400" y="3060700"/>
          <p14:tracePt t="19440" x="5232400" y="3067050"/>
          <p14:tracePt t="19448" x="5226050" y="3067050"/>
          <p14:tracePt t="19474" x="5213350" y="3079750"/>
          <p14:tracePt t="19489" x="5200650" y="3086100"/>
          <p14:tracePt t="19496" x="5187950" y="3092450"/>
          <p14:tracePt t="19504" x="5168900" y="3105150"/>
          <p14:tracePt t="19512" x="5130800" y="3117850"/>
          <p14:tracePt t="19520" x="5086350" y="3130550"/>
          <p14:tracePt t="19528" x="5041900" y="3143250"/>
          <p14:tracePt t="19536" x="5016500" y="3149600"/>
          <p14:tracePt t="19545" x="4991100" y="3162300"/>
          <p14:tracePt t="19594" x="4984750" y="3162300"/>
          <p14:tracePt t="19600" x="4978400" y="3162300"/>
          <p14:tracePt t="19608" x="4959350" y="3162300"/>
          <p14:tracePt t="19616" x="4933950" y="3168650"/>
          <p14:tracePt t="19624" x="4889500" y="3175000"/>
          <p14:tracePt t="19631" x="4845050" y="3175000"/>
          <p14:tracePt t="19640" x="4813300" y="3187700"/>
          <p14:tracePt t="19648" x="4775200" y="3194050"/>
          <p14:tracePt t="19657" x="4749800" y="3194050"/>
          <p14:tracePt t="19664" x="4730750" y="3200400"/>
          <p14:tracePt t="19672" x="4718050" y="3200400"/>
          <p14:tracePt t="19679" x="4711700" y="3200400"/>
          <p14:tracePt t="19696" x="4705350" y="3200400"/>
          <p14:tracePt t="19722" x="4692650" y="3200400"/>
          <p14:tracePt t="19728" x="4673600" y="3200400"/>
          <p14:tracePt t="19737" x="4660900" y="3200400"/>
          <p14:tracePt t="19744" x="4635500" y="3200400"/>
          <p14:tracePt t="19752" x="4616450" y="3200400"/>
          <p14:tracePt t="19759" x="4597400" y="3200400"/>
          <p14:tracePt t="19768" x="4591050" y="3200400"/>
          <p14:tracePt t="19826" x="4584700" y="3200400"/>
          <p14:tracePt t="19842" x="4572000" y="3200400"/>
          <p14:tracePt t="19848" x="4559300" y="3200400"/>
          <p14:tracePt t="19856" x="4552950" y="3200400"/>
          <p14:tracePt t="19864" x="4540250" y="3200400"/>
          <p14:tracePt t="19881" x="4527550" y="3200400"/>
          <p14:tracePt t="19888" x="4527550" y="3194050"/>
          <p14:tracePt t="19896" x="4521200" y="3194050"/>
          <p14:tracePt t="19904" x="4508500" y="3181350"/>
          <p14:tracePt t="19912" x="4495800" y="3149600"/>
          <p14:tracePt t="19920" x="4483100" y="3136900"/>
          <p14:tracePt t="19928" x="4451350" y="3111500"/>
          <p14:tracePt t="19936" x="4438650" y="3098800"/>
          <p14:tracePt t="19943" x="4425950" y="3086100"/>
          <p14:tracePt t="19951" x="4413250" y="3079750"/>
          <p14:tracePt t="19960" x="4406900" y="3079750"/>
          <p14:tracePt t="19968" x="4400550" y="3073400"/>
          <p14:tracePt t="19986" x="4394200" y="3060700"/>
          <p14:tracePt t="19992" x="4387850" y="3060700"/>
          <p14:tracePt t="20000" x="4381500" y="3048000"/>
          <p14:tracePt t="20157" x="4387850" y="3054350"/>
          <p14:tracePt t="20162" x="4400550" y="3054350"/>
          <p14:tracePt t="20168" x="4413250" y="3067050"/>
          <p14:tracePt t="20176" x="4432300" y="3079750"/>
          <p14:tracePt t="20260" x="4438650" y="3086100"/>
          <p14:tracePt t="20268" x="4445000" y="3092450"/>
          <p14:tracePt t="20272" x="4451350" y="3092450"/>
          <p14:tracePt t="20280" x="4457700" y="3098800"/>
          <p14:tracePt t="20287" x="4457700" y="3105150"/>
          <p14:tracePt t="20322" x="4464050" y="3111500"/>
          <p14:tracePt t="20338" x="4470400" y="3111500"/>
          <p14:tracePt t="20444" x="4476750" y="3111500"/>
          <p14:tracePt t="20459" x="4483100" y="3111500"/>
          <p14:tracePt t="20482" x="4489450" y="3111500"/>
          <p14:tracePt t="20488" x="4502150" y="3111500"/>
          <p14:tracePt t="20504" x="4514850" y="3111500"/>
          <p14:tracePt t="20512" x="4527550" y="3111500"/>
          <p14:tracePt t="20520" x="4546600" y="3111500"/>
          <p14:tracePt t="20528" x="4552950" y="3111500"/>
          <p14:tracePt t="20536" x="4559300" y="3111500"/>
          <p14:tracePt t="20544" x="4565650" y="3105150"/>
          <p14:tracePt t="20611" x="4572000" y="3105150"/>
          <p14:tracePt t="20618" x="4578350" y="3105150"/>
          <p14:tracePt t="20624" x="4584700" y="3105150"/>
          <p14:tracePt t="20640" x="4591050" y="3105150"/>
          <p14:tracePt t="20682" x="4603750" y="3105150"/>
          <p14:tracePt t="20748" x="4610100" y="3105150"/>
          <p14:tracePt t="20765" x="4622800" y="3105150"/>
          <p14:tracePt t="20777" x="4629150" y="3105150"/>
          <p14:tracePt t="20891" x="4635500" y="3105150"/>
          <p14:tracePt t="21644" x="4641850" y="3105150"/>
          <p14:tracePt t="21651" x="4648200" y="3105150"/>
          <p14:tracePt t="21673" x="4660900" y="3092450"/>
          <p14:tracePt t="21714" x="4667250" y="3092450"/>
          <p14:tracePt t="21737" x="4673600" y="3092450"/>
          <p14:tracePt t="21746" x="4679950" y="3092450"/>
          <p14:tracePt t="21972" x="4686300" y="3092450"/>
          <p14:tracePt t="21989" x="4705350" y="3098800"/>
          <p14:tracePt t="22004" x="4718050" y="3111500"/>
          <p14:tracePt t="22009" x="4730750" y="3111500"/>
          <p14:tracePt t="22018" x="4749800" y="3117850"/>
          <p14:tracePt t="22030" x="4806950" y="3136900"/>
          <p14:tracePt t="22044" x="4826000" y="3136900"/>
          <p14:tracePt t="22051" x="4845050" y="3143250"/>
          <p14:tracePt t="22058" x="4870450" y="3149600"/>
          <p14:tracePt t="22065" x="4895850" y="3162300"/>
          <p14:tracePt t="22072" x="4914900" y="3162300"/>
          <p14:tracePt t="22080" x="4927600" y="3168650"/>
          <p14:tracePt t="22088" x="4940300" y="3168650"/>
          <p14:tracePt t="22096" x="4953000" y="3168650"/>
          <p14:tracePt t="22104" x="4959350" y="3168650"/>
          <p14:tracePt t="22112" x="4978400" y="3168650"/>
          <p14:tracePt t="22120" x="4997450" y="3168650"/>
          <p14:tracePt t="22128" x="5022850" y="3168650"/>
          <p14:tracePt t="22136" x="5048250" y="3168650"/>
          <p14:tracePt t="22144" x="5086350" y="3168650"/>
          <p14:tracePt t="22152" x="5118100" y="3168650"/>
          <p14:tracePt t="22159" x="5143500" y="3168650"/>
          <p14:tracePt t="22168" x="5168900" y="3168650"/>
          <p14:tracePt t="22176" x="5187950" y="3168650"/>
          <p14:tracePt t="22184" x="5207000" y="3162300"/>
          <p14:tracePt t="22191" x="5226050" y="3155950"/>
          <p14:tracePt t="22199" x="5245100" y="3155950"/>
          <p14:tracePt t="22207" x="5264150" y="3136900"/>
          <p14:tracePt t="22216" x="5289550" y="3130550"/>
          <p14:tracePt t="22223" x="5321300" y="3124200"/>
          <p14:tracePt t="22232" x="5340350" y="3117850"/>
          <p14:tracePt t="22239" x="5365750" y="3111500"/>
          <p14:tracePt t="22248" x="5391150" y="3098800"/>
          <p14:tracePt t="22256" x="5403850" y="3092450"/>
          <p14:tracePt t="22264" x="5422900" y="3086100"/>
          <p14:tracePt t="22272" x="5435600" y="3079750"/>
          <p14:tracePt t="22281" x="5461000" y="3067050"/>
          <p14:tracePt t="22288" x="5480050" y="3060700"/>
          <p14:tracePt t="22296" x="5511800" y="3054350"/>
          <p14:tracePt t="22304" x="5543550" y="3048000"/>
          <p14:tracePt t="22313" x="5568950" y="3035300"/>
          <p14:tracePt t="22320" x="5588000" y="3035300"/>
          <p14:tracePt t="22327" x="5613400" y="3035300"/>
          <p14:tracePt t="22336" x="5632450" y="3028950"/>
          <p14:tracePt t="22344" x="5638800" y="3028950"/>
          <p14:tracePt t="22431" x="5651500" y="3022600"/>
          <p14:tracePt t="22440" x="5664200" y="3016250"/>
          <p14:tracePt t="22448" x="5670550" y="3016250"/>
          <p14:tracePt t="22467" x="5676900" y="3009900"/>
          <p14:tracePt t="22565" x="5683250" y="3009900"/>
          <p14:tracePt t="22571" x="5695950" y="3009900"/>
          <p14:tracePt t="22576" x="5702300" y="3009900"/>
          <p14:tracePt t="22584" x="5715000" y="3016250"/>
          <p14:tracePt t="22592" x="5734050" y="3016250"/>
          <p14:tracePt t="22600" x="5759450" y="3022600"/>
          <p14:tracePt t="22608" x="5784850" y="3022600"/>
          <p14:tracePt t="22616" x="5822950" y="3022600"/>
          <p14:tracePt t="22624" x="5867400" y="3035300"/>
          <p14:tracePt t="22632" x="5918200" y="3041650"/>
          <p14:tracePt t="22640" x="5962650" y="3048000"/>
          <p14:tracePt t="22648" x="6000750" y="3048000"/>
          <p14:tracePt t="22656" x="6019800" y="3054350"/>
          <p14:tracePt t="22664" x="6032500" y="3054350"/>
          <p14:tracePt t="22714" x="6045200" y="3054350"/>
          <p14:tracePt t="22729" x="6057900" y="3054350"/>
          <p14:tracePt t="22736" x="6076950" y="3054350"/>
          <p14:tracePt t="22744" x="6089650" y="3054350"/>
          <p14:tracePt t="22752" x="6108700" y="3054350"/>
          <p14:tracePt t="22760" x="6115050" y="3054350"/>
          <p14:tracePt t="22861" x="6115050" y="3060700"/>
          <p14:tracePt t="22865" x="6121400" y="3060700"/>
          <p14:tracePt t="22948" x="6127750" y="3060700"/>
          <p14:tracePt t="23820" x="6134100" y="3067050"/>
          <p14:tracePt t="25045" x="6140450" y="3067050"/>
          <p14:tracePt t="25388" x="6140450" y="3079750"/>
          <p14:tracePt t="25987" x="6146800" y="3086100"/>
          <p14:tracePt t="27100" x="6146800" y="3092450"/>
          <p14:tracePt t="27108" x="6146800" y="3098800"/>
          <p14:tracePt t="27113" x="6140450" y="3098800"/>
          <p14:tracePt t="27120" x="6134100" y="3098800"/>
          <p14:tracePt t="27128" x="6134100" y="3105150"/>
          <p14:tracePt t="27136" x="6121400" y="3105150"/>
          <p14:tracePt t="27144" x="6115050" y="3105150"/>
          <p14:tracePt t="27152" x="6089650" y="3111500"/>
          <p14:tracePt t="27160" x="6038850" y="3111500"/>
          <p14:tracePt t="27168" x="5962650" y="3111500"/>
          <p14:tracePt t="27176" x="5867400" y="3111500"/>
          <p14:tracePt t="27185" x="5740400" y="3111500"/>
          <p14:tracePt t="27192" x="5581650" y="3111500"/>
          <p14:tracePt t="27201" x="5429250" y="3111500"/>
          <p14:tracePt t="27207" x="5270500" y="3111500"/>
          <p14:tracePt t="27215" x="5149850" y="3111500"/>
          <p14:tracePt t="27223" x="5048250" y="3111500"/>
          <p14:tracePt t="27232" x="4940300" y="3111500"/>
          <p14:tracePt t="27240" x="4857750" y="3098800"/>
          <p14:tracePt t="27249" x="4768850" y="3086100"/>
          <p14:tracePt t="27256" x="4705350" y="3079750"/>
          <p14:tracePt t="27264" x="4641850" y="3067050"/>
          <p14:tracePt t="27273" x="4584700" y="3060700"/>
          <p14:tracePt t="27281" x="4540250" y="3060700"/>
          <p14:tracePt t="27288" x="4495800" y="3060700"/>
          <p14:tracePt t="27296" x="4451350" y="3060700"/>
          <p14:tracePt t="27304" x="4394200" y="3060700"/>
          <p14:tracePt t="27311" x="4349750" y="3060700"/>
          <p14:tracePt t="27320" x="4298950" y="3067050"/>
          <p14:tracePt t="27327" x="4254500" y="3067050"/>
          <p14:tracePt t="27336" x="4203700" y="3079750"/>
          <p14:tracePt t="27343" x="4171950" y="3079750"/>
          <p14:tracePt t="27352" x="4140200" y="3079750"/>
          <p14:tracePt t="27360" x="4114800" y="3079750"/>
          <p14:tracePt t="27368" x="4095750" y="3079750"/>
          <p14:tracePt t="27376" x="4076700" y="3079750"/>
          <p14:tracePt t="27393" x="4070350" y="3079750"/>
          <p14:tracePt t="27401" x="4057650" y="3079750"/>
          <p14:tracePt t="27408" x="4044950" y="3092450"/>
          <p14:tracePt t="27416" x="4019550" y="3098800"/>
          <p14:tracePt t="27423" x="3962400" y="3105150"/>
          <p14:tracePt t="27432" x="3905250" y="3117850"/>
          <p14:tracePt t="27440" x="3841750" y="3124200"/>
          <p14:tracePt t="27448" x="3803650" y="3130550"/>
          <p14:tracePt t="27456" x="3765550" y="3130550"/>
          <p14:tracePt t="27464" x="3752850" y="3136900"/>
          <p14:tracePt t="27472" x="3746500" y="3143250"/>
          <p14:tracePt t="27539" x="3746500" y="3136900"/>
          <p14:tracePt t="27545" x="3733800" y="3124200"/>
          <p14:tracePt t="27552" x="3683000" y="3124200"/>
          <p14:tracePt t="27560" x="3625850" y="3124200"/>
          <p14:tracePt t="27568" x="3600450" y="3124200"/>
          <p14:tracePt t="27576" x="3594100" y="3124200"/>
          <p14:tracePt t="27603" x="3594100" y="3130550"/>
          <p14:tracePt t="27608" x="3619500" y="3130550"/>
          <p14:tracePt t="27616" x="3651250" y="3143250"/>
          <p14:tracePt t="27624" x="3657600" y="3143250"/>
          <p14:tracePt t="27632" x="3657600" y="3149600"/>
          <p14:tracePt t="27649" x="3657600" y="3162300"/>
          <p14:tracePt t="27656" x="3613150" y="3181350"/>
          <p14:tracePt t="27664" x="3562350" y="3206750"/>
          <p14:tracePt t="27672" x="3517900" y="3219450"/>
          <p14:tracePt t="27680" x="3467100" y="3225800"/>
          <p14:tracePt t="27688" x="3422650" y="3225800"/>
          <p14:tracePt t="27696" x="3384550" y="3238500"/>
          <p14:tracePt t="27705" x="3365500" y="3238500"/>
          <p14:tracePt t="27711" x="3352800" y="3238500"/>
          <p14:tracePt t="27732" x="3346450" y="3238500"/>
          <p14:tracePt t="27745" x="3333750" y="3251200"/>
          <p14:tracePt t="27752" x="3327400" y="3263900"/>
          <p14:tracePt t="27760" x="3314700" y="3282950"/>
          <p14:tracePt t="27768" x="3289300" y="3314700"/>
          <p14:tracePt t="27776" x="3257550" y="3359150"/>
          <p14:tracePt t="27784" x="3232150" y="3397250"/>
          <p14:tracePt t="27792" x="3206750" y="3448050"/>
          <p14:tracePt t="27800" x="3194050" y="3460750"/>
          <p14:tracePt t="27808" x="3181350" y="3473450"/>
          <p14:tracePt t="27815" x="3175000" y="3479800"/>
          <p14:tracePt t="27824" x="3168650" y="3492500"/>
          <p14:tracePt t="27842" x="3155950" y="3498850"/>
          <p14:tracePt t="27848" x="3155950" y="3505200"/>
          <p14:tracePt t="27856" x="3143250" y="3517900"/>
          <p14:tracePt t="27864" x="3136900" y="3524250"/>
          <p14:tracePt t="27872" x="3130550" y="3536950"/>
          <p14:tracePt t="27880" x="3124200" y="3543300"/>
          <p14:tracePt t="27897" x="3111500" y="3549650"/>
          <p14:tracePt t="27946" x="3098800" y="3556000"/>
          <p14:tracePt t="27952" x="3092450" y="3562350"/>
          <p14:tracePt t="27960" x="3079750" y="3568700"/>
          <p14:tracePt t="27968" x="3067050" y="3581400"/>
          <p14:tracePt t="27976" x="3048000" y="3587750"/>
          <p14:tracePt t="27984" x="3048000" y="3594100"/>
          <p14:tracePt t="27992" x="3041650" y="3600450"/>
          <p14:tracePt t="28010" x="3035300" y="3606800"/>
          <p14:tracePt t="28033" x="3035300" y="3613150"/>
          <p14:tracePt t="28049" x="3028950" y="3625850"/>
          <p14:tracePt t="28057" x="3016250" y="3625850"/>
          <p14:tracePt t="28064" x="3003550" y="3632200"/>
          <p14:tracePt t="28072" x="2984500" y="3644900"/>
          <p14:tracePt t="28080" x="2971800" y="3651250"/>
          <p14:tracePt t="28088" x="2952750" y="3657600"/>
          <p14:tracePt t="28096" x="2946400" y="3663950"/>
          <p14:tracePt t="28104" x="2940050" y="3670300"/>
          <p14:tracePt t="28155" x="2940050" y="3676650"/>
          <p14:tracePt t="28160" x="2933700" y="3676650"/>
          <p14:tracePt t="28168" x="2914650" y="3676650"/>
          <p14:tracePt t="28177" x="2876550" y="3676650"/>
          <p14:tracePt t="28184" x="2844800" y="3676650"/>
          <p14:tracePt t="28192" x="2794000" y="3695700"/>
          <p14:tracePt t="28200" x="2755900" y="3695700"/>
          <p14:tracePt t="28208" x="2730500" y="3695700"/>
          <p14:tracePt t="28216" x="2717800" y="3702050"/>
          <p14:tracePt t="28224" x="2705100" y="3702050"/>
          <p14:tracePt t="28232" x="2692400" y="3702050"/>
          <p14:tracePt t="28249" x="2686050" y="3702050"/>
          <p14:tracePt t="28256" x="2667000" y="3702050"/>
          <p14:tracePt t="28264" x="2647950" y="3702050"/>
          <p14:tracePt t="28272" x="2609850" y="3702050"/>
          <p14:tracePt t="28280" x="2578100" y="3702050"/>
          <p14:tracePt t="28288" x="2527300" y="3702050"/>
          <p14:tracePt t="28296" x="2482850" y="3702050"/>
          <p14:tracePt t="28304" x="2444750" y="3702050"/>
          <p14:tracePt t="28313" x="2425700" y="3702050"/>
          <p14:tracePt t="28319" x="2400300" y="3702050"/>
          <p14:tracePt t="28327" x="2393950" y="3695700"/>
          <p14:tracePt t="28336" x="2387600" y="3689350"/>
          <p14:tracePt t="28344" x="2387600" y="3676650"/>
          <p14:tracePt t="28352" x="2387600" y="3670300"/>
          <p14:tracePt t="28360" x="2387600" y="3657600"/>
          <p14:tracePt t="28368" x="2387600" y="3651250"/>
          <p14:tracePt t="28375" x="2387600" y="3638550"/>
          <p14:tracePt t="28384" x="2387600" y="3632200"/>
          <p14:tracePt t="28392" x="2387600" y="3613150"/>
          <p14:tracePt t="28400" x="2387600" y="3594100"/>
          <p14:tracePt t="28408" x="2387600" y="3581400"/>
          <p14:tracePt t="28416" x="2387600" y="3568700"/>
          <p14:tracePt t="28424" x="2387600" y="3562350"/>
          <p14:tracePt t="28432" x="2387600" y="3543300"/>
          <p14:tracePt t="28439" x="2387600" y="3530600"/>
          <p14:tracePt t="28449" x="2387600" y="3517900"/>
          <p14:tracePt t="28456" x="2387600" y="3498850"/>
          <p14:tracePt t="28464" x="2387600" y="3486150"/>
          <p14:tracePt t="28472" x="2387600" y="3467100"/>
          <p14:tracePt t="28480" x="2387600" y="3454400"/>
          <p14:tracePt t="28489" x="2393950" y="3448050"/>
          <p14:tracePt t="28496" x="2406650" y="3422650"/>
          <p14:tracePt t="28504" x="2413000" y="3409950"/>
          <p14:tracePt t="28512" x="2419350" y="3403600"/>
          <p14:tracePt t="28520" x="2419350" y="3397250"/>
          <p14:tracePt t="28529" x="2425700" y="3378200"/>
          <p14:tracePt t="28537" x="2432050" y="3378200"/>
          <p14:tracePt t="28545" x="2438400" y="3371850"/>
          <p14:tracePt t="28552" x="2444750" y="3359150"/>
          <p14:tracePt t="28560" x="2457450" y="3346450"/>
          <p14:tracePt t="28568" x="2476500" y="3327400"/>
          <p14:tracePt t="28577" x="2495550" y="3321050"/>
          <p14:tracePt t="28584" x="2514600" y="3308350"/>
          <p14:tracePt t="28592" x="2533650" y="3302000"/>
          <p14:tracePt t="28600" x="2571750" y="3282950"/>
          <p14:tracePt t="28607" x="2590800" y="3276600"/>
          <p14:tracePt t="28616" x="2609850" y="3270250"/>
          <p14:tracePt t="28624" x="2635250" y="3257550"/>
          <p14:tracePt t="28632" x="2660650" y="3257550"/>
          <p14:tracePt t="28640" x="2673350" y="3251200"/>
          <p14:tracePt t="28648" x="2698750" y="3251200"/>
          <p14:tracePt t="28656" x="2711450" y="3244850"/>
          <p14:tracePt t="28663" x="2743200" y="3244850"/>
          <p14:tracePt t="28671" x="2768600" y="3244850"/>
          <p14:tracePt t="28680" x="2800350" y="3244850"/>
          <p14:tracePt t="28688" x="2825750" y="3244850"/>
          <p14:tracePt t="28696" x="2857500" y="3244850"/>
          <p14:tracePt t="28704" x="2882900" y="3244850"/>
          <p14:tracePt t="28712" x="2908300" y="3244850"/>
          <p14:tracePt t="28720" x="2927350" y="3244850"/>
          <p14:tracePt t="28727" x="2952750" y="3244850"/>
          <p14:tracePt t="28736" x="2965450" y="3244850"/>
          <p14:tracePt t="28744" x="2984500" y="3244850"/>
          <p14:tracePt t="28752" x="3009900" y="3251200"/>
          <p14:tracePt t="28760" x="3016250" y="3251200"/>
          <p14:tracePt t="28768" x="3028950" y="3257550"/>
          <p14:tracePt t="28775" x="3048000" y="3263900"/>
          <p14:tracePt t="28784" x="3067050" y="3263900"/>
          <p14:tracePt t="28792" x="3073400" y="3263900"/>
          <p14:tracePt t="28800" x="3086100" y="3263900"/>
          <p14:tracePt t="28808" x="3092450" y="3270250"/>
          <p14:tracePt t="28817" x="3098800" y="3270250"/>
          <p14:tracePt t="28823" x="3105150" y="3270250"/>
          <p14:tracePt t="28841" x="3111500" y="3270250"/>
          <p14:tracePt t="28848" x="3124200" y="3276600"/>
          <p14:tracePt t="28866" x="3130550" y="3276600"/>
          <p14:tracePt t="28872" x="3136900" y="3276600"/>
          <p14:tracePt t="28879" x="3155950" y="3289300"/>
          <p14:tracePt t="28888" x="3162300" y="3289300"/>
          <p14:tracePt t="28896" x="3175000" y="3289300"/>
          <p14:tracePt t="28904" x="3181350" y="3289300"/>
          <p14:tracePt t="28912" x="3194050" y="3289300"/>
          <p14:tracePt t="28920" x="3206750" y="3302000"/>
          <p14:tracePt t="28927" x="3213100" y="3302000"/>
          <p14:tracePt t="28935" x="3225800" y="3302000"/>
          <p14:tracePt t="28943" x="3244850" y="3308350"/>
          <p14:tracePt t="28952" x="3251200" y="3308350"/>
          <p14:tracePt t="28960" x="3257550" y="3308350"/>
          <p14:tracePt t="28968" x="3263900" y="3308350"/>
          <p14:tracePt t="28976" x="3270250" y="3314700"/>
          <p14:tracePt t="28983" x="3289300" y="3321050"/>
          <p14:tracePt t="28992" x="3295650" y="3327400"/>
          <p14:tracePt t="29001" x="3295650" y="3333750"/>
          <p14:tracePt t="29007" x="3302000" y="3333750"/>
          <p14:tracePt t="29025" x="3308350" y="3340100"/>
          <p14:tracePt t="29032" x="3314700" y="3340100"/>
          <p14:tracePt t="29049" x="3314700" y="3352800"/>
          <p14:tracePt t="29056" x="3327400" y="3359150"/>
          <p14:tracePt t="29064" x="3327400" y="3365500"/>
          <p14:tracePt t="29073" x="3333750" y="3371850"/>
          <p14:tracePt t="29080" x="3346450" y="3390900"/>
          <p14:tracePt t="29088" x="3352800" y="3397250"/>
          <p14:tracePt t="29096" x="3359150" y="3409950"/>
          <p14:tracePt t="29104" x="3365500" y="3416300"/>
          <p14:tracePt t="29112" x="3365500" y="3422650"/>
          <p14:tracePt t="29120" x="3365500" y="3429000"/>
          <p14:tracePt t="29128" x="3365500" y="3435350"/>
          <p14:tracePt t="29136" x="3365500" y="3448050"/>
          <p14:tracePt t="29143" x="3365500" y="3460750"/>
          <p14:tracePt t="29152" x="3365500" y="3473450"/>
          <p14:tracePt t="29160" x="3365500" y="3479800"/>
          <p14:tracePt t="29168" x="3365500" y="3498850"/>
          <p14:tracePt t="29176" x="3365500" y="3505200"/>
          <p14:tracePt t="29184" x="3365500" y="3511550"/>
          <p14:tracePt t="29201" x="3365500" y="3517900"/>
          <p14:tracePt t="29234" x="3365500" y="3530600"/>
          <p14:tracePt t="29249" x="3365500" y="3536950"/>
          <p14:tracePt t="29257" x="3359150" y="3543300"/>
          <p14:tracePt t="29264" x="3346450" y="3543300"/>
          <p14:tracePt t="29272" x="3346450" y="3549650"/>
          <p14:tracePt t="29280" x="3340100" y="3549650"/>
          <p14:tracePt t="29288" x="3333750" y="3556000"/>
          <p14:tracePt t="29313" x="3327400" y="3562350"/>
          <p14:tracePt t="29329" x="3321050" y="3562350"/>
          <p14:tracePt t="29337" x="3308350" y="3575050"/>
          <p14:tracePt t="29344" x="3295650" y="3581400"/>
          <p14:tracePt t="29352" x="3282950" y="3587750"/>
          <p14:tracePt t="29360" x="3270250" y="3594100"/>
          <p14:tracePt t="29377" x="3263900" y="3600450"/>
          <p14:tracePt t="29524" x="3257550" y="3600450"/>
          <p14:tracePt t="29532" x="3251200" y="3594100"/>
          <p14:tracePt t="29535" x="3244850" y="3587750"/>
          <p14:tracePt t="29553" x="3232150" y="3575050"/>
          <p14:tracePt t="29560" x="3219450" y="3568700"/>
          <p14:tracePt t="29568" x="3206750" y="3556000"/>
          <p14:tracePt t="29576" x="3200400" y="3543300"/>
          <p14:tracePt t="29584" x="3194050" y="3530600"/>
          <p14:tracePt t="29591" x="3181350" y="3511550"/>
          <p14:tracePt t="29600" x="3175000" y="3492500"/>
          <p14:tracePt t="29608" x="3175000" y="3460750"/>
          <p14:tracePt t="29616" x="3168650" y="3435350"/>
          <p14:tracePt t="29624" x="3155950" y="3409950"/>
          <p14:tracePt t="29632" x="3143250" y="3365500"/>
          <p14:tracePt t="29640" x="3124200" y="3327400"/>
          <p14:tracePt t="29648" x="3111500" y="3282950"/>
          <p14:tracePt t="29656" x="3105150" y="3244850"/>
          <p14:tracePt t="29664" x="3086100" y="3200400"/>
          <p14:tracePt t="29672" x="3073400" y="3168650"/>
          <p14:tracePt t="29680" x="3060700" y="3124200"/>
          <p14:tracePt t="29688" x="3054350" y="3098800"/>
          <p14:tracePt t="29696" x="3048000" y="3073400"/>
          <p14:tracePt t="29704" x="3041650" y="3035300"/>
          <p14:tracePt t="29711" x="3035300" y="3028950"/>
          <p14:tracePt t="29720" x="3028950" y="3003550"/>
          <p14:tracePt t="29728" x="3028950" y="2984500"/>
          <p14:tracePt t="29736" x="3022600" y="2959100"/>
          <p14:tracePt t="29753" x="3022600" y="2946400"/>
          <p14:tracePt t="29760" x="3016250" y="2940050"/>
          <p14:tracePt t="29768" x="3016250" y="2933700"/>
          <p14:tracePt t="29776" x="3009900" y="2927350"/>
          <p14:tracePt t="29809" x="3009900" y="2921000"/>
          <p14:tracePt t="29834" x="3003550" y="2914650"/>
          <p14:tracePt t="29883" x="2997200" y="2914650"/>
          <p14:tracePt t="29900" x="2990850" y="2914650"/>
          <p14:tracePt t="29908" x="2971800" y="2914650"/>
          <p14:tracePt t="29913" x="2965450" y="2914650"/>
          <p14:tracePt t="29920" x="2946400" y="2914650"/>
          <p14:tracePt t="29928" x="2927350" y="2921000"/>
          <p14:tracePt t="29937" x="2914650" y="2927350"/>
          <p14:tracePt t="29943" x="2908300" y="2927350"/>
          <p14:tracePt t="29952" x="2901950" y="2927350"/>
          <p14:tracePt t="29960" x="2895600" y="2927350"/>
          <p14:tracePt t="29968" x="2882900" y="2940050"/>
          <p14:tracePt t="29976" x="2876550" y="2946400"/>
          <p14:tracePt t="29984" x="2863850" y="2952750"/>
          <p14:tracePt t="29991" x="2851150" y="2952750"/>
          <p14:tracePt t="30001" x="2832100" y="2952750"/>
          <p14:tracePt t="30008" x="2813050" y="2952750"/>
          <p14:tracePt t="30015" x="2806700" y="2952750"/>
          <p14:tracePt t="30024" x="2787650" y="2952750"/>
          <p14:tracePt t="30032" x="2781300" y="2952750"/>
          <p14:tracePt t="30040" x="2774950" y="2952750"/>
          <p14:tracePt t="30057" x="2768600" y="2952750"/>
          <p14:tracePt t="30064" x="2762250" y="2965450"/>
          <p14:tracePt t="30072" x="2749550" y="2971800"/>
          <p14:tracePt t="30080" x="2730500" y="2978150"/>
          <p14:tracePt t="30088" x="2705100" y="2990850"/>
          <p14:tracePt t="30096" x="2679700" y="2990850"/>
          <p14:tracePt t="30104" x="2667000" y="2997200"/>
          <p14:tracePt t="30112" x="2654300" y="2997200"/>
          <p14:tracePt t="30120" x="2641600" y="2997200"/>
          <p14:tracePt t="30128" x="2635250" y="2997200"/>
          <p14:tracePt t="30136" x="2628900" y="2997200"/>
          <p14:tracePt t="30177" x="2622550" y="2997200"/>
          <p14:tracePt t="30193" x="2609850" y="2997200"/>
          <p14:tracePt t="30199" x="2597150" y="3003550"/>
          <p14:tracePt t="30208" x="2590800" y="3003550"/>
          <p14:tracePt t="30215" x="2584450" y="3003550"/>
          <p14:tracePt t="30224" x="2571750" y="3003550"/>
          <p14:tracePt t="30232" x="2552700" y="3003550"/>
          <p14:tracePt t="30240" x="2540000" y="2997200"/>
          <p14:tracePt t="30248" x="2527300" y="2990850"/>
          <p14:tracePt t="30256" x="2514600" y="2978150"/>
          <p14:tracePt t="30264" x="2495550" y="2971800"/>
          <p14:tracePt t="30283" x="2476500" y="2965450"/>
          <p14:tracePt t="30288" x="2470150" y="2965450"/>
          <p14:tracePt t="30305" x="2457450" y="2965450"/>
          <p14:tracePt t="30329" x="2451100" y="2959100"/>
          <p14:tracePt t="30336" x="2444750" y="2952750"/>
          <p14:tracePt t="30345" x="2438400" y="2952750"/>
          <p14:tracePt t="30352" x="2432050" y="2940050"/>
          <p14:tracePt t="30360" x="2425700" y="2933700"/>
          <p14:tracePt t="30368" x="2413000" y="2927350"/>
          <p14:tracePt t="30376" x="2413000" y="2908300"/>
          <p14:tracePt t="30384" x="2413000" y="2901950"/>
          <p14:tracePt t="30392" x="2406650" y="2895600"/>
          <p14:tracePt t="30400" x="2406650" y="2882900"/>
          <p14:tracePt t="30408" x="2406650" y="2876550"/>
          <p14:tracePt t="30416" x="2406650" y="2870200"/>
          <p14:tracePt t="30424" x="2406650" y="2863850"/>
          <p14:tracePt t="30432" x="2406650" y="2844800"/>
          <p14:tracePt t="30440" x="2406650" y="2832100"/>
          <p14:tracePt t="30448" x="2406650" y="2813050"/>
          <p14:tracePt t="30456" x="2406650" y="2794000"/>
          <p14:tracePt t="30464" x="2406650" y="2768600"/>
          <p14:tracePt t="30472" x="2413000" y="2762250"/>
          <p14:tracePt t="30480" x="2419350" y="2749550"/>
          <p14:tracePt t="30488" x="2425700" y="2730500"/>
          <p14:tracePt t="30496" x="2438400" y="2724150"/>
          <p14:tracePt t="30504" x="2444750" y="2717800"/>
          <p14:tracePt t="30512" x="2457450" y="2711450"/>
          <p14:tracePt t="30520" x="2476500" y="2698750"/>
          <p14:tracePt t="30527" x="2489200" y="2698750"/>
          <p14:tracePt t="30536" x="2495550" y="2698750"/>
          <p14:tracePt t="30545" x="2508250" y="2698750"/>
          <p14:tracePt t="30552" x="2527300" y="2692400"/>
          <p14:tracePt t="30560" x="2546350" y="2692400"/>
          <p14:tracePt t="30568" x="2565400" y="2692400"/>
          <p14:tracePt t="30575" x="2597150" y="2692400"/>
          <p14:tracePt t="30584" x="2622550" y="2692400"/>
          <p14:tracePt t="30592" x="2654300" y="2692400"/>
          <p14:tracePt t="30600" x="2686050" y="2692400"/>
          <p14:tracePt t="30609" x="2717800" y="2692400"/>
          <p14:tracePt t="30616" x="2755900" y="2692400"/>
          <p14:tracePt t="30624" x="2800350" y="2705100"/>
          <p14:tracePt t="30632" x="2838450" y="2717800"/>
          <p14:tracePt t="30640" x="2876550" y="2736850"/>
          <p14:tracePt t="30648" x="2901950" y="2749550"/>
          <p14:tracePt t="30656" x="2927350" y="2762250"/>
          <p14:tracePt t="30664" x="2952750" y="2781300"/>
          <p14:tracePt t="30672" x="2971800" y="2800350"/>
          <p14:tracePt t="30680" x="2984500" y="2819400"/>
          <p14:tracePt t="30689" x="3009900" y="2851150"/>
          <p14:tracePt t="30697" x="3016250" y="2870200"/>
          <p14:tracePt t="30705" x="3035300" y="2889250"/>
          <p14:tracePt t="30711" x="3035300" y="2914650"/>
          <p14:tracePt t="30720" x="3048000" y="2927350"/>
          <p14:tracePt t="30728" x="3060700" y="2940050"/>
          <p14:tracePt t="30736" x="3067050" y="2959100"/>
          <p14:tracePt t="30744" x="3067050" y="2971800"/>
          <p14:tracePt t="30753" x="3073400" y="2990850"/>
          <p14:tracePt t="30759" x="3086100" y="3035300"/>
          <p14:tracePt t="30768" x="3086100" y="3060700"/>
          <p14:tracePt t="30776" x="3086100" y="3098800"/>
          <p14:tracePt t="30784" x="3092450" y="3162300"/>
          <p14:tracePt t="30792" x="3092450" y="3219450"/>
          <p14:tracePt t="30800" x="3092450" y="3282950"/>
          <p14:tracePt t="30808" x="3092450" y="3321050"/>
          <p14:tracePt t="30816" x="3092450" y="3365500"/>
          <p14:tracePt t="30824" x="3092450" y="3390900"/>
          <p14:tracePt t="30832" x="3092450" y="3403600"/>
          <p14:tracePt t="30840" x="3092450" y="3416300"/>
          <p14:tracePt t="30848" x="3092450" y="3435350"/>
          <p14:tracePt t="30855" x="3092450" y="3454400"/>
          <p14:tracePt t="30864" x="3086100" y="3473450"/>
          <p14:tracePt t="30872" x="3079750" y="3492500"/>
          <p14:tracePt t="30880" x="3067050" y="3511550"/>
          <p14:tracePt t="30888" x="3054350" y="3530600"/>
          <p14:tracePt t="30896" x="3048000" y="3556000"/>
          <p14:tracePt t="30904" x="3035300" y="3568700"/>
          <p14:tracePt t="30912" x="3028950" y="3587750"/>
          <p14:tracePt t="30920" x="3016250" y="3613150"/>
          <p14:tracePt t="30928" x="3009900" y="3625850"/>
          <p14:tracePt t="30936" x="3003550" y="3638550"/>
          <p14:tracePt t="30944" x="2990850" y="3651250"/>
          <p14:tracePt t="30952" x="2984500" y="3663950"/>
          <p14:tracePt t="30968" x="2984500" y="3670300"/>
          <p14:tracePt t="30976" x="2984500" y="3683000"/>
          <p14:tracePt t="30984" x="2984500" y="3689350"/>
          <p14:tracePt t="30992" x="2984500" y="3702050"/>
          <p14:tracePt t="31000" x="2984500" y="3708400"/>
          <p14:tracePt t="31008" x="2984500" y="3714750"/>
          <p14:tracePt t="31016" x="2984500" y="3721100"/>
          <p14:tracePt t="31024" x="2984500" y="3727450"/>
          <p14:tracePt t="31032" x="2984500" y="3746500"/>
          <p14:tracePt t="31040" x="2984500" y="3752850"/>
          <p14:tracePt t="31048" x="2984500" y="3771900"/>
          <p14:tracePt t="31065" x="2990850" y="3784600"/>
          <p14:tracePt t="31072" x="2990850" y="3797300"/>
          <p14:tracePt t="31081" x="3003550" y="3816350"/>
          <p14:tracePt t="31088" x="3009900" y="3822700"/>
          <p14:tracePt t="31096" x="3035300" y="3848100"/>
          <p14:tracePt t="31104" x="3041650" y="3854450"/>
          <p14:tracePt t="31112" x="3048000" y="3867150"/>
          <p14:tracePt t="31120" x="3060700" y="3873500"/>
          <p14:tracePt t="31137" x="3067050" y="3879850"/>
          <p14:tracePt t="31144" x="3067050" y="3886200"/>
          <p14:tracePt t="31153" x="3067050" y="3892550"/>
          <p14:tracePt t="31178" x="3073400" y="3905250"/>
          <p14:tracePt t="31184" x="3079750" y="3911600"/>
          <p14:tracePt t="31210" x="3092450" y="3924300"/>
          <p14:tracePt t="31217" x="3098800" y="3930650"/>
          <p14:tracePt t="31232" x="3105150" y="3930650"/>
          <p14:tracePt t="31267" x="3117850" y="3937000"/>
          <p14:tracePt t="31282" x="3117850" y="3943350"/>
          <p14:tracePt t="31288" x="3124200" y="3949700"/>
          <p14:tracePt t="31306" x="3130550" y="3962400"/>
          <p14:tracePt t="31312" x="3136900" y="3968750"/>
          <p14:tracePt t="31329" x="3143250" y="3975100"/>
          <p14:tracePt t="31345" x="3143250" y="3981450"/>
          <p14:tracePt t="31362" x="3149600" y="3987800"/>
          <p14:tracePt t="31377" x="3155950" y="3987800"/>
          <p14:tracePt t="31385" x="3155950" y="3994150"/>
          <p14:tracePt t="31392" x="3162300" y="3994150"/>
          <p14:tracePt t="31400" x="3168650" y="4006850"/>
          <p14:tracePt t="31409" x="3175000" y="4006850"/>
          <p14:tracePt t="31415" x="3187700" y="4013200"/>
          <p14:tracePt t="31424" x="3194050" y="4019550"/>
          <p14:tracePt t="31432" x="3206750" y="4019550"/>
          <p14:tracePt t="31440" x="3213100" y="4025900"/>
          <p14:tracePt t="31458" x="3219450" y="4032250"/>
          <p14:tracePt t="31540" x="3225800" y="4038600"/>
          <p14:tracePt t="31555" x="3244850" y="4044950"/>
          <p14:tracePt t="31560" x="3251200" y="4051300"/>
          <p14:tracePt t="31580" x="3257550" y="4051300"/>
          <p14:tracePt t="31585" x="3257550" y="4057650"/>
          <p14:tracePt t="31602" x="3270250" y="4064000"/>
          <p14:tracePt t="31619" x="3282950" y="4064000"/>
          <p14:tracePt t="31637" x="3302000" y="4064000"/>
          <p14:tracePt t="31641" x="3308350" y="4064000"/>
          <p14:tracePt t="31648" x="3321050" y="4064000"/>
          <p14:tracePt t="31656" x="3340100" y="4064000"/>
          <p14:tracePt t="31664" x="3359150" y="4070350"/>
          <p14:tracePt t="31672" x="3371850" y="4076700"/>
          <p14:tracePt t="31680" x="3378200" y="4076700"/>
          <p14:tracePt t="31689" x="3384550" y="4076700"/>
          <p14:tracePt t="31695" x="3390900" y="4076700"/>
          <p14:tracePt t="31704" x="3397250" y="4083050"/>
          <p14:tracePt t="31775" x="3403600" y="4083050"/>
          <p14:tracePt t="31802" x="3409950" y="4083050"/>
          <p14:tracePt t="32012" x="3416300" y="4083050"/>
          <p14:tracePt t="32068" x="3422650" y="4083050"/>
          <p14:tracePt t="32072" x="3429000" y="4083050"/>
          <p14:tracePt t="32284" x="3435350" y="4083050"/>
          <p14:tracePt t="32289" x="3441700" y="4083050"/>
          <p14:tracePt t="32296" x="3448050" y="4083050"/>
          <p14:tracePt t="32305" x="3454400" y="4070350"/>
          <p14:tracePt t="32312" x="3460750" y="4070350"/>
          <p14:tracePt t="32319" x="3467100" y="4070350"/>
          <p14:tracePt t="32329" x="3486150" y="4070350"/>
          <p14:tracePt t="32336" x="3498850" y="4070350"/>
          <p14:tracePt t="32344" x="3517900" y="4070350"/>
          <p14:tracePt t="32352" x="3556000" y="4070350"/>
          <p14:tracePt t="32360" x="3600450" y="4070350"/>
          <p14:tracePt t="32369" x="3657600" y="4070350"/>
          <p14:tracePt t="32377" x="3714750" y="4070350"/>
          <p14:tracePt t="32383" x="3778250" y="4070350"/>
          <p14:tracePt t="32392" x="3841750" y="4070350"/>
          <p14:tracePt t="32400" x="3905250" y="4070350"/>
          <p14:tracePt t="32408" x="3956050" y="4070350"/>
          <p14:tracePt t="32415" x="3994150" y="4070350"/>
          <p14:tracePt t="32424" x="4032250" y="4070350"/>
          <p14:tracePt t="32432" x="4057650" y="4070350"/>
          <p14:tracePt t="32440" x="4102100" y="4070350"/>
          <p14:tracePt t="32449" x="4114800" y="4070350"/>
          <p14:tracePt t="32456" x="4140200" y="4070350"/>
          <p14:tracePt t="32464" x="4165600" y="4070350"/>
          <p14:tracePt t="32473" x="4203700" y="4064000"/>
          <p14:tracePt t="32480" x="4241800" y="4057650"/>
          <p14:tracePt t="32488" x="4286250" y="4057650"/>
          <p14:tracePt t="32496" x="4349750" y="4044950"/>
          <p14:tracePt t="32504" x="4406900" y="4038600"/>
          <p14:tracePt t="32512" x="4476750" y="4025900"/>
          <p14:tracePt t="32521" x="4546600" y="4025900"/>
          <p14:tracePt t="32528" x="4597400" y="4025900"/>
          <p14:tracePt t="32536" x="4654550" y="4025900"/>
          <p14:tracePt t="32544" x="4705350" y="4025900"/>
          <p14:tracePt t="32552" x="4762500" y="4019550"/>
          <p14:tracePt t="32561" x="4806950" y="4019550"/>
          <p14:tracePt t="32568" x="4857750" y="4006850"/>
          <p14:tracePt t="32576" x="4908550" y="4006850"/>
          <p14:tracePt t="32583" x="4953000" y="4000500"/>
          <p14:tracePt t="32592" x="4997450" y="3987800"/>
          <p14:tracePt t="32599" x="5067300" y="3968750"/>
          <p14:tracePt t="32608" x="5118100" y="3962400"/>
          <p14:tracePt t="32616" x="5175250" y="3956050"/>
          <p14:tracePt t="32624" x="5257800" y="3943350"/>
          <p14:tracePt t="32632" x="5327650" y="3937000"/>
          <p14:tracePt t="32641" x="5391150" y="3930650"/>
          <p14:tracePt t="32648" x="5461000" y="3905250"/>
          <p14:tracePt t="32655" x="5524500" y="3898900"/>
          <p14:tracePt t="32664" x="5575300" y="3892550"/>
          <p14:tracePt t="32672" x="5626100" y="3886200"/>
          <p14:tracePt t="32679" x="5664200" y="3867150"/>
          <p14:tracePt t="32688" x="5702300" y="3854450"/>
          <p14:tracePt t="32696" x="5727700" y="3848100"/>
          <p14:tracePt t="32704" x="5753100" y="3835400"/>
          <p14:tracePt t="32711" x="5784850" y="3822700"/>
          <p14:tracePt t="32720" x="5816600" y="3803650"/>
          <p14:tracePt t="32728" x="5848350" y="3778250"/>
          <p14:tracePt t="32736" x="5886450" y="3765550"/>
          <p14:tracePt t="32744" x="5930900" y="3746500"/>
          <p14:tracePt t="32752" x="5975350" y="3727450"/>
          <p14:tracePt t="32760" x="6013450" y="3708400"/>
          <p14:tracePt t="32768" x="6057900" y="3689350"/>
          <p14:tracePt t="32776" x="6108700" y="3676650"/>
          <p14:tracePt t="32785" x="6140450" y="3670300"/>
          <p14:tracePt t="32792" x="6165850" y="3663950"/>
          <p14:tracePt t="32800" x="6203950" y="3651250"/>
          <p14:tracePt t="32808" x="6223000" y="3632200"/>
          <p14:tracePt t="32816" x="6248400" y="3625850"/>
          <p14:tracePt t="32824" x="6273800" y="3613150"/>
          <p14:tracePt t="32832" x="6311900" y="3600450"/>
          <p14:tracePt t="32840" x="6337300" y="3587750"/>
          <p14:tracePt t="32848" x="6388100" y="3562350"/>
          <p14:tracePt t="32856" x="6432550" y="3530600"/>
          <p14:tracePt t="32864" x="6483350" y="3505200"/>
          <p14:tracePt t="32872" x="6534150" y="3486150"/>
          <p14:tracePt t="32880" x="6591300" y="3460750"/>
          <p14:tracePt t="32888" x="6629400" y="3441700"/>
          <p14:tracePt t="32896" x="6648450" y="3435350"/>
          <p14:tracePt t="32904" x="6686550" y="3429000"/>
          <p14:tracePt t="32911" x="6737350" y="3409950"/>
          <p14:tracePt t="32920" x="6794500" y="3403600"/>
          <p14:tracePt t="32927" x="6845300" y="3397250"/>
          <p14:tracePt t="32935" x="6883400" y="3397250"/>
          <p14:tracePt t="32943" x="6927850" y="3397250"/>
          <p14:tracePt t="32952" x="6940550" y="3390900"/>
          <p14:tracePt t="32960" x="6959600" y="3390900"/>
          <p14:tracePt t="32968" x="6965950" y="3390900"/>
          <p14:tracePt t="32976" x="6972300" y="3390900"/>
          <p14:tracePt t="32985" x="6978650" y="3390900"/>
          <p14:tracePt t="33001" x="6985000" y="3390900"/>
          <p14:tracePt t="33008" x="6991350" y="3390900"/>
          <p14:tracePt t="33016" x="6997700" y="3390900"/>
          <p14:tracePt t="33024" x="7004050" y="3390900"/>
          <p14:tracePt t="33032" x="7023100" y="3390900"/>
          <p14:tracePt t="33040" x="7042150" y="3390900"/>
          <p14:tracePt t="33048" x="7061200" y="3390900"/>
          <p14:tracePt t="33056" x="7067550" y="3390900"/>
          <p14:tracePt t="33064" x="7080250" y="3390900"/>
          <p14:tracePt t="33098" x="7073900" y="3390900"/>
          <p14:tracePt t="33104" x="7035800" y="3390900"/>
          <p14:tracePt t="33112" x="6965950" y="3390900"/>
          <p14:tracePt t="33120" x="6826250" y="3390900"/>
          <p14:tracePt t="33128" x="6534150" y="3390900"/>
          <p14:tracePt t="33136" x="6464300" y="3371850"/>
          <p14:tracePt t="33144" x="6394450" y="3359150"/>
          <p14:tracePt t="33152" x="6375400" y="3359150"/>
          <p14:tracePt t="33292" x="6369050" y="3359150"/>
          <p14:tracePt t="33301" x="6362700" y="3359150"/>
          <p14:tracePt t="33322" x="6369050" y="3359150"/>
          <p14:tracePt t="33330" x="6375400" y="3359150"/>
          <p14:tracePt t="33336" x="6381750" y="3359150"/>
          <p14:tracePt t="33344" x="6388100" y="3359150"/>
          <p14:tracePt t="33352" x="6394450" y="3359150"/>
          <p14:tracePt t="33360" x="6407150" y="3359150"/>
          <p14:tracePt t="33368" x="6432550" y="3371850"/>
          <p14:tracePt t="33376" x="6445250" y="3378200"/>
          <p14:tracePt t="33384" x="6470650" y="3397250"/>
          <p14:tracePt t="33392" x="6515100" y="3409950"/>
          <p14:tracePt t="33400" x="6559550" y="3429000"/>
          <p14:tracePt t="33408" x="6623050" y="3441700"/>
          <p14:tracePt t="33416" x="6686550" y="3460750"/>
          <p14:tracePt t="33424" x="6762750" y="3473450"/>
          <p14:tracePt t="33432" x="6819900" y="3479800"/>
          <p14:tracePt t="33440" x="6883400" y="3498850"/>
          <p14:tracePt t="33448" x="6940550" y="3498850"/>
          <p14:tracePt t="33456" x="6991350" y="3498850"/>
          <p14:tracePt t="33464" x="7042150" y="3498850"/>
          <p14:tracePt t="33472" x="7112000" y="3498850"/>
          <p14:tracePt t="33479" x="7169150" y="3498850"/>
          <p14:tracePt t="33487" x="7219950" y="3511550"/>
          <p14:tracePt t="33496" x="7283450" y="3530600"/>
          <p14:tracePt t="33504" x="7334250" y="3543300"/>
          <p14:tracePt t="33512" x="7359650" y="3556000"/>
          <p14:tracePt t="33520" x="7391400" y="3568700"/>
          <p14:tracePt t="33528" x="7429500" y="3568700"/>
          <p14:tracePt t="33536" x="7473950" y="3568700"/>
          <p14:tracePt t="33544" x="7499350" y="3568700"/>
          <p14:tracePt t="33552" x="7524750" y="3568700"/>
          <p14:tracePt t="33560" x="7550150" y="3568700"/>
          <p14:tracePt t="33568" x="7569200" y="3562350"/>
          <p14:tracePt t="33587" x="7594600" y="3549650"/>
          <p14:tracePt t="33593" x="7600950" y="3549650"/>
          <p14:tracePt t="33599" x="7613650" y="3549650"/>
          <p14:tracePt t="33607" x="7639050" y="3530600"/>
          <p14:tracePt t="33616" x="7658100" y="3524250"/>
          <p14:tracePt t="33624" x="7696200" y="3505200"/>
          <p14:tracePt t="33632" x="7727950" y="3505200"/>
          <p14:tracePt t="33640" x="7753350" y="3492500"/>
          <p14:tracePt t="33648" x="7785100" y="3473450"/>
          <p14:tracePt t="33656" x="7810500" y="3460750"/>
          <p14:tracePt t="33664" x="7835900" y="3448050"/>
          <p14:tracePt t="33672" x="7848600" y="3435350"/>
          <p14:tracePt t="33680" x="7867650" y="3429000"/>
          <p14:tracePt t="33689" x="7874000" y="3422650"/>
          <p14:tracePt t="33705" x="7874000" y="3409950"/>
          <p14:tracePt t="33712" x="7874000" y="3403600"/>
          <p14:tracePt t="33720" x="7867650" y="3390900"/>
          <p14:tracePt t="33728" x="7854950" y="3371850"/>
          <p14:tracePt t="33736" x="7810500" y="3346450"/>
          <p14:tracePt t="33744" x="7772400" y="3327400"/>
          <p14:tracePt t="33752" x="7721600" y="3314700"/>
          <p14:tracePt t="33760" x="7651750" y="3302000"/>
          <p14:tracePt t="33768" x="7575550" y="3302000"/>
          <p14:tracePt t="33776" x="7461250" y="3302000"/>
          <p14:tracePt t="33785" x="7302500" y="3302000"/>
          <p14:tracePt t="33792" x="7010400" y="3302000"/>
          <p14:tracePt t="33799" x="6661150" y="3346450"/>
          <p14:tracePt t="33808" x="6305550" y="3397250"/>
          <p14:tracePt t="33816" x="5797550" y="3479800"/>
          <p14:tracePt t="33824" x="5391150" y="3543300"/>
          <p14:tracePt t="33832" x="5029200" y="3568700"/>
          <p14:tracePt t="33840" x="4718050" y="3568700"/>
          <p14:tracePt t="33848" x="4476750" y="3568700"/>
          <p14:tracePt t="33856" x="4273550" y="3568700"/>
          <p14:tracePt t="33864" x="4108450" y="3587750"/>
          <p14:tracePt t="33872" x="4032250" y="3600450"/>
          <p14:tracePt t="33880" x="3917950" y="3625850"/>
          <p14:tracePt t="33888" x="3835400" y="3632200"/>
          <p14:tracePt t="33896" x="3740150" y="3644900"/>
          <p14:tracePt t="33904" x="3657600" y="3663950"/>
          <p14:tracePt t="33912" x="3549650" y="3676650"/>
          <p14:tracePt t="33920" x="3441700" y="3683000"/>
          <p14:tracePt t="33928" x="3352800" y="3683000"/>
          <p14:tracePt t="33936" x="3263900" y="3683000"/>
          <p14:tracePt t="33944" x="3200400" y="3683000"/>
          <p14:tracePt t="33952" x="3149600" y="3683000"/>
          <p14:tracePt t="33960" x="3124200" y="3683000"/>
          <p14:tracePt t="33968" x="3086100" y="3683000"/>
          <p14:tracePt t="33977" x="3048000" y="3683000"/>
          <p14:tracePt t="33984" x="3022600" y="3683000"/>
          <p14:tracePt t="33992" x="3003550" y="3683000"/>
          <p14:tracePt t="34000" x="2978150" y="3683000"/>
          <p14:tracePt t="34007" x="2959100" y="3676650"/>
          <p14:tracePt t="34016" x="2940050" y="3676650"/>
          <p14:tracePt t="34023" x="2914650" y="3670300"/>
          <p14:tracePt t="34031" x="2882900" y="3663950"/>
          <p14:tracePt t="34040" x="2857500" y="3663950"/>
          <p14:tracePt t="34048" x="2825750" y="3657600"/>
          <p14:tracePt t="34056" x="2813050" y="3657600"/>
          <p14:tracePt t="34106" x="2806700" y="3657600"/>
          <p14:tracePt t="34112" x="2806700" y="3651250"/>
          <p14:tracePt t="34120" x="2806700" y="3644900"/>
          <p14:tracePt t="34127" x="2806700" y="3638550"/>
          <p14:tracePt t="34136" x="2806700" y="3632200"/>
          <p14:tracePt t="34144" x="2806700" y="3625850"/>
          <p14:tracePt t="34152" x="2806700" y="3613150"/>
          <p14:tracePt t="34169" x="2806700" y="3606800"/>
          <p14:tracePt t="34194" x="2806700" y="3600450"/>
          <p14:tracePt t="34200" x="2806700" y="3594100"/>
          <p14:tracePt t="34208" x="2806700" y="3587750"/>
          <p14:tracePt t="34225" x="2806700" y="3568700"/>
          <p14:tracePt t="34232" x="2806700" y="3549650"/>
          <p14:tracePt t="34240" x="2806700" y="3524250"/>
          <p14:tracePt t="34248" x="2806700" y="3517900"/>
          <p14:tracePt t="34257" x="2806700" y="3498850"/>
          <p14:tracePt t="34264" x="2806700" y="3492500"/>
          <p14:tracePt t="34272" x="2806700" y="3479800"/>
          <p14:tracePt t="34342" x="2819400" y="3479800"/>
          <p14:tracePt t="34347" x="2832100" y="3479800"/>
          <p14:tracePt t="34352" x="2844800" y="3479800"/>
          <p14:tracePt t="34360" x="2882900" y="3486150"/>
          <p14:tracePt t="34368" x="2927350" y="3486150"/>
          <p14:tracePt t="34376" x="2984500" y="3498850"/>
          <p14:tracePt t="34384" x="3048000" y="3517900"/>
          <p14:tracePt t="34392" x="3117850" y="3524250"/>
          <p14:tracePt t="34399" x="3155950" y="3543300"/>
          <p14:tracePt t="34408" x="3200400" y="3568700"/>
          <p14:tracePt t="34415" x="3219450" y="3575050"/>
          <p14:tracePt t="34424" x="3225800" y="3581400"/>
          <p14:tracePt t="34432" x="3225800" y="3587750"/>
          <p14:tracePt t="34450" x="3225800" y="3594100"/>
          <p14:tracePt t="34457" x="3225800" y="3606800"/>
          <p14:tracePt t="34482" x="3225800" y="3613150"/>
          <p14:tracePt t="34506" x="3225800" y="3625850"/>
          <p14:tracePt t="34513" x="3225800" y="3632200"/>
          <p14:tracePt t="34520" x="3225800" y="3644900"/>
          <p14:tracePt t="34528" x="3225800" y="3657600"/>
          <p14:tracePt t="34536" x="3213100" y="3670300"/>
          <p14:tracePt t="34544" x="3187700" y="3689350"/>
          <p14:tracePt t="34552" x="3181350" y="3695700"/>
          <p14:tracePt t="34561" x="3168650" y="3702050"/>
          <p14:tracePt t="34568" x="3155950" y="3708400"/>
          <p14:tracePt t="34577" x="3136900" y="3714750"/>
          <p14:tracePt t="34584" x="3136900" y="3721100"/>
          <p14:tracePt t="34624" x="3117850" y="3721100"/>
          <p14:tracePt t="34633" x="3105150" y="3721100"/>
          <p14:tracePt t="34640" x="3092450" y="3721100"/>
          <p14:tracePt t="34648" x="3067050" y="3721100"/>
          <p14:tracePt t="34657" x="3041650" y="3721100"/>
          <p14:tracePt t="34664" x="3016250" y="3721100"/>
          <p14:tracePt t="34672" x="2971800" y="3721100"/>
          <p14:tracePt t="34680" x="2959100" y="3721100"/>
          <p14:tracePt t="34689" x="2946400" y="3721100"/>
          <p14:tracePt t="34748" x="2940050" y="3721100"/>
          <p14:tracePt t="34756" x="2921000" y="3721100"/>
          <p14:tracePt t="34760" x="2895600" y="3721100"/>
          <p14:tracePt t="34768" x="2870200" y="3721100"/>
          <p14:tracePt t="34775" x="2832100" y="3721100"/>
          <p14:tracePt t="34784" x="2806700" y="3721100"/>
          <p14:tracePt t="34792" x="2781300" y="3721100"/>
          <p14:tracePt t="34800" x="2749550" y="3714750"/>
          <p14:tracePt t="34808" x="2730500" y="3708400"/>
          <p14:tracePt t="34815" x="2705100" y="3695700"/>
          <p14:tracePt t="34823" x="2667000" y="3676650"/>
          <p14:tracePt t="34832" x="2622550" y="3657600"/>
          <p14:tracePt t="34840" x="2578100" y="3651250"/>
          <p14:tracePt t="34848" x="2540000" y="3632200"/>
          <p14:tracePt t="34856" x="2489200" y="3625850"/>
          <p14:tracePt t="34865" x="2451100" y="3619500"/>
          <p14:tracePt t="34872" x="2432050" y="3619500"/>
          <p14:tracePt t="34880" x="2425700" y="3619500"/>
          <p14:tracePt t="34888" x="2413000" y="3613150"/>
          <p14:tracePt t="34913" x="2413000" y="3606800"/>
          <p14:tracePt t="34920" x="2413000" y="3600450"/>
          <p14:tracePt t="34927" x="2413000" y="3581400"/>
          <p14:tracePt t="34936" x="2419350" y="3568700"/>
          <p14:tracePt t="34944" x="2432050" y="3549650"/>
          <p14:tracePt t="34952" x="2432050" y="3536950"/>
          <p14:tracePt t="34960" x="2432050" y="3517900"/>
          <p14:tracePt t="34969" x="2438400" y="3511550"/>
          <p14:tracePt t="34976" x="2444750" y="3498850"/>
          <p14:tracePt t="34984" x="2451100" y="3479800"/>
          <p14:tracePt t="34991" x="2457450" y="3467100"/>
          <p14:tracePt t="35001" x="2463800" y="3460750"/>
          <p14:tracePt t="35008" x="2463800" y="3441700"/>
          <p14:tracePt t="35017" x="2476500" y="3416300"/>
          <p14:tracePt t="35024" x="2489200" y="3397250"/>
          <p14:tracePt t="35032" x="2501900" y="3378200"/>
          <p14:tracePt t="35040" x="2520950" y="3352800"/>
          <p14:tracePt t="35048" x="2527300" y="3333750"/>
          <p14:tracePt t="35056" x="2552700" y="3308350"/>
          <p14:tracePt t="35064" x="2565400" y="3302000"/>
          <p14:tracePt t="35071" x="2584450" y="3295650"/>
          <p14:tracePt t="35080" x="2603500" y="3282950"/>
          <p14:tracePt t="35088" x="2622550" y="3282950"/>
          <p14:tracePt t="35096" x="2641600" y="3276600"/>
          <p14:tracePt t="35104" x="2660650" y="3270250"/>
          <p14:tracePt t="35113" x="2686050" y="3257550"/>
          <p14:tracePt t="35120" x="2724150" y="3251200"/>
          <p14:tracePt t="35128" x="2774950" y="3238500"/>
          <p14:tracePt t="35136" x="2819400" y="3225800"/>
          <p14:tracePt t="35144" x="2870200" y="3219450"/>
          <p14:tracePt t="35152" x="2933700" y="3213100"/>
          <p14:tracePt t="35160" x="2984500" y="3213100"/>
          <p14:tracePt t="35168" x="3041650" y="3213100"/>
          <p14:tracePt t="35176" x="3111500" y="3213100"/>
          <p14:tracePt t="35184" x="3181350" y="3213100"/>
          <p14:tracePt t="35192" x="3244850" y="3219450"/>
          <p14:tracePt t="35200" x="3282950" y="3232150"/>
          <p14:tracePt t="35208" x="3333750" y="3238500"/>
          <p14:tracePt t="35217" x="3365500" y="3257550"/>
          <p14:tracePt t="35223" x="3384550" y="3263900"/>
          <p14:tracePt t="35232" x="3390900" y="3270250"/>
          <p14:tracePt t="35240" x="3390900" y="3276600"/>
          <p14:tracePt t="35249" x="3390900" y="3295650"/>
          <p14:tracePt t="35255" x="3390900" y="3302000"/>
          <p14:tracePt t="35264" x="3390900" y="3327400"/>
          <p14:tracePt t="35272" x="3384550" y="3365500"/>
          <p14:tracePt t="35280" x="3371850" y="3390900"/>
          <p14:tracePt t="35288" x="3346450" y="3429000"/>
          <p14:tracePt t="35296" x="3321050" y="3467100"/>
          <p14:tracePt t="35303" x="3295650" y="3517900"/>
          <p14:tracePt t="35312" x="3270250" y="3556000"/>
          <p14:tracePt t="35320" x="3257550" y="3575050"/>
          <p14:tracePt t="35328" x="3225800" y="3606800"/>
          <p14:tracePt t="35336" x="3200400" y="3644900"/>
          <p14:tracePt t="35345" x="3187700" y="3657600"/>
          <p14:tracePt t="35352" x="3155950" y="3670300"/>
          <p14:tracePt t="35360" x="3124200" y="3689350"/>
          <p14:tracePt t="35368" x="3098800" y="3695700"/>
          <p14:tracePt t="35376" x="3086100" y="3702050"/>
          <p14:tracePt t="35384" x="3073400" y="3714750"/>
          <p14:tracePt t="35392" x="3067050" y="3714750"/>
          <p14:tracePt t="35400" x="3067050" y="3721100"/>
          <p14:tracePt t="35433" x="3086100" y="3721100"/>
          <p14:tracePt t="35441" x="3124200" y="3721100"/>
          <p14:tracePt t="35448" x="3175000" y="3721100"/>
          <p14:tracePt t="35456" x="3225800" y="3708400"/>
          <p14:tracePt t="35464" x="3302000" y="3683000"/>
          <p14:tracePt t="35471" x="3365500" y="3663950"/>
          <p14:tracePt t="35480" x="3479800" y="3632200"/>
          <p14:tracePt t="35488" x="3600450" y="3600450"/>
          <p14:tracePt t="35496" x="3771900" y="3549650"/>
          <p14:tracePt t="35504" x="4006850" y="3511550"/>
          <p14:tracePt t="35512" x="4279900" y="3454400"/>
          <p14:tracePt t="35519" x="4578350" y="3403600"/>
          <p14:tracePt t="35528" x="4902200" y="3359150"/>
          <p14:tracePt t="35536" x="4965700" y="3352800"/>
          <p14:tracePt t="35545" x="5226050" y="3308350"/>
          <p14:tracePt t="35552" x="5594350" y="3257550"/>
          <p14:tracePt t="35560" x="5911850" y="3225800"/>
          <p14:tracePt t="35568" x="6216650" y="3175000"/>
          <p14:tracePt t="35576" x="6489700" y="3175000"/>
          <p14:tracePt t="35584" x="6750050" y="3175000"/>
          <p14:tracePt t="35592" x="6959600" y="3175000"/>
          <p14:tracePt t="35600" x="7112000" y="3175000"/>
          <p14:tracePt t="35608" x="7207250" y="3175000"/>
          <p14:tracePt t="35616" x="7289800" y="3175000"/>
          <p14:tracePt t="35626" x="7353300" y="3175000"/>
          <p14:tracePt t="35631" x="7404100" y="3175000"/>
          <p14:tracePt t="35640" x="7423150" y="3175000"/>
          <p14:tracePt t="35648" x="7442200" y="3175000"/>
          <p14:tracePt t="35665" x="7448550" y="3175000"/>
          <p14:tracePt t="35700" x="7461250" y="3175000"/>
          <p14:tracePt t="35708" x="7467600" y="3187700"/>
          <p14:tracePt t="35712" x="7493000" y="3206750"/>
          <p14:tracePt t="35720" x="7512050" y="3213100"/>
          <p14:tracePt t="35728" x="7531100" y="3219450"/>
          <p14:tracePt t="35736" x="7556500" y="3225800"/>
          <p14:tracePt t="35744" x="7581900" y="3225800"/>
          <p14:tracePt t="35752" x="7600950" y="3225800"/>
          <p14:tracePt t="35760" x="7613650" y="3225800"/>
          <p14:tracePt t="35768" x="7632700" y="3225800"/>
          <p14:tracePt t="35776" x="7658100" y="3225800"/>
          <p14:tracePt t="35784" x="7696200" y="3225800"/>
          <p14:tracePt t="35792" x="7747000" y="3225800"/>
          <p14:tracePt t="35800" x="7804150" y="3225800"/>
          <p14:tracePt t="35808" x="7867650" y="3225800"/>
          <p14:tracePt t="35816" x="7924800" y="3225800"/>
          <p14:tracePt t="35823" x="7975600" y="3225800"/>
          <p14:tracePt t="35832" x="8026400" y="3225800"/>
          <p14:tracePt t="35840" x="8058150" y="3225800"/>
          <p14:tracePt t="35848" x="8089900" y="3225800"/>
          <p14:tracePt t="35856" x="8115300" y="3225800"/>
          <p14:tracePt t="35864" x="8134350" y="3225800"/>
          <p14:tracePt t="35872" x="8147050" y="3225800"/>
          <p14:tracePt t="35880" x="8172450" y="3206750"/>
          <p14:tracePt t="35888" x="8191500" y="3200400"/>
          <p14:tracePt t="35896" x="8210550" y="3200400"/>
          <p14:tracePt t="35904" x="8235950" y="3194050"/>
          <p14:tracePt t="35912" x="8255000" y="3181350"/>
          <p14:tracePt t="35920" x="8261350" y="3181350"/>
          <p14:tracePt t="35954" x="8267700" y="3181350"/>
          <p14:tracePt t="36011" x="8274050" y="3175000"/>
          <p14:tracePt t="36016" x="8274050" y="3168650"/>
          <p14:tracePt t="36024" x="8286750" y="3162300"/>
          <p14:tracePt t="36032" x="8293100" y="3155950"/>
          <p14:tracePt t="36039" x="8299450" y="3143250"/>
          <p14:tracePt t="36047" x="8305800" y="3136900"/>
          <p14:tracePt t="36066" x="8305800" y="3124200"/>
          <p14:tracePt t="36073" x="8312150" y="3124200"/>
          <p14:tracePt t="36079" x="8312150" y="3117850"/>
          <p14:tracePt t="36105" x="8318500" y="3105150"/>
          <p14:tracePt t="36121" x="8324850" y="3105150"/>
          <p14:tracePt t="36129" x="8324850" y="3098800"/>
          <p14:tracePt t="36136" x="8331200" y="3086100"/>
          <p14:tracePt t="36144" x="8337550" y="3073400"/>
          <p14:tracePt t="36152" x="8350250" y="3054350"/>
          <p14:tracePt t="36160" x="8350250" y="3035300"/>
          <p14:tracePt t="36168" x="8350250" y="3022600"/>
          <p14:tracePt t="36176" x="8356600" y="3003550"/>
          <p14:tracePt t="36193" x="8356600" y="2997200"/>
          <p14:tracePt t="36200" x="8356600" y="2990850"/>
          <p14:tracePt t="36548" x="8350250" y="2990850"/>
          <p14:tracePt t="36588" x="8343900" y="2984500"/>
          <p14:tracePt t="36601" x="8343900" y="2971800"/>
          <p14:tracePt t="36609" x="8343900" y="2965450"/>
          <p14:tracePt t="36692" x="8343900" y="2952750"/>
          <p14:tracePt t="36704" x="8343900" y="2946400"/>
          <p14:tracePt t="36712" x="8343900" y="2933700"/>
          <p14:tracePt t="36720" x="8343900" y="2927350"/>
          <p14:tracePt t="36728" x="8343900" y="2914650"/>
          <p14:tracePt t="36745" x="8343900" y="2908300"/>
          <p14:tracePt t="36761" x="8343900" y="2901950"/>
          <p14:tracePt t="36777" x="8343900" y="2895600"/>
          <p14:tracePt t="36793" x="8343900" y="2889250"/>
          <p14:tracePt t="36800" x="8343900" y="2882900"/>
          <p14:tracePt t="36808" x="8331200" y="2882900"/>
          <p14:tracePt t="36826" x="8324850" y="2882900"/>
          <p14:tracePt t="36832" x="8312150" y="2882900"/>
          <p14:tracePt t="36840" x="8305800" y="2882900"/>
          <p14:tracePt t="36848" x="8293100" y="2889250"/>
          <p14:tracePt t="36856" x="8280400" y="2895600"/>
          <p14:tracePt t="36864" x="8267700" y="2895600"/>
          <p14:tracePt t="36872" x="8261350" y="2901950"/>
          <p14:tracePt t="36889" x="8248650" y="2908300"/>
          <p14:tracePt t="36905" x="8248650" y="2914650"/>
          <p14:tracePt t="36912" x="8242300" y="2921000"/>
          <p14:tracePt t="36929" x="8235950" y="2927350"/>
          <p14:tracePt t="36936" x="8229600" y="2933700"/>
          <p14:tracePt t="36970" x="8229600" y="2940050"/>
          <p14:tracePt t="37010" x="8235950" y="2952750"/>
          <p14:tracePt t="37017" x="8242300" y="2952750"/>
          <p14:tracePt t="37024" x="8255000" y="2952750"/>
          <p14:tracePt t="37032" x="8274050" y="2959100"/>
          <p14:tracePt t="37040" x="8299450" y="2959100"/>
          <p14:tracePt t="37049" x="8324850" y="2965450"/>
          <p14:tracePt t="37055" x="8337550" y="2965450"/>
          <p14:tracePt t="37064" x="8375650" y="2984500"/>
          <p14:tracePt t="37072" x="8394700" y="2984500"/>
          <p14:tracePt t="37080" x="8420100" y="2990850"/>
          <p14:tracePt t="37088" x="8458200" y="3009900"/>
          <p14:tracePt t="37096" x="8464550" y="3016250"/>
          <p14:tracePt t="37104" x="8477250" y="3016250"/>
          <p14:tracePt t="37113" x="8477250" y="3022600"/>
          <p14:tracePt t="37120" x="8477250" y="3035300"/>
          <p14:tracePt t="37138" x="8477250" y="3054350"/>
          <p14:tracePt t="37145" x="8470900" y="3060700"/>
          <p14:tracePt t="37152" x="8458200" y="3073400"/>
          <p14:tracePt t="37161" x="8445500" y="3086100"/>
          <p14:tracePt t="37168" x="8420100" y="3098800"/>
          <p14:tracePt t="37176" x="8401050" y="3111500"/>
          <p14:tracePt t="37184" x="8388350" y="3117850"/>
          <p14:tracePt t="37192" x="8369300" y="3124200"/>
          <p14:tracePt t="37200" x="8350250" y="3130550"/>
          <p14:tracePt t="37208" x="8324850" y="3136900"/>
          <p14:tracePt t="37216" x="8305800" y="3143250"/>
          <p14:tracePt t="37225" x="8293100" y="3149600"/>
          <p14:tracePt t="37232" x="8286750" y="3149600"/>
          <p14:tracePt t="37274" x="8280400" y="3155950"/>
          <p14:tracePt t="37346" x="8318500" y="3155950"/>
          <p14:tracePt t="37352" x="8369300" y="3155950"/>
          <p14:tracePt t="37360" x="8420100" y="3155950"/>
          <p14:tracePt t="37367" x="8477250" y="3155950"/>
          <p14:tracePt t="37376" x="8547100" y="3155950"/>
          <p14:tracePt t="37383" x="8604250" y="3155950"/>
          <p14:tracePt t="37392" x="8674100" y="3155950"/>
          <p14:tracePt t="37399" x="8731250" y="3155950"/>
          <p14:tracePt t="37407" x="8775700" y="3155950"/>
          <p14:tracePt t="37416" x="8820150" y="3155950"/>
          <p14:tracePt t="37424" x="8851900" y="3155950"/>
          <p14:tracePt t="37432" x="8877300" y="3155950"/>
          <p14:tracePt t="37440" x="8883650" y="3155950"/>
          <p14:tracePt t="37448" x="8890000" y="3155950"/>
          <p14:tracePt t="37456" x="8896350" y="3155950"/>
          <p14:tracePt t="37507" x="8902700" y="3155950"/>
          <p14:tracePt t="37514" x="8909050" y="3155950"/>
          <p14:tracePt t="37520" x="8928100" y="3155950"/>
          <p14:tracePt t="37528" x="8953500" y="3155950"/>
          <p14:tracePt t="37536" x="8985250" y="3155950"/>
          <p14:tracePt t="37544" x="9029700" y="3155950"/>
          <p14:tracePt t="37552" x="9055100" y="3155950"/>
          <p14:tracePt t="37560" x="9067800" y="3155950"/>
          <p14:tracePt t="37568" x="9086850" y="3155950"/>
          <p14:tracePt t="37576" x="9093200" y="3155950"/>
          <p14:tracePt t="37584" x="9099550" y="3155950"/>
          <p14:tracePt t="37592" x="9105900" y="3155950"/>
          <p14:tracePt t="37600" x="9112250" y="3155950"/>
          <p14:tracePt t="37608" x="9118600" y="3155950"/>
          <p14:tracePt t="37616" x="9131300" y="3155950"/>
          <p14:tracePt t="37624" x="9150350" y="3155950"/>
          <p14:tracePt t="37632" x="9169400" y="3155950"/>
          <p14:tracePt t="37640" x="9201150" y="3155950"/>
          <p14:tracePt t="37648" x="9232900" y="3155950"/>
          <p14:tracePt t="37656" x="9258300" y="3162300"/>
          <p14:tracePt t="37663" x="9302750" y="3175000"/>
          <p14:tracePt t="37672" x="9321800" y="3175000"/>
          <p14:tracePt t="37680" x="9340850" y="3175000"/>
          <p14:tracePt t="37689" x="9366250" y="3175000"/>
          <p14:tracePt t="37696" x="9385300" y="3181350"/>
          <p14:tracePt t="37704" x="9417050" y="3181350"/>
          <p14:tracePt t="37711" x="9442450" y="3187700"/>
          <p14:tracePt t="37719" x="9480550" y="3194050"/>
          <p14:tracePt t="37729" x="9531350" y="3194050"/>
          <p14:tracePt t="37736" x="9582150" y="3194050"/>
          <p14:tracePt t="37744" x="9645650" y="3206750"/>
          <p14:tracePt t="37752" x="9690100" y="3213100"/>
          <p14:tracePt t="37760" x="9734550" y="3219450"/>
          <p14:tracePt t="37768" x="9753600" y="3225800"/>
          <p14:tracePt t="37777" x="9772650" y="3225800"/>
          <p14:tracePt t="37784" x="9785350" y="3232150"/>
          <p14:tracePt t="37818" x="9785350" y="3238500"/>
          <p14:tracePt t="37834" x="9785350" y="3251200"/>
          <p14:tracePt t="37841" x="9785350" y="3257550"/>
          <p14:tracePt t="37848" x="9785350" y="3270250"/>
          <p14:tracePt t="37856" x="9785350" y="3302000"/>
          <p14:tracePt t="37864" x="9740900" y="3321050"/>
          <p14:tracePt t="37872" x="9709150" y="3333750"/>
          <p14:tracePt t="37890" x="9709150" y="3302000"/>
          <p14:tracePt t="37895" x="9709150" y="3295650"/>
          <p14:tracePt t="38072" x="9690100" y="3289300"/>
          <p14:tracePt t="38080" x="9677400" y="3282950"/>
          <p14:tracePt t="38088" x="9671050" y="3282950"/>
          <p14:tracePt t="38096" x="9664700" y="3282950"/>
          <p14:tracePt t="38179" x="9664700" y="3276600"/>
          <p14:tracePt t="38227" x="9664700" y="3270250"/>
          <p14:tracePt t="38234" x="9652000" y="3257550"/>
          <p14:tracePt t="38283" x="9658350" y="3257550"/>
          <p14:tracePt t="38288" x="9664700" y="3257550"/>
          <p14:tracePt t="38358" x="9664700" y="3263900"/>
          <p14:tracePt t="38378" x="9664700" y="3270250"/>
          <p14:tracePt t="38409" x="9671050" y="3270250"/>
          <p14:tracePt t="38425" x="9671050" y="3276600"/>
          <p14:tracePt t="38441" x="9671050" y="3282950"/>
          <p14:tracePt t="38449" x="9671050" y="3295650"/>
          <p14:tracePt t="38456" x="9671050" y="3302000"/>
          <p14:tracePt t="38465" x="9671050" y="3321050"/>
          <p14:tracePt t="38472" x="9671050" y="3340100"/>
          <p14:tracePt t="38480" x="9671050" y="3359150"/>
          <p14:tracePt t="38487" x="9671050" y="3378200"/>
          <p14:tracePt t="38495" x="9671050" y="3397250"/>
          <p14:tracePt t="38504" x="9677400" y="3409950"/>
          <p14:tracePt t="38512" x="9677400" y="3416300"/>
          <p14:tracePt t="38520" x="9677400" y="3422650"/>
          <p14:tracePt t="38528" x="9677400" y="3435350"/>
          <p14:tracePt t="38553" x="9677400" y="3441700"/>
          <p14:tracePt t="38560" x="9677400" y="3448050"/>
          <p14:tracePt t="38577" x="9677400" y="3460750"/>
          <p14:tracePt t="38585" x="9677400" y="3467100"/>
          <p14:tracePt t="38593" x="9677400" y="3473450"/>
          <p14:tracePt t="38600" x="9671050" y="3486150"/>
          <p14:tracePt t="38616" x="9664700" y="3492500"/>
          <p14:tracePt t="38649" x="9658350" y="3498850"/>
          <p14:tracePt t="38656" x="9652000" y="3505200"/>
          <p14:tracePt t="38681" x="9645650" y="3505200"/>
          <p14:tracePt t="38688" x="9632950" y="3505200"/>
          <p14:tracePt t="38696" x="9613900" y="3505200"/>
          <p14:tracePt t="38703" x="9601200" y="3505200"/>
          <p14:tracePt t="38712" x="9582150" y="3505200"/>
          <p14:tracePt t="38720" x="9569450" y="3505200"/>
          <p14:tracePt t="38728" x="9556750" y="3511550"/>
          <p14:tracePt t="38736" x="9537700" y="3511550"/>
          <p14:tracePt t="38744" x="9525000" y="3517900"/>
          <p14:tracePt t="38752" x="9512300" y="3517900"/>
          <p14:tracePt t="38760" x="9499600" y="3517900"/>
          <p14:tracePt t="38767" x="9493250" y="3517900"/>
          <p14:tracePt t="38776" x="9486900" y="3517900"/>
          <p14:tracePt t="38784" x="9480550" y="3517900"/>
          <p14:tracePt t="38792" x="9474200" y="3524250"/>
          <p14:tracePt t="38800" x="9467850" y="3524250"/>
          <p14:tracePt t="38808" x="9455150" y="3530600"/>
          <p14:tracePt t="38816" x="9448800" y="3530600"/>
          <p14:tracePt t="38824" x="9436100" y="3536950"/>
          <p14:tracePt t="38832" x="9429750" y="3543300"/>
          <p14:tracePt t="38840" x="9417050" y="3543300"/>
          <p14:tracePt t="38848" x="9410700" y="3543300"/>
          <p14:tracePt t="38865" x="9398000" y="3543300"/>
          <p14:tracePt t="38873" x="9391650" y="3549650"/>
          <p14:tracePt t="38879" x="9385300" y="3549650"/>
          <p14:tracePt t="38939" x="9378950" y="3549650"/>
          <p14:tracePt t="38988" x="9372600" y="3549650"/>
          <p14:tracePt t="39003" x="9359900" y="3549650"/>
          <p14:tracePt t="39019" x="9353550" y="3549650"/>
          <p14:tracePt t="39041" x="9347200" y="3556000"/>
          <p14:tracePt t="39100" x="9340850" y="3556000"/>
          <p14:tracePt t="39130" x="9334500" y="3556000"/>
          <p14:tracePt t="39146" x="9328150" y="3556000"/>
          <p14:tracePt t="39152" x="9315450" y="3556000"/>
          <p14:tracePt t="39160" x="9302750" y="3556000"/>
          <p14:tracePt t="39168" x="9296400" y="3556000"/>
          <p14:tracePt t="39176" x="9290050" y="3556000"/>
          <p14:tracePt t="39184" x="9283700" y="3556000"/>
          <p14:tracePt t="39201" x="9277350" y="3556000"/>
          <p14:tracePt t="39211" x="9271000" y="3556000"/>
          <p14:tracePt t="39216" x="9264650" y="3556000"/>
          <p14:tracePt t="39244" x="9258300" y="3556000"/>
          <p14:tracePt t="39251" x="9239250" y="3556000"/>
          <p14:tracePt t="39256" x="9232900" y="3556000"/>
          <p14:tracePt t="39264" x="9220200" y="3556000"/>
          <p14:tracePt t="39272" x="9194800" y="3556000"/>
          <p14:tracePt t="39280" x="9175750" y="3556000"/>
          <p14:tracePt t="39287" x="9150350" y="3556000"/>
          <p14:tracePt t="39295" x="9131300" y="3556000"/>
          <p14:tracePt t="39304" x="9118600" y="3556000"/>
          <p14:tracePt t="39312" x="9112250" y="3556000"/>
          <p14:tracePt t="39320" x="9099550" y="3556000"/>
          <p14:tracePt t="39337" x="9093200" y="3556000"/>
          <p14:tracePt t="39344" x="9086850" y="3556000"/>
          <p14:tracePt t="39352" x="9080500" y="3556000"/>
          <p14:tracePt t="39360" x="9074150" y="3556000"/>
          <p14:tracePt t="39367" x="9055100" y="3556000"/>
          <p14:tracePt t="39386" x="9036050" y="3562350"/>
          <p14:tracePt t="39392" x="9017000" y="3575050"/>
          <p14:tracePt t="39400" x="8985250" y="3581400"/>
          <p14:tracePt t="39409" x="8966200" y="3581400"/>
          <p14:tracePt t="39416" x="8947150" y="3587750"/>
          <p14:tracePt t="39425" x="8928100" y="3600450"/>
          <p14:tracePt t="39432" x="8909050" y="3606800"/>
          <p14:tracePt t="39441" x="8902700" y="3606800"/>
          <p14:tracePt t="39448" x="8890000" y="3606800"/>
          <p14:tracePt t="39456" x="8870950" y="3606800"/>
          <p14:tracePt t="39464" x="8858250" y="3606800"/>
          <p14:tracePt t="39472" x="8845550" y="3606800"/>
          <p14:tracePt t="39481" x="8826500" y="3613150"/>
          <p14:tracePt t="39488" x="8820150" y="3613150"/>
          <p14:tracePt t="39496" x="8782050" y="3625850"/>
          <p14:tracePt t="39504" x="8769350" y="3632200"/>
          <p14:tracePt t="39512" x="8737600" y="3632200"/>
          <p14:tracePt t="39520" x="8705850" y="3651250"/>
          <p14:tracePt t="39528" x="8661400" y="3670300"/>
          <p14:tracePt t="39536" x="8616950" y="3689350"/>
          <p14:tracePt t="39544" x="8566150" y="3721100"/>
          <p14:tracePt t="39552" x="8528050" y="3733800"/>
          <p14:tracePt t="39560" x="8470900" y="3759200"/>
          <p14:tracePt t="39568" x="8439150" y="3771900"/>
          <p14:tracePt t="39576" x="8388350" y="3790950"/>
          <p14:tracePt t="39584" x="8356600" y="3803650"/>
          <p14:tracePt t="39592" x="8305800" y="3829050"/>
          <p14:tracePt t="39600" x="8274050" y="3848100"/>
          <p14:tracePt t="39608" x="8216900" y="3879850"/>
          <p14:tracePt t="39616" x="8159750" y="3905250"/>
          <p14:tracePt t="39623" x="8115300" y="3937000"/>
          <p14:tracePt t="39632" x="8051800" y="3968750"/>
          <p14:tracePt t="39640" x="7969250" y="4019550"/>
          <p14:tracePt t="39648" x="7899400" y="4064000"/>
          <p14:tracePt t="39656" x="7829550" y="4108450"/>
          <p14:tracePt t="39664" x="7759700" y="4140200"/>
          <p14:tracePt t="39672" x="7702550" y="4178300"/>
          <p14:tracePt t="39680" x="7664450" y="4203700"/>
          <p14:tracePt t="39689" x="7626350" y="4216400"/>
          <p14:tracePt t="39695" x="7600950" y="4222750"/>
          <p14:tracePt t="39704" x="7569200" y="4235450"/>
          <p14:tracePt t="39712" x="7531100" y="4241800"/>
          <p14:tracePt t="39720" x="7493000" y="4254500"/>
          <p14:tracePt t="39728" x="7429500" y="4267200"/>
          <p14:tracePt t="39736" x="7366000" y="4273550"/>
          <p14:tracePt t="39744" x="7283450" y="4298950"/>
          <p14:tracePt t="39752" x="7207250" y="4305300"/>
          <p14:tracePt t="39760" x="7124700" y="4311650"/>
          <p14:tracePt t="39768" x="7048500" y="4330700"/>
          <p14:tracePt t="39776" x="6978650" y="4330700"/>
          <p14:tracePt t="39784" x="6927850" y="4343400"/>
          <p14:tracePt t="39792" x="6864350" y="4356100"/>
          <p14:tracePt t="39800" x="6832600" y="4356100"/>
          <p14:tracePt t="39808" x="6807200" y="4362450"/>
          <p14:tracePt t="39816" x="6762750" y="4368800"/>
          <p14:tracePt t="39824" x="6724650" y="4368800"/>
          <p14:tracePt t="39832" x="6699250" y="4375150"/>
          <p14:tracePt t="39840" x="6654800" y="4387850"/>
          <p14:tracePt t="39848" x="6604000" y="4394200"/>
          <p14:tracePt t="39855" x="6559550" y="4400550"/>
          <p14:tracePt t="39864" x="6515100" y="4400550"/>
          <p14:tracePt t="39872" x="6470650" y="4419600"/>
          <p14:tracePt t="39880" x="6451600" y="4425950"/>
          <p14:tracePt t="39889" x="6419850" y="4438650"/>
          <p14:tracePt t="39905" x="6413500" y="4438650"/>
          <p14:tracePt t="39912" x="6407150" y="4445000"/>
          <p14:tracePt t="39930" x="6407150" y="4451350"/>
          <p14:tracePt t="39935" x="6394450" y="4464050"/>
          <p14:tracePt t="39945" x="6394450" y="4470400"/>
          <p14:tracePt t="39952" x="6388100" y="4483100"/>
          <p14:tracePt t="39959" x="6375400" y="4502150"/>
          <p14:tracePt t="39968" x="6362700" y="4521200"/>
          <p14:tracePt t="39976" x="6350000" y="4533900"/>
          <p14:tracePt t="39984" x="6318250" y="4559300"/>
          <p14:tracePt t="39992" x="6273800" y="4578350"/>
          <p14:tracePt t="40000" x="6216650" y="4591050"/>
          <p14:tracePt t="40008" x="6153150" y="4603750"/>
          <p14:tracePt t="40016" x="6070600" y="4616450"/>
          <p14:tracePt t="40024" x="5981700" y="4629150"/>
          <p14:tracePt t="40032" x="5905500" y="4641850"/>
          <p14:tracePt t="40040" x="5861050" y="4648200"/>
          <p14:tracePt t="40048" x="5784850" y="4660900"/>
          <p14:tracePt t="40056" x="5715000" y="4686300"/>
          <p14:tracePt t="40065" x="5645150" y="4711700"/>
          <p14:tracePt t="40072" x="5588000" y="4724400"/>
          <p14:tracePt t="40080" x="5530850" y="4756150"/>
          <p14:tracePt t="40088" x="5467350" y="4787900"/>
          <p14:tracePt t="40097" x="5416550" y="4819650"/>
          <p14:tracePt t="40103" x="5359400" y="4851400"/>
          <p14:tracePt t="40111" x="5308600" y="4876800"/>
          <p14:tracePt t="40120" x="5251450" y="4914900"/>
          <p14:tracePt t="40128" x="5194300" y="4940300"/>
          <p14:tracePt t="40137" x="5137150" y="4972050"/>
          <p14:tracePt t="40145" x="5080000" y="5010150"/>
          <p14:tracePt t="40152" x="5016500" y="5041900"/>
          <p14:tracePt t="40160" x="4978400" y="5067300"/>
          <p14:tracePt t="40168" x="4914900" y="5092700"/>
          <p14:tracePt t="40176" x="4845050" y="5111750"/>
          <p14:tracePt t="40184" x="4794250" y="5124450"/>
          <p14:tracePt t="40192" x="4724400" y="5130800"/>
          <p14:tracePt t="40200" x="4648200" y="5130800"/>
          <p14:tracePt t="40208" x="4572000" y="5130800"/>
          <p14:tracePt t="40216" x="4483100" y="5130800"/>
          <p14:tracePt t="40224" x="4400550" y="5130800"/>
          <p14:tracePt t="40231" x="4292600" y="5130800"/>
          <p14:tracePt t="40240" x="4165600" y="5118100"/>
          <p14:tracePt t="40248" x="4070350" y="5111750"/>
          <p14:tracePt t="40256" x="3968750" y="5105400"/>
          <p14:tracePt t="40264" x="3867150" y="5080000"/>
          <p14:tracePt t="40272" x="3790950" y="5080000"/>
          <p14:tracePt t="40280" x="3727450" y="5073650"/>
          <p14:tracePt t="40288" x="3663950" y="5067300"/>
          <p14:tracePt t="40296" x="3625850" y="5067300"/>
          <p14:tracePt t="40304" x="3594100" y="5067300"/>
          <p14:tracePt t="40311" x="3568700" y="5067300"/>
          <p14:tracePt t="40320" x="3549650" y="5067300"/>
          <p14:tracePt t="40328" x="3530600" y="5067300"/>
          <p14:tracePt t="40336" x="3517900" y="5073650"/>
          <p14:tracePt t="40344" x="3492500" y="5073650"/>
          <p14:tracePt t="40352" x="3467100" y="5073650"/>
          <p14:tracePt t="40361" x="3422650" y="5073650"/>
          <p14:tracePt t="40367" x="3397250" y="5073650"/>
          <p14:tracePt t="40375" x="3365500" y="5073650"/>
          <p14:tracePt t="40384" x="3327400" y="5073650"/>
          <p14:tracePt t="40392" x="3308350" y="5073650"/>
          <p14:tracePt t="40400" x="3289300" y="5073650"/>
          <p14:tracePt t="40433" x="3302000" y="5073650"/>
          <p14:tracePt t="40441" x="3371850" y="5073650"/>
          <p14:tracePt t="40448" x="3498850" y="5073650"/>
          <p14:tracePt t="40456" x="3695700" y="5080000"/>
          <p14:tracePt t="40464" x="3994150" y="5130800"/>
          <p14:tracePt t="40472" x="4140200" y="5149850"/>
          <p14:tracePt t="40480" x="4159250" y="5156200"/>
          <p14:tracePt t="40488" x="4298950" y="5194300"/>
          <p14:tracePt t="40496" x="4368800" y="5219700"/>
          <p14:tracePt t="40504" x="4457700" y="5245100"/>
          <p14:tracePt t="40512" x="4527550" y="5257800"/>
          <p14:tracePt t="40520" x="4597400" y="5283200"/>
          <p14:tracePt t="40528" x="4679950" y="5295900"/>
          <p14:tracePt t="40536" x="4768850" y="5302250"/>
          <p14:tracePt t="40544" x="4883150" y="5321300"/>
          <p14:tracePt t="40552" x="5124450" y="5321300"/>
          <p14:tracePt t="40559" x="5302250" y="5321300"/>
          <p14:tracePt t="40568" x="5416550" y="5334000"/>
          <p14:tracePt t="40577" x="5530850" y="5359400"/>
          <p14:tracePt t="40584" x="5581650" y="5365750"/>
          <p14:tracePt t="40592" x="5619750" y="5372100"/>
          <p14:tracePt t="40600" x="5626100" y="5378450"/>
          <p14:tracePt t="40626" x="5626100" y="5391150"/>
          <p14:tracePt t="40632" x="5619750" y="5397500"/>
          <p14:tracePt t="40640" x="5600700" y="5397500"/>
          <p14:tracePt t="40648" x="5581650" y="5397500"/>
          <p14:tracePt t="40656" x="5568950" y="5403850"/>
          <p14:tracePt t="40673" x="5562600" y="5403850"/>
          <p14:tracePt t="40680" x="5549900" y="5410200"/>
          <p14:tracePt t="40688" x="5537200" y="5410200"/>
          <p14:tracePt t="40696" x="5524500" y="5410200"/>
          <p14:tracePt t="40704" x="5492750" y="5416550"/>
          <p14:tracePt t="40711" x="5448300" y="5422900"/>
          <p14:tracePt t="40720" x="5403850" y="5435600"/>
          <p14:tracePt t="40729" x="5359400" y="5435600"/>
          <p14:tracePt t="40736" x="5314950" y="5441950"/>
          <p14:tracePt t="40744" x="5264150" y="5441950"/>
          <p14:tracePt t="40752" x="5226050" y="5441950"/>
          <p14:tracePt t="40760" x="5187950" y="5441950"/>
          <p14:tracePt t="40768" x="5137150" y="5441950"/>
          <p14:tracePt t="40776" x="5092700" y="5441950"/>
          <p14:tracePt t="40784" x="5029200" y="5441950"/>
          <p14:tracePt t="40792" x="4946650" y="5441950"/>
          <p14:tracePt t="40800" x="4857750" y="5441950"/>
          <p14:tracePt t="40808" x="4737100" y="5422900"/>
          <p14:tracePt t="40815" x="4616450" y="5416550"/>
          <p14:tracePt t="40825" x="4502150" y="5397500"/>
          <p14:tracePt t="40833" x="4406900" y="5397500"/>
          <p14:tracePt t="40840" x="4324350" y="5397500"/>
          <p14:tracePt t="40848" x="4241800" y="5397500"/>
          <p14:tracePt t="40856" x="4171950" y="5391150"/>
          <p14:tracePt t="40864" x="4102100" y="5384800"/>
          <p14:tracePt t="40872" x="4032250" y="5378450"/>
          <p14:tracePt t="40880" x="3975100" y="5378450"/>
          <p14:tracePt t="40888" x="3898900" y="5365750"/>
          <p14:tracePt t="40895" x="3829050" y="5359400"/>
          <p14:tracePt t="40904" x="3733800" y="5346700"/>
          <p14:tracePt t="40912" x="3651250" y="5327650"/>
          <p14:tracePt t="40920" x="3568700" y="5321300"/>
          <p14:tracePt t="40928" x="3505200" y="5308600"/>
          <p14:tracePt t="40936" x="3454400" y="5295900"/>
          <p14:tracePt t="40944" x="3390900" y="5283200"/>
          <p14:tracePt t="40952" x="3359150" y="5276850"/>
          <p14:tracePt t="40960" x="3308350" y="5257800"/>
          <p14:tracePt t="40968" x="3282950" y="5251450"/>
          <p14:tracePt t="40976" x="3263900" y="5245100"/>
          <p14:tracePt t="40984" x="3225800" y="5226050"/>
          <p14:tracePt t="40992" x="3206750" y="5226050"/>
          <p14:tracePt t="41000" x="3187700" y="5219700"/>
          <p14:tracePt t="41008" x="3155950" y="5200650"/>
          <p14:tracePt t="41016" x="3130550" y="5181600"/>
          <p14:tracePt t="41024" x="3111500" y="5168900"/>
          <p14:tracePt t="41032" x="3105150" y="5149850"/>
          <p14:tracePt t="41040" x="3092450" y="5118100"/>
          <p14:tracePt t="41048" x="3079750" y="5092700"/>
          <p14:tracePt t="41056" x="3073400" y="5060950"/>
          <p14:tracePt t="41064" x="3073400" y="5035550"/>
          <p14:tracePt t="41072" x="3073400" y="4984750"/>
          <p14:tracePt t="41080" x="3073400" y="4933950"/>
          <p14:tracePt t="41088" x="3073400" y="4876800"/>
          <p14:tracePt t="41096" x="3073400" y="4826000"/>
          <p14:tracePt t="41104" x="3105150" y="4762500"/>
          <p14:tracePt t="41112" x="3124200" y="4737100"/>
          <p14:tracePt t="41120" x="3181350" y="4679950"/>
          <p14:tracePt t="41128" x="3251200" y="4635500"/>
          <p14:tracePt t="41137" x="3321050" y="4591050"/>
          <p14:tracePt t="41144" x="3441700" y="4521200"/>
          <p14:tracePt t="41152" x="3524250" y="4489450"/>
          <p14:tracePt t="41160" x="3594100" y="4457700"/>
          <p14:tracePt t="41168" x="3657600" y="4438650"/>
          <p14:tracePt t="41176" x="3721100" y="4413250"/>
          <p14:tracePt t="41184" x="3759200" y="4387850"/>
          <p14:tracePt t="41192" x="3816350" y="4368800"/>
          <p14:tracePt t="41200" x="3848100" y="4349750"/>
          <p14:tracePt t="41208" x="3892550" y="4337050"/>
          <p14:tracePt t="41216" x="3956050" y="4318000"/>
          <p14:tracePt t="41225" x="4025900" y="4318000"/>
          <p14:tracePt t="41232" x="4102100" y="4311650"/>
          <p14:tracePt t="41240" x="4203700" y="4311650"/>
          <p14:tracePt t="41248" x="4324350" y="4311650"/>
          <p14:tracePt t="41256" x="4432300" y="4311650"/>
          <p14:tracePt t="41263" x="4572000" y="4311650"/>
          <p14:tracePt t="41272" x="4673600" y="4311650"/>
          <p14:tracePt t="41280" x="4768850" y="4311650"/>
          <p14:tracePt t="41288" x="4832350" y="4318000"/>
          <p14:tracePt t="41296" x="4889500" y="4324350"/>
          <p14:tracePt t="41305" x="4927600" y="4330700"/>
          <p14:tracePt t="41312" x="4953000" y="4337050"/>
          <p14:tracePt t="41319" x="4984750" y="4349750"/>
          <p14:tracePt t="41327" x="4997450" y="4356100"/>
          <p14:tracePt t="41336" x="5022850" y="4362450"/>
          <p14:tracePt t="41344" x="5035550" y="4368800"/>
          <p14:tracePt t="41352" x="5054600" y="4381500"/>
          <p14:tracePt t="41361" x="5067300" y="4381500"/>
          <p14:tracePt t="41367" x="5092700" y="4387850"/>
          <p14:tracePt t="41375" x="5118100" y="4400550"/>
          <p14:tracePt t="41384" x="5143500" y="4406900"/>
          <p14:tracePt t="41392" x="5156200" y="4406900"/>
          <p14:tracePt t="41400" x="5175250" y="4413250"/>
          <p14:tracePt t="41408" x="5194300" y="4425950"/>
          <p14:tracePt t="41416" x="5226050" y="4432300"/>
          <p14:tracePt t="41424" x="5245100" y="4438650"/>
          <p14:tracePt t="41432" x="5264150" y="4451350"/>
          <p14:tracePt t="41440" x="5289550" y="4464050"/>
          <p14:tracePt t="41448" x="5314950" y="4470400"/>
          <p14:tracePt t="41456" x="5346700" y="4483100"/>
          <p14:tracePt t="41464" x="5391150" y="4489450"/>
          <p14:tracePt t="41472" x="5410200" y="4508500"/>
          <p14:tracePt t="41480" x="5422900" y="4514850"/>
          <p14:tracePt t="41488" x="5435600" y="4514850"/>
          <p14:tracePt t="41496" x="5448300" y="4521200"/>
          <p14:tracePt t="41503" x="5461000" y="4521200"/>
          <p14:tracePt t="41512" x="5473700" y="4533900"/>
          <p14:tracePt t="41520" x="5486400" y="4533900"/>
          <p14:tracePt t="41537" x="5505450" y="4533900"/>
          <p14:tracePt t="41544" x="5505450" y="4540250"/>
          <p14:tracePt t="41552" x="5518150" y="4540250"/>
          <p14:tracePt t="41570" x="5530850" y="4546600"/>
          <p14:tracePt t="41740" x="5530850" y="4552950"/>
          <p14:tracePt t="41754" x="5530850" y="4565650"/>
          <p14:tracePt t="41760" x="5543550" y="4572000"/>
          <p14:tracePt t="41769" x="5543550" y="4578350"/>
          <p14:tracePt t="41776" x="5549900" y="4578350"/>
          <p14:tracePt t="41785" x="5549900" y="4584700"/>
          <p14:tracePt t="41792" x="5556250" y="4591050"/>
          <p14:tracePt t="41800" x="5562600" y="4597400"/>
          <p14:tracePt t="41807" x="5562600" y="4610100"/>
          <p14:tracePt t="41816" x="5568950" y="4629150"/>
          <p14:tracePt t="41824" x="5568950" y="4641850"/>
          <p14:tracePt t="41832" x="5575300" y="4660900"/>
          <p14:tracePt t="41840" x="5581650" y="4673600"/>
          <p14:tracePt t="41848" x="5581650" y="4686300"/>
          <p14:tracePt t="41856" x="5594350" y="4705350"/>
          <p14:tracePt t="41864" x="5600700" y="4730750"/>
          <p14:tracePt t="41871" x="5600700" y="4737100"/>
          <p14:tracePt t="41880" x="5600700" y="4749800"/>
          <p14:tracePt t="41889" x="5600700" y="4762500"/>
          <p14:tracePt t="41896" x="5600700" y="4775200"/>
          <p14:tracePt t="41904" x="5600700" y="4787900"/>
          <p14:tracePt t="41912" x="5600700" y="4800600"/>
          <p14:tracePt t="41920" x="5600700" y="4806950"/>
          <p14:tracePt t="41927" x="5600700" y="4819650"/>
          <p14:tracePt t="41936" x="5600700" y="4832350"/>
          <p14:tracePt t="41945" x="5594350" y="4845050"/>
          <p14:tracePt t="41952" x="5594350" y="4864100"/>
          <p14:tracePt t="41960" x="5588000" y="4870450"/>
          <p14:tracePt t="41968" x="5575300" y="4883150"/>
          <p14:tracePt t="41976" x="5575300" y="4895850"/>
          <p14:tracePt t="41984" x="5568950" y="4908550"/>
          <p14:tracePt t="41992" x="5562600" y="4914900"/>
          <p14:tracePt t="42000" x="5562600" y="4921250"/>
          <p14:tracePt t="42008" x="5556250" y="4933950"/>
          <p14:tracePt t="42016" x="5549900" y="4933950"/>
          <p14:tracePt t="42024" x="5549900" y="4940300"/>
          <p14:tracePt t="42032" x="5549900" y="4946650"/>
          <p14:tracePt t="42040" x="5549900" y="4953000"/>
          <p14:tracePt t="42048" x="5543550" y="4953000"/>
          <p14:tracePt t="42066" x="5537200" y="4965700"/>
          <p14:tracePt t="42071" x="5530850" y="4972050"/>
          <p14:tracePt t="42089" x="5530850" y="4978400"/>
          <p14:tracePt t="42114" x="5530850" y="4991100"/>
          <p14:tracePt t="42137" x="5524500" y="4997450"/>
          <p14:tracePt t="42156" x="5518150" y="5003800"/>
          <p14:tracePt t="42169" x="5511800" y="5010150"/>
          <p14:tracePt t="42186" x="5511800" y="5016500"/>
          <p14:tracePt t="42201" x="5505450" y="5022850"/>
          <p14:tracePt t="42208" x="5505450" y="5029200"/>
          <p14:tracePt t="42225" x="5499100" y="5035550"/>
          <p14:tracePt t="42234" x="5499100" y="5041900"/>
          <p14:tracePt t="42239" x="5492750" y="5041900"/>
          <p14:tracePt t="42249" x="5486400" y="5048250"/>
          <p14:tracePt t="42265" x="5480050" y="5054600"/>
          <p14:tracePt t="42272" x="5480050" y="5060950"/>
          <p14:tracePt t="42289" x="5473700" y="5060950"/>
          <p14:tracePt t="42296" x="5473700" y="5067300"/>
          <p14:tracePt t="42303" x="5467350" y="5067300"/>
          <p14:tracePt t="42320" x="5461000" y="5080000"/>
          <p14:tracePt t="42336" x="5454650" y="5080000"/>
          <p14:tracePt t="42361" x="5448300" y="5086350"/>
          <p14:tracePt t="42393" x="5441950" y="5092700"/>
          <p14:tracePt t="42426" x="5435600" y="5099050"/>
          <p14:tracePt t="42458" x="5422900" y="5105400"/>
          <p14:tracePt t="42492" x="5416550" y="5111750"/>
          <p14:tracePt t="42505" x="5416550" y="5118100"/>
          <p14:tracePt t="42537" x="5403850" y="5118100"/>
          <p14:tracePt t="42570" x="5397500" y="5124450"/>
          <p14:tracePt t="42588" x="5397500" y="5130800"/>
          <p14:tracePt t="42612" x="5391150" y="5130800"/>
          <p14:tracePt t="42676" x="5384800" y="5130800"/>
          <p14:tracePt t="42681" x="5384800" y="5137150"/>
          <p14:tracePt t="42697" x="5378450" y="5143500"/>
          <p14:tracePt t="42722" x="5372100" y="5149850"/>
          <p14:tracePt t="42804" x="5365750" y="5149850"/>
          <p14:tracePt t="42820" x="5359400" y="5156200"/>
          <p14:tracePt t="43004" x="5346700" y="5156200"/>
          <p14:tracePt t="43092" x="5340350" y="5156200"/>
          <p14:tracePt t="43109" x="5334000" y="5162550"/>
          <p14:tracePt t="43121" x="5327650" y="5162550"/>
          <p14:tracePt t="43164" x="5321300" y="5162550"/>
          <p14:tracePt t="43177" x="5314950" y="5162550"/>
          <p14:tracePt t="43193" x="5308600" y="5162550"/>
          <p14:tracePt t="43405" x="5302250" y="5162550"/>
          <p14:tracePt t="43442" x="5289550" y="5162550"/>
          <p14:tracePt t="43447" x="5283200" y="5162550"/>
          <p14:tracePt t="43456" x="5270500" y="5168900"/>
          <p14:tracePt t="43464" x="5257800" y="5168900"/>
          <p14:tracePt t="43472" x="5232400" y="5175250"/>
          <p14:tracePt t="43480" x="5213350" y="5175250"/>
          <p14:tracePt t="43488" x="5194300" y="5175250"/>
          <p14:tracePt t="43496" x="5168900" y="5175250"/>
          <p14:tracePt t="43504" x="5149850" y="5175250"/>
          <p14:tracePt t="43512" x="5137150" y="5175250"/>
          <p14:tracePt t="43520" x="5111750" y="5175250"/>
          <p14:tracePt t="43528" x="5086350" y="5175250"/>
          <p14:tracePt t="43536" x="5041900" y="5175250"/>
          <p14:tracePt t="43544" x="5010150" y="5175250"/>
          <p14:tracePt t="43552" x="4978400" y="5175250"/>
          <p14:tracePt t="43560" x="4933950" y="5175250"/>
          <p14:tracePt t="43568" x="4895850" y="5168900"/>
          <p14:tracePt t="43576" x="4883150" y="5168900"/>
          <p14:tracePt t="43584" x="4870450" y="5168900"/>
          <p14:tracePt t="43626" x="4864100" y="5168900"/>
          <p14:tracePt t="43642" x="4851400" y="5168900"/>
          <p14:tracePt t="43648" x="4819650" y="5162550"/>
          <p14:tracePt t="43656" x="4800600" y="5162550"/>
          <p14:tracePt t="43664" x="4768850" y="5156200"/>
          <p14:tracePt t="43672" x="4743450" y="5156200"/>
          <p14:tracePt t="43680" x="4724400" y="5149850"/>
          <p14:tracePt t="43688" x="4699000" y="5149850"/>
          <p14:tracePt t="43696" x="4686300" y="5149850"/>
          <p14:tracePt t="43704" x="4667250" y="5149850"/>
          <p14:tracePt t="43712" x="4648200" y="5149850"/>
          <p14:tracePt t="43720" x="4641850" y="5149850"/>
          <p14:tracePt t="43728" x="4616450" y="5149850"/>
          <p14:tracePt t="43736" x="4597400" y="5149850"/>
          <p14:tracePt t="43744" x="4578350" y="5149850"/>
          <p14:tracePt t="43753" x="4559300" y="5149850"/>
          <p14:tracePt t="43759" x="4540250" y="5156200"/>
          <p14:tracePt t="43768" x="4527550" y="5162550"/>
          <p14:tracePt t="43776" x="4527550" y="5168900"/>
          <p14:tracePt t="43785" x="4514850" y="5181600"/>
          <p14:tracePt t="43791" x="4508500" y="5187950"/>
          <p14:tracePt t="43800" x="4502150" y="5194300"/>
          <p14:tracePt t="43808" x="4483100" y="5200650"/>
          <p14:tracePt t="43815" x="4464050" y="5213350"/>
          <p14:tracePt t="43824" x="4445000" y="5226050"/>
          <p14:tracePt t="43832" x="4413250" y="5245100"/>
          <p14:tracePt t="43840" x="4394200" y="5257800"/>
          <p14:tracePt t="43848" x="4349750" y="5270500"/>
          <p14:tracePt t="43856" x="4318000" y="5289550"/>
          <p14:tracePt t="43864" x="4305300" y="5289550"/>
          <p14:tracePt t="43872" x="4292600" y="5295900"/>
          <p14:tracePt t="43880" x="4286250" y="5302250"/>
          <p14:tracePt t="43888" x="4273550" y="5302250"/>
          <p14:tracePt t="43896" x="4267200" y="5308600"/>
          <p14:tracePt t="43904" x="4260850" y="5314950"/>
          <p14:tracePt t="43912" x="4248150" y="5314950"/>
          <p14:tracePt t="43920" x="4235450" y="5321300"/>
          <p14:tracePt t="43928" x="4222750" y="5327650"/>
          <p14:tracePt t="43936" x="4210050" y="5334000"/>
          <p14:tracePt t="43944" x="4203700" y="5334000"/>
          <p14:tracePt t="43952" x="4197350" y="5334000"/>
          <p14:tracePt t="44077" x="4203700" y="5334000"/>
          <p14:tracePt t="44090" x="4222750" y="5334000"/>
          <p14:tracePt t="44096" x="4241800" y="5334000"/>
          <p14:tracePt t="44104" x="4260850" y="5334000"/>
          <p14:tracePt t="44112" x="4267200" y="5334000"/>
          <p14:tracePt t="44120" x="4286250" y="5334000"/>
          <p14:tracePt t="44128" x="4305300" y="5340350"/>
          <p14:tracePt t="44136" x="4318000" y="5346700"/>
          <p14:tracePt t="44144" x="4337050" y="5346700"/>
          <p14:tracePt t="44152" x="4356100" y="5346700"/>
          <p14:tracePt t="44160" x="4368800" y="5346700"/>
          <p14:tracePt t="44168" x="4394200" y="5359400"/>
          <p14:tracePt t="44176" x="4413250" y="5359400"/>
          <p14:tracePt t="44184" x="4438650" y="5359400"/>
          <p14:tracePt t="44192" x="4464050" y="5359400"/>
          <p14:tracePt t="44200" x="4502150" y="5359400"/>
          <p14:tracePt t="44208" x="4527550" y="5359400"/>
          <p14:tracePt t="44216" x="4552950" y="5359400"/>
          <p14:tracePt t="44224" x="4565650" y="5359400"/>
          <p14:tracePt t="44232" x="4572000" y="5365750"/>
          <p14:tracePt t="44240" x="4584700" y="5365750"/>
          <p14:tracePt t="44276" x="4591050" y="5372100"/>
          <p14:tracePt t="44281" x="4603750" y="5372100"/>
          <p14:tracePt t="44288" x="4616450" y="5372100"/>
          <p14:tracePt t="44297" x="4635500" y="5372100"/>
          <p14:tracePt t="44304" x="4648200" y="5378450"/>
          <p14:tracePt t="44312" x="4660900" y="5378450"/>
          <p14:tracePt t="44320" x="4673600" y="5378450"/>
          <p14:tracePt t="44328" x="4686300" y="5384800"/>
          <p14:tracePt t="44336" x="4692650" y="5384800"/>
          <p14:tracePt t="44344" x="4699000" y="5384800"/>
          <p14:tracePt t="44362" x="4705350" y="5384800"/>
          <p14:tracePt t="44376" x="4711700" y="5384800"/>
          <p14:tracePt t="44393" x="4718050" y="5384800"/>
          <p14:tracePt t="44400" x="4724400" y="5384800"/>
          <p14:tracePt t="44417" x="4730750" y="5384800"/>
          <p14:tracePt t="44432" x="4737100" y="5384800"/>
          <p14:tracePt t="44440" x="4749800" y="5384800"/>
          <p14:tracePt t="44448" x="4756150" y="5384800"/>
          <p14:tracePt t="44456" x="4768850" y="5384800"/>
          <p14:tracePt t="44464" x="4775200" y="5384800"/>
          <p14:tracePt t="44472" x="4781550" y="5384800"/>
          <p14:tracePt t="44480" x="4794250" y="5384800"/>
          <p14:tracePt t="44488" x="4800600" y="5384800"/>
          <p14:tracePt t="44506" x="4813300" y="5384800"/>
          <p14:tracePt t="44530" x="4819650" y="5384800"/>
          <p14:tracePt t="44553" x="4826000" y="5384800"/>
          <p14:tracePt t="44562" x="4838700" y="5384800"/>
          <p14:tracePt t="44567" x="4851400" y="5384800"/>
          <p14:tracePt t="44575" x="4857750" y="5384800"/>
          <p14:tracePt t="44584" x="4870450" y="5384800"/>
          <p14:tracePt t="44592" x="4876800" y="5384800"/>
          <p14:tracePt t="44600" x="4883150" y="5384800"/>
          <p14:tracePt t="44608" x="4895850" y="5384800"/>
          <p14:tracePt t="44616" x="4902200" y="5384800"/>
          <p14:tracePt t="44641" x="4914900" y="5384800"/>
          <p14:tracePt t="44666" x="4921250" y="5384800"/>
          <p14:tracePt t="44682" x="4933950" y="5384800"/>
          <p14:tracePt t="44689" x="4940300" y="5384800"/>
          <p14:tracePt t="44696" x="4953000" y="5384800"/>
          <p14:tracePt t="44704" x="4959350" y="5384800"/>
          <p14:tracePt t="44721" x="4972050" y="5384800"/>
          <p14:tracePt t="44737" x="4978400" y="5384800"/>
          <p14:tracePt t="44794" x="4991100" y="5384800"/>
          <p14:tracePt t="44800" x="5003800" y="5384800"/>
          <p14:tracePt t="44808" x="5016500" y="5384800"/>
          <p14:tracePt t="44816" x="5035550" y="5384800"/>
          <p14:tracePt t="44825" x="5048250" y="5384800"/>
          <p14:tracePt t="44832" x="5060950" y="5384800"/>
          <p14:tracePt t="44840" x="5067300" y="5384800"/>
          <p14:tracePt t="44848" x="5080000" y="5384800"/>
          <p14:tracePt t="44856" x="5086350" y="5384800"/>
          <p14:tracePt t="44890" x="5092700" y="5384800"/>
          <p14:tracePt t="44906" x="5099050" y="5384800"/>
          <p14:tracePt t="44921" x="5105400" y="5384800"/>
          <p14:tracePt t="44937" x="5111750" y="5384800"/>
          <p14:tracePt t="45189" x="5118100" y="5378450"/>
          <p14:tracePt t="49165" x="5118100" y="5384800"/>
          <p14:tracePt t="49177" x="5111750" y="5384800"/>
          <p14:tracePt t="49184" x="5105400" y="5384800"/>
          <p14:tracePt t="49193" x="5092700" y="5384800"/>
          <p14:tracePt t="49200" x="5080000" y="5391150"/>
          <p14:tracePt t="49208" x="5060950" y="5391150"/>
          <p14:tracePt t="49216" x="5035550" y="5391150"/>
          <p14:tracePt t="49224" x="5003800" y="5391150"/>
          <p14:tracePt t="49233" x="4959350" y="5391150"/>
          <p14:tracePt t="49240" x="4908550" y="5391150"/>
          <p14:tracePt t="49248" x="4851400" y="5391150"/>
          <p14:tracePt t="49263" x="4724400" y="5391150"/>
          <p14:tracePt t="49276" x="4648200" y="5391150"/>
          <p14:tracePt t="49283" x="4559300" y="5391150"/>
          <p14:tracePt t="49290" x="4451350" y="5391150"/>
          <p14:tracePt t="49297" x="4279900" y="5391150"/>
          <p14:tracePt t="49305" x="4140200" y="5391150"/>
          <p14:tracePt t="49313" x="3987800" y="5391150"/>
          <p14:tracePt t="49320" x="3829050" y="5391150"/>
          <p14:tracePt t="49328" x="3708400" y="5391150"/>
          <p14:tracePt t="49336" x="3613150" y="5391150"/>
          <p14:tracePt t="49345" x="3530600" y="5391150"/>
          <p14:tracePt t="49351" x="3505200" y="5391150"/>
          <p14:tracePt t="49360" x="3454400" y="5391150"/>
          <p14:tracePt t="49368" x="3403600" y="5391150"/>
          <p14:tracePt t="49376" x="3346450" y="5391150"/>
          <p14:tracePt t="49383" x="3276600" y="5391150"/>
          <p14:tracePt t="49392" x="3206750" y="5391150"/>
          <p14:tracePt t="49399" x="3136900" y="5391150"/>
          <p14:tracePt t="49408" x="3060700" y="5391150"/>
          <p14:tracePt t="49416" x="2990850" y="5391150"/>
          <p14:tracePt t="49424" x="2921000" y="5391150"/>
          <p14:tracePt t="49432" x="2863850" y="5391150"/>
          <p14:tracePt t="49441" x="2832100" y="5391150"/>
          <p14:tracePt t="49447" x="2787650" y="5391150"/>
          <p14:tracePt t="49456" x="2749550" y="5378450"/>
          <p14:tracePt t="49464" x="2711450" y="5372100"/>
          <p14:tracePt t="49472" x="2686050" y="5372100"/>
          <p14:tracePt t="49480" x="2635250" y="5365750"/>
          <p14:tracePt t="49488" x="2590800" y="5359400"/>
          <p14:tracePt t="49496" x="2533650" y="5346700"/>
          <p14:tracePt t="49504" x="2476500" y="5340350"/>
          <p14:tracePt t="49512" x="2444750" y="5334000"/>
          <p14:tracePt t="49520" x="2425700" y="5327650"/>
          <p14:tracePt t="49528" x="2419350" y="5327650"/>
          <p14:tracePt t="49554" x="2413000" y="5327650"/>
          <p14:tracePt t="49577" x="2406650" y="5314950"/>
          <p14:tracePt t="49618" x="2406650" y="5308600"/>
          <p14:tracePt t="49625" x="2406650" y="5302250"/>
          <p14:tracePt t="49641" x="2406650" y="5289550"/>
          <p14:tracePt t="49647" x="2406650" y="5283200"/>
          <p14:tracePt t="49656" x="2393950" y="5276850"/>
          <p14:tracePt t="49664" x="2381250" y="5257800"/>
          <p14:tracePt t="49672" x="2362200" y="5245100"/>
          <p14:tracePt t="49680" x="2324100" y="5219700"/>
          <p14:tracePt t="49688" x="2292350" y="5194300"/>
          <p14:tracePt t="49696" x="2235200" y="5143500"/>
          <p14:tracePt t="49705" x="2190750" y="5105400"/>
          <p14:tracePt t="49712" x="2159000" y="5067300"/>
          <p14:tracePt t="49721" x="2114550" y="5016500"/>
          <p14:tracePt t="49728" x="2095500" y="5003800"/>
          <p14:tracePt t="49736" x="2095500" y="4997450"/>
          <p14:tracePt t="49812" x="2095500" y="4991100"/>
          <p14:tracePt t="49821" x="2101850" y="4984750"/>
          <p14:tracePt t="49825" x="2127250" y="4984750"/>
          <p14:tracePt t="49832" x="2152650" y="4984750"/>
          <p14:tracePt t="49840" x="2184400" y="4984750"/>
          <p14:tracePt t="49848" x="2203450" y="4984750"/>
          <p14:tracePt t="49856" x="2228850" y="4984750"/>
          <p14:tracePt t="49864" x="2235200" y="4984750"/>
          <p14:tracePt t="49907" x="2235200" y="4978400"/>
          <p14:tracePt t="49921" x="2216150" y="4972050"/>
          <p14:tracePt t="49928" x="2184400" y="4972050"/>
          <p14:tracePt t="49936" x="2139950" y="4972050"/>
          <p14:tracePt t="49944" x="2082800" y="4972050"/>
          <p14:tracePt t="49952" x="2012950" y="4972050"/>
          <p14:tracePt t="49960" x="1936750" y="4972050"/>
          <p14:tracePt t="49969" x="1847850" y="4972050"/>
          <p14:tracePt t="49976" x="1739900" y="4959350"/>
          <p14:tracePt t="49984" x="1612900" y="4959350"/>
          <p14:tracePt t="49992" x="1524000" y="4946650"/>
          <p14:tracePt t="50000" x="1422400" y="4921250"/>
          <p14:tracePt t="50008" x="1352550" y="4902200"/>
          <p14:tracePt t="50016" x="1320800" y="4895850"/>
          <p14:tracePt t="50024" x="1289050" y="4883150"/>
          <p14:tracePt t="50032" x="1270000" y="4870450"/>
          <p14:tracePt t="50040" x="1231900" y="4845050"/>
          <p14:tracePt t="50049" x="1193800" y="4819650"/>
          <p14:tracePt t="50055" x="1155700" y="4800600"/>
          <p14:tracePt t="50065" x="1104900" y="4775200"/>
          <p14:tracePt t="50072" x="1085850" y="4762500"/>
          <p14:tracePt t="50089" x="1073150" y="4749800"/>
          <p14:tracePt t="50096" x="1073150" y="4743450"/>
          <p14:tracePt t="50104" x="1085850" y="4730750"/>
          <p14:tracePt t="50112" x="1130300" y="4711700"/>
          <p14:tracePt t="50119" x="1187450" y="4705350"/>
          <p14:tracePt t="50128" x="1257300" y="4699000"/>
          <p14:tracePt t="50136" x="1371600" y="4699000"/>
          <p14:tracePt t="50144" x="1479550" y="4699000"/>
          <p14:tracePt t="50152" x="1543050" y="4699000"/>
          <p14:tracePt t="50160" x="1606550" y="4718050"/>
          <p14:tracePt t="50167" x="1625600" y="4724400"/>
          <p14:tracePt t="50176" x="1631950" y="4724400"/>
          <p14:tracePt t="50184" x="1644650" y="4730750"/>
          <p14:tracePt t="50193" x="1644650" y="4737100"/>
          <p14:tracePt t="50209" x="1651000" y="4737100"/>
          <p14:tracePt t="50217" x="1663700" y="4724400"/>
          <p14:tracePt t="50224" x="1689100" y="4686300"/>
          <p14:tracePt t="50232" x="1708150" y="4667250"/>
          <p14:tracePt t="50240" x="1739900" y="4654550"/>
          <p14:tracePt t="50249" x="1752600" y="4648200"/>
          <p14:tracePt t="50255" x="1765300" y="4648200"/>
          <p14:tracePt t="50263" x="1784350" y="4648200"/>
          <p14:tracePt t="50272" x="1790700" y="4648200"/>
          <p14:tracePt t="50280" x="1803400" y="4648200"/>
          <p14:tracePt t="50288" x="1809750" y="4648200"/>
          <p14:tracePt t="50296" x="1835150" y="4654550"/>
          <p14:tracePt t="50304" x="1866900" y="4660900"/>
          <p14:tracePt t="50314" x="1917700" y="4667250"/>
          <p14:tracePt t="50320" x="1981200" y="4692650"/>
          <p14:tracePt t="50328" x="2025650" y="4705350"/>
          <p14:tracePt t="50335" x="2076450" y="4724400"/>
          <p14:tracePt t="50344" x="2114550" y="4737100"/>
          <p14:tracePt t="50351" x="2120900" y="4749800"/>
          <p14:tracePt t="50360" x="2127250" y="4762500"/>
          <p14:tracePt t="50368" x="2127250" y="4775200"/>
          <p14:tracePt t="50376" x="2127250" y="4794250"/>
          <p14:tracePt t="50384" x="2127250" y="4819650"/>
          <p14:tracePt t="50392" x="2108200" y="4845050"/>
          <p14:tracePt t="50399" x="2089150" y="4870450"/>
          <p14:tracePt t="50408" x="2057400" y="4889500"/>
          <p14:tracePt t="50416" x="2032000" y="4914900"/>
          <p14:tracePt t="50424" x="2000250" y="4933950"/>
          <p14:tracePt t="50432" x="1962150" y="4953000"/>
          <p14:tracePt t="50440" x="1924050" y="4972050"/>
          <p14:tracePt t="50448" x="1873250" y="4978400"/>
          <p14:tracePt t="50456" x="1809750" y="4997450"/>
          <p14:tracePt t="50464" x="1746250" y="5003800"/>
          <p14:tracePt t="50472" x="1682750" y="5010150"/>
          <p14:tracePt t="50480" x="1625600" y="5016500"/>
          <p14:tracePt t="50488" x="1600200" y="5016500"/>
          <p14:tracePt t="50496" x="1581150" y="5016500"/>
          <p14:tracePt t="50538" x="1600200" y="5016500"/>
          <p14:tracePt t="50544" x="1631950" y="4997450"/>
          <p14:tracePt t="50552" x="1663700" y="4991100"/>
          <p14:tracePt t="50560" x="1720850" y="4978400"/>
          <p14:tracePt t="50568" x="1771650" y="4972050"/>
          <p14:tracePt t="50576" x="1822450" y="4972050"/>
          <p14:tracePt t="50584" x="1866900" y="4972050"/>
          <p14:tracePt t="50592" x="1892300" y="4972050"/>
          <p14:tracePt t="50600" x="1949450" y="4984750"/>
          <p14:tracePt t="50608" x="2000250" y="4991100"/>
          <p14:tracePt t="50616" x="2051050" y="5016500"/>
          <p14:tracePt t="50624" x="2089150" y="5041900"/>
          <p14:tracePt t="50632" x="2127250" y="5080000"/>
          <p14:tracePt t="50640" x="2139950" y="5099050"/>
          <p14:tracePt t="50648" x="2146300" y="5137150"/>
          <p14:tracePt t="50657" x="2146300" y="5168900"/>
          <p14:tracePt t="50663" x="2146300" y="5194300"/>
          <p14:tracePt t="50672" x="2146300" y="5245100"/>
          <p14:tracePt t="50679" x="2146300" y="5264150"/>
          <p14:tracePt t="50688" x="2146300" y="5289550"/>
          <p14:tracePt t="50696" x="2146300" y="5308600"/>
          <p14:tracePt t="50705" x="2120900" y="5327650"/>
          <p14:tracePt t="50712" x="2101850" y="5346700"/>
          <p14:tracePt t="50720" x="2070100" y="5353050"/>
          <p14:tracePt t="50728" x="2019300" y="5365750"/>
          <p14:tracePt t="50736" x="1968500" y="5372100"/>
          <p14:tracePt t="50744" x="1905000" y="5384800"/>
          <p14:tracePt t="50753" x="1841500" y="5384800"/>
          <p14:tracePt t="50759" x="1771650" y="5384800"/>
          <p14:tracePt t="50769" x="1720850" y="5384800"/>
          <p14:tracePt t="50776" x="1663700" y="5384800"/>
          <p14:tracePt t="50784" x="1612900" y="5384800"/>
          <p14:tracePt t="50792" x="1562100" y="5384800"/>
          <p14:tracePt t="50800" x="1511300" y="5384800"/>
          <p14:tracePt t="50808" x="1466850" y="5384800"/>
          <p14:tracePt t="50816" x="1416050" y="5384800"/>
          <p14:tracePt t="50824" x="1384300" y="5384800"/>
          <p14:tracePt t="50832" x="1339850" y="5378450"/>
          <p14:tracePt t="50840" x="1308100" y="5372100"/>
          <p14:tracePt t="50848" x="1289050" y="5353050"/>
          <p14:tracePt t="50856" x="1263650" y="5340350"/>
          <p14:tracePt t="50864" x="1263650" y="5321300"/>
          <p14:tracePt t="50872" x="1263650" y="5283200"/>
          <p14:tracePt t="50880" x="1263650" y="5238750"/>
          <p14:tracePt t="50888" x="1263650" y="5187950"/>
          <p14:tracePt t="50896" x="1282700" y="5137150"/>
          <p14:tracePt t="50903" x="1314450" y="5073650"/>
          <p14:tracePt t="50912" x="1365250" y="5016500"/>
          <p14:tracePt t="50920" x="1397000" y="4972050"/>
          <p14:tracePt t="50928" x="1416050" y="4940300"/>
          <p14:tracePt t="50936" x="1447800" y="4908550"/>
          <p14:tracePt t="50944" x="1485900" y="4876800"/>
          <p14:tracePt t="50952" x="1530350" y="4864100"/>
          <p14:tracePt t="50960" x="1600200" y="4851400"/>
          <p14:tracePt t="50968" x="1701800" y="4845050"/>
          <p14:tracePt t="50976" x="1841500" y="4845050"/>
          <p14:tracePt t="50984" x="1962150" y="4845050"/>
          <p14:tracePt t="50992" x="2076450" y="4857750"/>
          <p14:tracePt t="51000" x="2133600" y="4876800"/>
          <p14:tracePt t="51008" x="2152650" y="4889500"/>
          <p14:tracePt t="51016" x="2178050" y="4914900"/>
          <p14:tracePt t="51024" x="2184400" y="4933950"/>
          <p14:tracePt t="51032" x="2184400" y="4965700"/>
          <p14:tracePt t="51040" x="2184400" y="5010150"/>
          <p14:tracePt t="51048" x="2184400" y="5054600"/>
          <p14:tracePt t="51056" x="2178050" y="5105400"/>
          <p14:tracePt t="51065" x="2159000" y="5156200"/>
          <p14:tracePt t="51071" x="2146300" y="5187950"/>
          <p14:tracePt t="51080" x="2127250" y="5219700"/>
          <p14:tracePt t="51088" x="2108200" y="5257800"/>
          <p14:tracePt t="51096" x="2082800" y="5314950"/>
          <p14:tracePt t="51104" x="2063750" y="5340350"/>
          <p14:tracePt t="51112" x="2032000" y="5378450"/>
          <p14:tracePt t="51119" x="2006600" y="5416550"/>
          <p14:tracePt t="51128" x="1981200" y="5441950"/>
          <p14:tracePt t="51136" x="1968500" y="5448300"/>
          <p14:tracePt t="51144" x="1943100" y="5473700"/>
          <p14:tracePt t="51152" x="1924050" y="5473700"/>
          <p14:tracePt t="51160" x="1911350" y="5486400"/>
          <p14:tracePt t="51178" x="1898650" y="5492750"/>
          <p14:tracePt t="51252" x="1898650" y="5486400"/>
          <p14:tracePt t="51266" x="1898650" y="5480050"/>
          <p14:tracePt t="51483" x="1898650" y="5473700"/>
          <p14:tracePt t="51515" x="1898650" y="5486400"/>
          <p14:tracePt t="51530" x="1898650" y="5492750"/>
          <p14:tracePt t="51536" x="1898650" y="5505450"/>
          <p14:tracePt t="51553" x="1905000" y="5511800"/>
          <p14:tracePt t="51560" x="1911350" y="5518150"/>
          <p14:tracePt t="51568" x="1911350" y="5524500"/>
          <p14:tracePt t="51585" x="1924050" y="5530850"/>
          <p14:tracePt t="51601" x="1930400" y="5537200"/>
          <p14:tracePt t="51609" x="1936750" y="5543550"/>
          <p14:tracePt t="51625" x="1943100" y="5556250"/>
          <p14:tracePt t="51650" x="1943100" y="5562600"/>
          <p14:tracePt t="51666" x="1943100" y="5568950"/>
          <p14:tracePt t="51682" x="1943100" y="5575300"/>
          <p14:tracePt t="51788" x="1949450" y="5575300"/>
          <p14:tracePt t="51803" x="1955800" y="5575300"/>
          <p14:tracePt t="51818" x="1962150" y="5575300"/>
          <p14:tracePt t="51842" x="1968500" y="5575300"/>
          <p14:tracePt t="51905" x="1981200" y="5575300"/>
          <p14:tracePt t="51912" x="2000250" y="5575300"/>
          <p14:tracePt t="51921" x="2019300" y="5575300"/>
          <p14:tracePt t="51929" x="2044700" y="5575300"/>
          <p14:tracePt t="51936" x="2063750" y="5575300"/>
          <p14:tracePt t="51944" x="2089150" y="5575300"/>
          <p14:tracePt t="51961" x="2095500" y="5575300"/>
          <p14:tracePt t="52010" x="2101850" y="5575300"/>
          <p14:tracePt t="52025" x="2108200" y="5575300"/>
          <p14:tracePt t="52033" x="2114550" y="5575300"/>
          <p14:tracePt t="52039" x="2120900" y="5575300"/>
          <p14:tracePt t="52186" x="2127250" y="5575300"/>
          <p14:tracePt t="52192" x="2139950" y="5575300"/>
          <p14:tracePt t="52200" x="2146300" y="5575300"/>
          <p14:tracePt t="52208" x="2165350" y="5575300"/>
          <p14:tracePt t="52216" x="2178050" y="5588000"/>
          <p14:tracePt t="52224" x="2190750" y="5588000"/>
          <p14:tracePt t="52232" x="2216150" y="5588000"/>
          <p14:tracePt t="52240" x="2241550" y="5588000"/>
          <p14:tracePt t="52248" x="2266950" y="5588000"/>
          <p14:tracePt t="52256" x="2279650" y="5588000"/>
          <p14:tracePt t="52264" x="2298700" y="5588000"/>
          <p14:tracePt t="52272" x="2330450" y="5588000"/>
          <p14:tracePt t="52280" x="2362200" y="5588000"/>
          <p14:tracePt t="52287" x="2374900" y="5588000"/>
          <p14:tracePt t="52296" x="2381250" y="5588000"/>
          <p14:tracePt t="52304" x="2393950" y="5594350"/>
          <p14:tracePt t="52660" x="2381250" y="5594350"/>
          <p14:tracePt t="52667" x="2355850" y="5594350"/>
          <p14:tracePt t="52732" x="2362200" y="5594350"/>
          <p14:tracePt t="52754" x="2368550" y="5594350"/>
          <p14:tracePt t="52777" x="2362200" y="5594350"/>
          <p14:tracePt t="52785" x="2349500" y="5594350"/>
          <p14:tracePt t="52792" x="2343150" y="5594350"/>
          <p14:tracePt t="52800" x="2330450" y="5594350"/>
          <p14:tracePt t="52816" x="2324100" y="5588000"/>
          <p14:tracePt t="52833" x="2324100" y="5575300"/>
          <p14:tracePt t="52858" x="2324100" y="5568950"/>
          <p14:tracePt t="52873" x="2330450" y="5568950"/>
          <p14:tracePt t="52890" x="2336800" y="5568950"/>
          <p14:tracePt t="52896" x="2343150" y="5568950"/>
          <p14:tracePt t="53636" x="2336800" y="5568950"/>
          <p14:tracePt t="53641" x="2336800" y="5575300"/>
          <p14:tracePt t="53649" x="2330450" y="5581650"/>
          <p14:tracePt t="53655" x="2324100" y="5581650"/>
          <p14:tracePt t="53664" x="2324100" y="5588000"/>
          <p14:tracePt t="53672" x="2311400" y="5594350"/>
          <p14:tracePt t="53682" x="2305050" y="5600700"/>
          <p14:tracePt t="53689" x="2298700" y="5607050"/>
          <p14:tracePt t="53696" x="2298700" y="5613400"/>
          <p14:tracePt t="53713" x="2292350" y="5613400"/>
          <p14:tracePt t="53721" x="2286000" y="5619750"/>
          <p14:tracePt t="53728" x="2279650" y="5626100"/>
          <p14:tracePt t="53770" x="2279650" y="5632450"/>
          <p14:tracePt t="53777" x="2273300" y="5632450"/>
          <p14:tracePt t="53793" x="2266950" y="5645150"/>
          <p14:tracePt t="53800" x="2266950" y="5651500"/>
          <p14:tracePt t="53817" x="2260600" y="5651500"/>
          <p14:tracePt t="53833" x="2260600" y="5664200"/>
          <p14:tracePt t="53916" x="2260600" y="5670550"/>
          <p14:tracePt t="53921" x="2254250" y="5676900"/>
          <p14:tracePt t="53928" x="2254250" y="5683250"/>
          <p14:tracePt t="53945" x="2247900" y="5689600"/>
          <p14:tracePt t="53962" x="2241550" y="5702300"/>
          <p14:tracePt t="53994" x="2241550" y="5708650"/>
          <p14:tracePt t="54011" x="2241550" y="5721350"/>
          <p14:tracePt t="54025" x="2228850" y="5727700"/>
          <p14:tracePt t="54032" x="2222500" y="5740400"/>
          <p14:tracePt t="54040" x="2209800" y="5746750"/>
          <p14:tracePt t="54048" x="2197100" y="5765800"/>
          <p14:tracePt t="54056" x="2184400" y="5778500"/>
          <p14:tracePt t="54064" x="2171700" y="5784850"/>
          <p14:tracePt t="54072" x="2146300" y="5803900"/>
          <p14:tracePt t="54088" x="2120900" y="5822950"/>
          <p14:tracePt t="54096" x="2114550" y="5822950"/>
          <p14:tracePt t="54104" x="2108200" y="5822950"/>
          <p14:tracePt t="54112" x="2101850" y="5822950"/>
          <p14:tracePt t="54120" x="2095500" y="5822950"/>
          <p14:tracePt t="54128" x="2089150" y="5829300"/>
          <p14:tracePt t="54136" x="2082800" y="5829300"/>
          <p14:tracePt t="54144" x="2076450" y="5829300"/>
          <p14:tracePt t="54152" x="2057400" y="5835650"/>
          <p14:tracePt t="54160" x="2051050" y="5835650"/>
          <p14:tracePt t="54167" x="2038350" y="5842000"/>
          <p14:tracePt t="54184" x="2025650" y="5848350"/>
          <p14:tracePt t="54201" x="2019300" y="5848350"/>
          <p14:tracePt t="55772" x="2006600" y="5848350"/>
          <p14:tracePt t="55785" x="2000250" y="5848350"/>
          <p14:tracePt t="55793" x="1987550" y="5861050"/>
          <p14:tracePt t="55810" x="1981200" y="5861050"/>
          <p14:tracePt t="55817" x="1974850" y="5861050"/>
          <p14:tracePt t="55825" x="1962150" y="5861050"/>
          <p14:tracePt t="55832" x="1949450" y="5861050"/>
          <p14:tracePt t="55840" x="1943100" y="5861050"/>
          <p14:tracePt t="55849" x="1936750" y="5861050"/>
          <p14:tracePt t="55856" x="1924050" y="5861050"/>
          <p14:tracePt t="55865" x="1911350" y="5861050"/>
          <p14:tracePt t="55873" x="1898650" y="5861050"/>
          <p14:tracePt t="55880" x="1879600" y="5861050"/>
          <p14:tracePt t="55888" x="1873250" y="5861050"/>
          <p14:tracePt t="55896" x="1854200" y="5861050"/>
          <p14:tracePt t="55904" x="1841500" y="5861050"/>
          <p14:tracePt t="55912" x="1828800" y="5861050"/>
          <p14:tracePt t="55920" x="1809750" y="5861050"/>
          <p14:tracePt t="55928" x="1790700" y="5861050"/>
          <p14:tracePt t="55935" x="1778000" y="5861050"/>
          <p14:tracePt t="55944" x="1758950" y="5861050"/>
          <p14:tracePt t="55952" x="1739900" y="5861050"/>
          <p14:tracePt t="55960" x="1727200" y="5861050"/>
          <p14:tracePt t="55968" x="1714500" y="5861050"/>
          <p14:tracePt t="55985" x="1708150" y="5861050"/>
          <p14:tracePt t="55992" x="1701800" y="5861050"/>
          <p14:tracePt t="56009" x="1689100" y="5861050"/>
          <p14:tracePt t="56028" x="1682750" y="5861050"/>
          <p14:tracePt t="56032" x="1676400" y="5861050"/>
          <p14:tracePt t="56040" x="1670050" y="5861050"/>
          <p14:tracePt t="56048" x="1657350" y="5861050"/>
          <p14:tracePt t="56056" x="1651000" y="5861050"/>
          <p14:tracePt t="56064" x="1631950" y="5861050"/>
          <p14:tracePt t="56072" x="1619250" y="5861050"/>
          <p14:tracePt t="56079" x="1606550" y="5861050"/>
          <p14:tracePt t="56088" x="1593850" y="5861050"/>
          <p14:tracePt t="56096" x="1587500" y="5861050"/>
          <p14:tracePt t="56104" x="1568450" y="5861050"/>
          <p14:tracePt t="56112" x="1549400" y="5861050"/>
          <p14:tracePt t="56120" x="1536700" y="5861050"/>
          <p14:tracePt t="56128" x="1517650" y="5861050"/>
          <p14:tracePt t="56136" x="1498600" y="5861050"/>
          <p14:tracePt t="56144" x="1485900" y="5861050"/>
          <p14:tracePt t="56152" x="1473200" y="5861050"/>
          <p14:tracePt t="56160" x="1454150" y="5861050"/>
          <p14:tracePt t="56168" x="1447800" y="5861050"/>
          <p14:tracePt t="56176" x="1428750" y="5861050"/>
          <p14:tracePt t="56184" x="1422400" y="5861050"/>
          <p14:tracePt t="56276" x="1428750" y="5861050"/>
          <p14:tracePt t="56282" x="1441450" y="5861050"/>
          <p14:tracePt t="56288" x="1454150" y="5861050"/>
          <p14:tracePt t="56296" x="1473200" y="5861050"/>
          <p14:tracePt t="56304" x="1504950" y="5861050"/>
          <p14:tracePt t="56312" x="1555750" y="5861050"/>
          <p14:tracePt t="56320" x="1600200" y="5861050"/>
          <p14:tracePt t="56328" x="1670050" y="5861050"/>
          <p14:tracePt t="56337" x="1758950" y="5861050"/>
          <p14:tracePt t="56345" x="1835150" y="5861050"/>
          <p14:tracePt t="56351" x="1930400" y="5861050"/>
          <p14:tracePt t="56360" x="2006600" y="5861050"/>
          <p14:tracePt t="56367" x="2070100" y="5861050"/>
          <p14:tracePt t="56376" x="2114550" y="5861050"/>
          <p14:tracePt t="56384" x="2165350" y="5861050"/>
          <p14:tracePt t="56392" x="2190750" y="5861050"/>
          <p14:tracePt t="56400" x="2209800" y="5861050"/>
          <p14:tracePt t="56408" x="2216150" y="5861050"/>
          <p14:tracePt t="57116" x="2209800" y="5867400"/>
          <p14:tracePt t="57146" x="2203450" y="5873750"/>
          <p14:tracePt t="57471" x="2203450" y="5880100"/>
          <p14:tracePt t="57909" x="2203450" y="5886450"/>
          <p14:tracePt t="57930" x="2216150" y="5886450"/>
          <p14:tracePt t="57937" x="2222500" y="5886450"/>
          <p14:tracePt t="57944" x="2241550" y="5886450"/>
          <p14:tracePt t="57953" x="2254250" y="5899150"/>
          <p14:tracePt t="57961" x="2273300" y="5899150"/>
          <p14:tracePt t="57968" x="2292350" y="5899150"/>
          <p14:tracePt t="57976" x="2330450" y="5899150"/>
          <p14:tracePt t="57985" x="2368550" y="5899150"/>
          <p14:tracePt t="57991" x="2419350" y="5905500"/>
          <p14:tracePt t="58000" x="2489200" y="5905500"/>
          <p14:tracePt t="58008" x="2571750" y="5911850"/>
          <p14:tracePt t="58016" x="2673350" y="5918200"/>
          <p14:tracePt t="58024" x="2813050" y="5943600"/>
          <p14:tracePt t="58032" x="2959100" y="5962650"/>
          <p14:tracePt t="58040" x="3092450" y="5988050"/>
          <p14:tracePt t="58048" x="3181350" y="5988050"/>
          <p14:tracePt t="58055" x="3295650" y="5988050"/>
          <p14:tracePt t="58064" x="3435350" y="5988050"/>
          <p14:tracePt t="58072" x="3530600" y="5988050"/>
          <p14:tracePt t="58080" x="3644900" y="5988050"/>
          <p14:tracePt t="58088" x="3765550" y="5988050"/>
          <p14:tracePt t="58096" x="3886200" y="5988050"/>
          <p14:tracePt t="58103" x="3994150" y="5988050"/>
          <p14:tracePt t="58111" x="4095750" y="5988050"/>
          <p14:tracePt t="58119" x="4184650" y="5994400"/>
          <p14:tracePt t="58127" x="4260850" y="6007100"/>
          <p14:tracePt t="58135" x="4311650" y="6019800"/>
          <p14:tracePt t="58143" x="4337050" y="6019800"/>
          <p14:tracePt t="58151" x="4349750" y="6019800"/>
          <p14:tracePt t="58199" x="4356100" y="6019800"/>
          <p14:tracePt t="58215" x="4375150" y="6019800"/>
          <p14:tracePt t="58223" x="4394200" y="6019800"/>
          <p14:tracePt t="58231" x="4406900" y="6019800"/>
          <p14:tracePt t="58239" x="4425950" y="6019800"/>
          <p14:tracePt t="58247" x="4432300" y="6019800"/>
          <p14:tracePt t="58255" x="4438650" y="6019800"/>
          <p14:tracePt t="58316" x="4451350" y="6019800"/>
          <p14:tracePt t="58323" x="4470400" y="6019800"/>
          <p14:tracePt t="58328" x="4495800" y="6019800"/>
          <p14:tracePt t="58335" x="4521200" y="6019800"/>
          <p14:tracePt t="58344" x="4559300" y="6019800"/>
          <p14:tracePt t="58351" x="4584700" y="6019800"/>
          <p14:tracePt t="58359" x="4597400" y="6013450"/>
          <p14:tracePt t="58367" x="4610100" y="6007100"/>
          <p14:tracePt t="58375" x="4616450" y="6007100"/>
          <p14:tracePt t="58383" x="4622800" y="6007100"/>
          <p14:tracePt t="58391" x="4629150" y="6000750"/>
          <p14:tracePt t="58399" x="4635500" y="5994400"/>
          <p14:tracePt t="58407" x="4641850" y="5994400"/>
          <p14:tracePt t="58415" x="4660900" y="5988050"/>
          <p14:tracePt t="58423" x="4692650" y="5969000"/>
          <p14:tracePt t="58431" x="4718050" y="5962650"/>
          <p14:tracePt t="58439" x="4756150" y="5943600"/>
          <p14:tracePt t="58447" x="4794250" y="5924550"/>
          <p14:tracePt t="58455" x="4838700" y="5905500"/>
          <p14:tracePt t="58463" x="4876800" y="5892800"/>
          <p14:tracePt t="58471" x="4914900" y="5873750"/>
          <p14:tracePt t="58479" x="4921250" y="5873750"/>
          <p14:tracePt t="58487" x="4940300" y="5867400"/>
          <p14:tracePt t="59325" x="4933950" y="5867400"/>
          <p14:tracePt t="59391" x="4927600" y="5867400"/>
          <p14:tracePt t="59487" x="4921250" y="5867400"/>
          <p14:tracePt t="59729" x="4914900" y="5867400"/>
          <p14:tracePt t="60975" x="4914900" y="5873750"/>
          <p14:tracePt t="60983" x="4927600" y="5867400"/>
          <p14:tracePt t="60991" x="4965700" y="5842000"/>
          <p14:tracePt t="60999" x="5010150" y="5810250"/>
          <p14:tracePt t="61007" x="5080000" y="5765800"/>
          <p14:tracePt t="61015" x="5175250" y="5702300"/>
          <p14:tracePt t="61024" x="5321300" y="5619750"/>
          <p14:tracePt t="61033" x="5524500" y="5505450"/>
          <p14:tracePt t="61040" x="5797550" y="5372100"/>
          <p14:tracePt t="61048" x="6038850" y="5283200"/>
          <p14:tracePt t="61056" x="6318250" y="5168900"/>
          <p14:tracePt t="61065" x="6610350" y="5099050"/>
          <p14:tracePt t="61072" x="6870700" y="5016500"/>
          <p14:tracePt t="61080" x="7143750" y="4933950"/>
          <p14:tracePt t="61088" x="7385050" y="4876800"/>
          <p14:tracePt t="61096" x="7588250" y="4819650"/>
          <p14:tracePt t="61104" x="7778750" y="4781550"/>
          <p14:tracePt t="61113" x="7893050" y="4762500"/>
          <p14:tracePt t="61120" x="7994650" y="4737100"/>
          <p14:tracePt t="61128" x="8058150" y="4730750"/>
          <p14:tracePt t="61136" x="8102600" y="4730750"/>
          <p14:tracePt t="61144" x="8128000" y="4730750"/>
          <p14:tracePt t="61152" x="8147050" y="4730750"/>
          <p14:tracePt t="61160" x="8166100" y="4730750"/>
          <p14:tracePt t="61169" x="8172450" y="4730750"/>
          <p14:tracePt t="61176" x="8178800" y="4737100"/>
          <p14:tracePt t="61184" x="8178800" y="4762500"/>
          <p14:tracePt t="61192" x="8178800" y="4787900"/>
          <p14:tracePt t="61201" x="8197850" y="4845050"/>
          <p14:tracePt t="61208" x="8229600" y="4908550"/>
          <p14:tracePt t="61216" x="8293100" y="4972050"/>
          <p14:tracePt t="61223" x="8362950" y="5016500"/>
          <p14:tracePt t="61232" x="8458200" y="5054600"/>
          <p14:tracePt t="61239" x="8578850" y="5092700"/>
          <p14:tracePt t="61248" x="8655050" y="5099050"/>
          <p14:tracePt t="61256" x="8724900" y="5111750"/>
          <p14:tracePt t="61264" x="8756650" y="5111750"/>
          <p14:tracePt t="61272" x="8763000" y="5111750"/>
          <p14:tracePt t="61289" x="8769350" y="5111750"/>
          <p14:tracePt t="61296" x="8743950" y="5130800"/>
          <p14:tracePt t="61304" x="8655050" y="5181600"/>
          <p14:tracePt t="61312" x="8489950" y="5238750"/>
          <p14:tracePt t="61319" x="8242300" y="5346700"/>
          <p14:tracePt t="61328" x="8191500" y="5378450"/>
          <p14:tracePt t="61336" x="8070850" y="5461000"/>
          <p14:tracePt t="61344" x="7988300" y="5505450"/>
          <p14:tracePt t="61352" x="7918450" y="5524500"/>
          <p14:tracePt t="61360" x="7854950" y="5537200"/>
          <p14:tracePt t="61368" x="7791450" y="5537200"/>
          <p14:tracePt t="61377" x="7702550" y="5537200"/>
          <p14:tracePt t="61384" x="7639050" y="5537200"/>
          <p14:tracePt t="61392" x="7550150" y="5518150"/>
          <p14:tracePt t="61399" x="7435850" y="5473700"/>
          <p14:tracePt t="61407" x="7302500" y="5435600"/>
          <p14:tracePt t="61415" x="7124700" y="5384800"/>
          <p14:tracePt t="61423" x="6883400" y="5321300"/>
          <p14:tracePt t="61431" x="6686550" y="5219700"/>
          <p14:tracePt t="61439" x="6553200" y="5143500"/>
          <p14:tracePt t="61447" x="6394450" y="5035550"/>
          <p14:tracePt t="61455" x="6311900" y="4940300"/>
          <p14:tracePt t="61463" x="6267450" y="4870450"/>
          <p14:tracePt t="61471" x="6261100" y="4781550"/>
          <p14:tracePt t="61479" x="6261100" y="4705350"/>
          <p14:tracePt t="61487" x="6273800" y="4648200"/>
          <p14:tracePt t="61495" x="6350000" y="4584700"/>
          <p14:tracePt t="61503" x="6496050" y="4514850"/>
          <p14:tracePt t="61511" x="6610350" y="4451350"/>
          <p14:tracePt t="61519" x="6750050" y="4400550"/>
          <p14:tracePt t="61527" x="6896100" y="4343400"/>
          <p14:tracePt t="61535" x="6985000" y="4318000"/>
          <p14:tracePt t="61543" x="7073900" y="4286250"/>
          <p14:tracePt t="61551" x="7137400" y="4273550"/>
          <p14:tracePt t="61559" x="7207250" y="4254500"/>
          <p14:tracePt t="61567" x="7277100" y="4254500"/>
          <p14:tracePt t="61575" x="7378700" y="4254500"/>
          <p14:tracePt t="61583" x="7537450" y="4254500"/>
          <p14:tracePt t="61592" x="7797800" y="4337050"/>
          <p14:tracePt t="61600" x="8026400" y="4419600"/>
          <p14:tracePt t="61608" x="8255000" y="4508500"/>
          <p14:tracePt t="61616" x="8407400" y="4597400"/>
          <p14:tracePt t="61624" x="8528050" y="4686300"/>
          <p14:tracePt t="61632" x="8604250" y="4756150"/>
          <p14:tracePt t="61641" x="8655050" y="4819650"/>
          <p14:tracePt t="61647" x="8674100" y="4889500"/>
          <p14:tracePt t="61655" x="8674100" y="4972050"/>
          <p14:tracePt t="61663" x="8693150" y="5067300"/>
          <p14:tracePt t="61671" x="8693150" y="5149850"/>
          <p14:tracePt t="61679" x="8655050" y="5276850"/>
          <p14:tracePt t="61687" x="8610600" y="5340350"/>
          <p14:tracePt t="61695" x="8578850" y="5372100"/>
          <p14:tracePt t="61703" x="8445500" y="5461000"/>
          <p14:tracePt t="61711" x="8318500" y="5524500"/>
          <p14:tracePt t="61719" x="8172450" y="5581650"/>
          <p14:tracePt t="61727" x="8013700" y="5645150"/>
          <p14:tracePt t="61735" x="7924800" y="5664200"/>
          <p14:tracePt t="61743" x="7842250" y="5689600"/>
          <p14:tracePt t="61751" x="7766050" y="5695950"/>
          <p14:tracePt t="61759" x="7689850" y="5695950"/>
          <p14:tracePt t="61767" x="7588250" y="5695950"/>
          <p14:tracePt t="61775" x="7448550" y="5695950"/>
          <p14:tracePt t="61783" x="7219950" y="5695950"/>
          <p14:tracePt t="61791" x="6978650" y="5695950"/>
          <p14:tracePt t="61799" x="6686550" y="5695950"/>
          <p14:tracePt t="61807" x="6375400" y="5708650"/>
          <p14:tracePt t="61815" x="6000750" y="5708650"/>
          <p14:tracePt t="61823" x="5619750" y="5708650"/>
          <p14:tracePt t="61831" x="5264150" y="5708650"/>
          <p14:tracePt t="61839" x="4864100" y="5708650"/>
          <p14:tracePt t="61848" x="4387850" y="5708650"/>
          <p14:tracePt t="61856" x="3987800" y="5670550"/>
          <p14:tracePt t="61864" x="3632200" y="5613400"/>
          <p14:tracePt t="61872" x="3384550" y="5600700"/>
          <p14:tracePt t="61880" x="3225800" y="5588000"/>
          <p14:tracePt t="61888" x="3175000" y="5588000"/>
          <p14:tracePt t="61896" x="3130550" y="5588000"/>
          <p14:tracePt t="61904" x="3111500" y="5588000"/>
          <p14:tracePt t="61921" x="3105150" y="5588000"/>
          <p14:tracePt t="61928" x="3086100" y="5588000"/>
          <p14:tracePt t="61937" x="3067050" y="5588000"/>
          <p14:tracePt t="61944" x="3028950" y="5588000"/>
          <p14:tracePt t="61952" x="2971800" y="5588000"/>
          <p14:tracePt t="61960" x="2927350" y="5600700"/>
          <p14:tracePt t="61968" x="2882900" y="5607050"/>
          <p14:tracePt t="61976" x="2876550" y="5613400"/>
          <p14:tracePt t="61984" x="2870200" y="5619750"/>
          <p14:tracePt t="62010" x="2882900" y="5619750"/>
          <p14:tracePt t="62017" x="2901950" y="5619750"/>
          <p14:tracePt t="62024" x="2921000" y="5619750"/>
          <p14:tracePt t="62032" x="2946400" y="5619750"/>
          <p14:tracePt t="62050" x="2952750" y="5619750"/>
          <p14:tracePt t="62055" x="2952750" y="5626100"/>
          <p14:tracePt t="62066" x="2952750" y="5645150"/>
          <p14:tracePt t="62072" x="2952750" y="5657850"/>
          <p14:tracePt t="62080" x="2946400" y="5689600"/>
          <p14:tracePt t="62088" x="2933700" y="5715000"/>
          <p14:tracePt t="62097" x="2921000" y="5734050"/>
          <p14:tracePt t="62113" x="2914650" y="5734050"/>
          <p14:tracePt t="62137" x="2901950" y="5734050"/>
          <p14:tracePt t="62144" x="2876550" y="5734050"/>
          <p14:tracePt t="62152" x="2832100" y="5734050"/>
          <p14:tracePt t="62160" x="2762250" y="5734050"/>
          <p14:tracePt t="62168" x="2679700" y="5734050"/>
          <p14:tracePt t="62176" x="2565400" y="5734050"/>
          <p14:tracePt t="62184" x="2425700" y="5734050"/>
          <p14:tracePt t="62192" x="2324100" y="5734050"/>
          <p14:tracePt t="62200" x="2228850" y="5734050"/>
          <p14:tracePt t="62208" x="2159000" y="5734050"/>
          <p14:tracePt t="62216" x="2101850" y="5734050"/>
          <p14:tracePt t="62224" x="2032000" y="5727700"/>
          <p14:tracePt t="62232" x="2006600" y="5727700"/>
          <p14:tracePt t="62240" x="1949450" y="5715000"/>
          <p14:tracePt t="62248" x="1885950" y="5695950"/>
          <p14:tracePt t="62255" x="1835150" y="5683250"/>
          <p14:tracePt t="62264" x="1765300" y="5676900"/>
          <p14:tracePt t="62272" x="1689100" y="5664200"/>
          <p14:tracePt t="62280" x="1612900" y="5664200"/>
          <p14:tracePt t="62288" x="1536700" y="5657850"/>
          <p14:tracePt t="62295" x="1473200" y="5657850"/>
          <p14:tracePt t="62304" x="1435100" y="5657850"/>
          <p14:tracePt t="62312" x="1397000" y="5651500"/>
          <p14:tracePt t="62320" x="1390650" y="5651500"/>
          <p14:tracePt t="62328" x="1384300" y="5645150"/>
          <p14:tracePt t="62335" x="1377950" y="5638800"/>
          <p14:tracePt t="62353" x="1377950" y="5632450"/>
          <p14:tracePt t="62360" x="1377950" y="5613400"/>
          <p14:tracePt t="62367" x="1377950" y="5588000"/>
          <p14:tracePt t="62377" x="1346200" y="5556250"/>
          <p14:tracePt t="62384" x="1314450" y="5530850"/>
          <p14:tracePt t="62393" x="1276350" y="5499100"/>
          <p14:tracePt t="62400" x="1244600" y="5480050"/>
          <p14:tracePt t="62408" x="1225550" y="5461000"/>
          <p14:tracePt t="62416" x="1206500" y="5435600"/>
          <p14:tracePt t="62424" x="1206500" y="5410200"/>
          <p14:tracePt t="62431" x="1206500" y="5391150"/>
          <p14:tracePt t="62440" x="1206500" y="5353050"/>
          <p14:tracePt t="62447" x="1212850" y="5289550"/>
          <p14:tracePt t="62456" x="1250950" y="5226050"/>
          <p14:tracePt t="62463" x="1276350" y="5162550"/>
          <p14:tracePt t="62471" x="1314450" y="5086350"/>
          <p14:tracePt t="62479" x="1346200" y="5048250"/>
          <p14:tracePt t="62488" x="1358900" y="5016500"/>
          <p14:tracePt t="62496" x="1365250" y="4997450"/>
          <p14:tracePt t="62504" x="1377950" y="4965700"/>
          <p14:tracePt t="62511" x="1384300" y="4959350"/>
          <p14:tracePt t="62520" x="1397000" y="4946650"/>
          <p14:tracePt t="62529" x="1409700" y="4921250"/>
          <p14:tracePt t="62536" x="1441450" y="4895850"/>
          <p14:tracePt t="62544" x="1479550" y="4870450"/>
          <p14:tracePt t="62552" x="1530350" y="4851400"/>
          <p14:tracePt t="62560" x="1593850" y="4832350"/>
          <p14:tracePt t="62568" x="1663700" y="4813300"/>
          <p14:tracePt t="62577" x="1727200" y="4800600"/>
          <p14:tracePt t="62583" x="1790700" y="4781550"/>
          <p14:tracePt t="62592" x="1847850" y="4775200"/>
          <p14:tracePt t="62600" x="1905000" y="4768850"/>
          <p14:tracePt t="62608" x="1955800" y="4768850"/>
          <p14:tracePt t="62616" x="2012950" y="4768850"/>
          <p14:tracePt t="62624" x="2063750" y="4768850"/>
          <p14:tracePt t="62631" x="2133600" y="4768850"/>
          <p14:tracePt t="62640" x="2216150" y="4768850"/>
          <p14:tracePt t="62648" x="2298700" y="4768850"/>
          <p14:tracePt t="62657" x="2400300" y="4768850"/>
          <p14:tracePt t="62663" x="2482850" y="4768850"/>
          <p14:tracePt t="62672" x="2552700" y="4768850"/>
          <p14:tracePt t="62680" x="2609850" y="4768850"/>
          <p14:tracePt t="62688" x="2654300" y="4768850"/>
          <p14:tracePt t="62696" x="2692400" y="4768850"/>
          <p14:tracePt t="62704" x="2717800" y="4768850"/>
          <p14:tracePt t="62712" x="2749550" y="4768850"/>
          <p14:tracePt t="62720" x="2768600" y="4787900"/>
          <p14:tracePt t="62728" x="2794000" y="4806950"/>
          <p14:tracePt t="62736" x="2819400" y="4832350"/>
          <p14:tracePt t="62744" x="2857500" y="4864100"/>
          <p14:tracePt t="62751" x="2882900" y="4889500"/>
          <p14:tracePt t="62760" x="2908300" y="4927600"/>
          <p14:tracePt t="62768" x="2940050" y="4972050"/>
          <p14:tracePt t="62776" x="2952750" y="5016500"/>
          <p14:tracePt t="62784" x="2978150" y="5086350"/>
          <p14:tracePt t="62792" x="3009900" y="5162550"/>
          <p14:tracePt t="62800" x="3022600" y="5232400"/>
          <p14:tracePt t="62808" x="3041650" y="5295900"/>
          <p14:tracePt t="62815" x="3048000" y="5340350"/>
          <p14:tracePt t="62824" x="3048000" y="5365750"/>
          <p14:tracePt t="62832" x="3048000" y="5391150"/>
          <p14:tracePt t="62840" x="3048000" y="5410200"/>
          <p14:tracePt t="62848" x="3048000" y="5416550"/>
          <p14:tracePt t="62856" x="3048000" y="5429250"/>
          <p14:tracePt t="62873" x="3048000" y="5435600"/>
          <p14:tracePt t="62889" x="3048000" y="5441950"/>
          <p14:tracePt t="62896" x="3041650" y="5448300"/>
          <p14:tracePt t="62905" x="3035300" y="5461000"/>
          <p14:tracePt t="62912" x="3022600" y="5461000"/>
          <p14:tracePt t="62920" x="3016250" y="5461000"/>
          <p14:tracePt t="62927" x="3003550" y="5467350"/>
          <p14:tracePt t="63029" x="2990850" y="5473700"/>
          <p14:tracePt t="63039" x="2984500" y="5480050"/>
          <p14:tracePt t="63048" x="2978150" y="5480050"/>
          <p14:tracePt t="63852" x="2971800" y="5480050"/>
          <p14:tracePt t="66828" x="2965450" y="5480050"/>
          <p14:tracePt t="66851" x="2959100" y="5480050"/>
          <p14:tracePt t="66857" x="2952750" y="5480050"/>
          <p14:tracePt t="66873" x="2946400" y="5480050"/>
          <p14:tracePt t="66889" x="2940050" y="5480050"/>
          <p14:tracePt t="66897" x="2927350" y="5480050"/>
          <p14:tracePt t="66904" x="2921000" y="5480050"/>
          <p14:tracePt t="66912" x="2908300" y="5480050"/>
          <p14:tracePt t="66927" x="2876550" y="5480050"/>
          <p14:tracePt t="66940" x="2857500" y="5480050"/>
          <p14:tracePt t="66947" x="2825750" y="5480050"/>
          <p14:tracePt t="66954" x="2794000" y="5480050"/>
          <p14:tracePt t="66961" x="2774950" y="5480050"/>
          <p14:tracePt t="66968" x="2749550" y="5480050"/>
          <p14:tracePt t="66976" x="2724150" y="5480050"/>
          <p14:tracePt t="66984" x="2717800" y="5473700"/>
          <p14:tracePt t="66992" x="2711450" y="5473700"/>
          <p14:tracePt t="67025" x="2705100" y="5473700"/>
          <p14:tracePt t="67033" x="2698750" y="5473700"/>
          <p14:tracePt t="67039" x="2686050" y="5473700"/>
          <p14:tracePt t="67048" x="2660650" y="5473700"/>
          <p14:tracePt t="67056" x="2622550" y="5473700"/>
          <p14:tracePt t="67064" x="2578100" y="5473700"/>
          <p14:tracePt t="67073" x="2552700" y="5473700"/>
          <p14:tracePt t="67081" x="2527300" y="5473700"/>
          <p14:tracePt t="67088" x="2508250" y="5473700"/>
          <p14:tracePt t="67096" x="2489200" y="5473700"/>
          <p14:tracePt t="67104" x="2470150" y="5473700"/>
          <p14:tracePt t="67112" x="2438400" y="5473700"/>
          <p14:tracePt t="67119" x="2387600" y="5473700"/>
          <p14:tracePt t="67128" x="2343150" y="5473700"/>
          <p14:tracePt t="67136" x="2317750" y="5473700"/>
          <p14:tracePt t="67144" x="2273300" y="5473700"/>
          <p14:tracePt t="67152" x="2260600" y="5473700"/>
          <p14:tracePt t="67160" x="2247900" y="5473700"/>
          <p14:tracePt t="67168" x="2241550" y="5473700"/>
          <p14:tracePt t="67291" x="2266950" y="5473700"/>
          <p14:tracePt t="67297" x="2330450" y="5473700"/>
          <p14:tracePt t="67304" x="2393950" y="5473700"/>
          <p14:tracePt t="67313" x="2470150" y="5473700"/>
          <p14:tracePt t="67320" x="2540000" y="5473700"/>
          <p14:tracePt t="67328" x="2616200" y="5473700"/>
          <p14:tracePt t="67335" x="2698750" y="5473700"/>
          <p14:tracePt t="67344" x="2755900" y="5473700"/>
          <p14:tracePt t="67352" x="2819400" y="5473700"/>
          <p14:tracePt t="67360" x="2857500" y="5473700"/>
          <p14:tracePt t="67368" x="2889250" y="5473700"/>
          <p14:tracePt t="67376" x="2921000" y="5473700"/>
          <p14:tracePt t="67384" x="2927350" y="5473700"/>
          <p14:tracePt t="67392" x="2946400" y="5473700"/>
          <p14:tracePt t="67399" x="2965450" y="5473700"/>
          <p14:tracePt t="67408" x="2978150" y="5473700"/>
          <p14:tracePt t="67416" x="2990850" y="5473700"/>
          <p14:tracePt t="67424" x="2997200" y="5473700"/>
          <p14:tracePt t="67432" x="3009900" y="5467350"/>
          <p14:tracePt t="67440" x="3016250" y="5467350"/>
          <p14:tracePt t="67448" x="3028950" y="5467350"/>
          <p14:tracePt t="67456" x="3035300" y="5467350"/>
          <p14:tracePt t="67464" x="3048000" y="5467350"/>
          <p14:tracePt t="67472" x="3060700" y="5467350"/>
          <p14:tracePt t="67479" x="3073400" y="5467350"/>
          <p14:tracePt t="67487" x="3092450" y="5467350"/>
          <p14:tracePt t="67495" x="3105150" y="5467350"/>
          <p14:tracePt t="67504" x="3111500" y="5467350"/>
          <p14:tracePt t="67512" x="3117850" y="5467350"/>
          <p14:tracePt t="67684" x="3111500" y="5467350"/>
          <p14:tracePt t="67688" x="3098800" y="5467350"/>
          <p14:tracePt t="67696" x="3073400" y="5467350"/>
          <p14:tracePt t="67704" x="3048000" y="5473700"/>
          <p14:tracePt t="67712" x="3009900" y="5473700"/>
          <p14:tracePt t="67720" x="2959100" y="5473700"/>
          <p14:tracePt t="67728" x="2946400" y="5473700"/>
          <p14:tracePt t="67738" x="2870200" y="5473700"/>
          <p14:tracePt t="67743" x="2768600" y="5473700"/>
          <p14:tracePt t="67752" x="2641600" y="5473700"/>
          <p14:tracePt t="67760" x="2489200" y="5473700"/>
          <p14:tracePt t="67768" x="2311400" y="5473700"/>
          <p14:tracePt t="67776" x="2222500" y="5473700"/>
          <p14:tracePt t="67784" x="2127250" y="5467350"/>
          <p14:tracePt t="67792" x="2044700" y="5461000"/>
          <p14:tracePt t="67800" x="1955800" y="5429250"/>
          <p14:tracePt t="67808" x="1847850" y="5397500"/>
          <p14:tracePt t="67816" x="1752600" y="5378450"/>
          <p14:tracePt t="67824" x="1676400" y="5365750"/>
          <p14:tracePt t="67832" x="1612900" y="5359400"/>
          <p14:tracePt t="67840" x="1581150" y="5353050"/>
          <p14:tracePt t="67848" x="1562100" y="5353050"/>
          <p14:tracePt t="67856" x="1555750" y="5353050"/>
          <p14:tracePt t="67898" x="1555750" y="5346700"/>
          <p14:tracePt t="67905" x="1543050" y="5340350"/>
          <p14:tracePt t="67912" x="1543050" y="5327650"/>
          <p14:tracePt t="67920" x="1536700" y="5321300"/>
          <p14:tracePt t="67928" x="1530350" y="5308600"/>
          <p14:tracePt t="67936" x="1511300" y="5302250"/>
          <p14:tracePt t="67943" x="1511300" y="5289550"/>
          <p14:tracePt t="67952" x="1498600" y="5283200"/>
          <p14:tracePt t="67960" x="1498600" y="5270500"/>
          <p14:tracePt t="67969" x="1498600" y="5251450"/>
          <p14:tracePt t="67976" x="1498600" y="5232400"/>
          <p14:tracePt t="67984" x="1498600" y="5219700"/>
          <p14:tracePt t="67991" x="1498600" y="5194300"/>
          <p14:tracePt t="68000" x="1498600" y="5168900"/>
          <p14:tracePt t="68007" x="1498600" y="5143500"/>
          <p14:tracePt t="68016" x="1498600" y="5124450"/>
          <p14:tracePt t="68023" x="1498600" y="5105400"/>
          <p14:tracePt t="68032" x="1498600" y="5086350"/>
          <p14:tracePt t="68040" x="1498600" y="5067300"/>
          <p14:tracePt t="68048" x="1504950" y="5054600"/>
          <p14:tracePt t="68056" x="1517650" y="5029200"/>
          <p14:tracePt t="68064" x="1524000" y="5010150"/>
          <p14:tracePt t="68072" x="1549400" y="4984750"/>
          <p14:tracePt t="68080" x="1562100" y="4959350"/>
          <p14:tracePt t="68088" x="1581150" y="4940300"/>
          <p14:tracePt t="68096" x="1612900" y="4914900"/>
          <p14:tracePt t="68104" x="1631950" y="4908550"/>
          <p14:tracePt t="68112" x="1663700" y="4889500"/>
          <p14:tracePt t="68120" x="1682750" y="4876800"/>
          <p14:tracePt t="68128" x="1695450" y="4870450"/>
          <p14:tracePt t="68136" x="1720850" y="4857750"/>
          <p14:tracePt t="68144" x="1765300" y="4851400"/>
          <p14:tracePt t="68152" x="1803400" y="4851400"/>
          <p14:tracePt t="68160" x="1841500" y="4851400"/>
          <p14:tracePt t="68168" x="1885950" y="4851400"/>
          <p14:tracePt t="68176" x="1911350" y="4851400"/>
          <p14:tracePt t="68184" x="1936750" y="4851400"/>
          <p14:tracePt t="68192" x="1943100" y="4851400"/>
          <p14:tracePt t="68200" x="1949450" y="4851400"/>
          <p14:tracePt t="68209" x="1962150" y="4851400"/>
          <p14:tracePt t="68216" x="1974850" y="4876800"/>
          <p14:tracePt t="68224" x="1993900" y="4927600"/>
          <p14:tracePt t="68232" x="2006600" y="4978400"/>
          <p14:tracePt t="68240" x="2038350" y="5060950"/>
          <p14:tracePt t="68248" x="2076450" y="5149850"/>
          <p14:tracePt t="68256" x="2089150" y="5226050"/>
          <p14:tracePt t="68264" x="2108200" y="5302250"/>
          <p14:tracePt t="68271" x="2114550" y="5378450"/>
          <p14:tracePt t="68280" x="2114550" y="5416550"/>
          <p14:tracePt t="68288" x="2114550" y="5435600"/>
          <p14:tracePt t="68296" x="2108200" y="5461000"/>
          <p14:tracePt t="68304" x="2089150" y="5499100"/>
          <p14:tracePt t="68312" x="2063750" y="5518150"/>
          <p14:tracePt t="68320" x="2038350" y="5549900"/>
          <p14:tracePt t="68328" x="2032000" y="5556250"/>
          <p14:tracePt t="68336" x="2006600" y="5568950"/>
          <p14:tracePt t="68345" x="1949450" y="5588000"/>
          <p14:tracePt t="68352" x="1898650" y="5600700"/>
          <p14:tracePt t="68360" x="1828800" y="5619750"/>
          <p14:tracePt t="68368" x="1771650" y="5626100"/>
          <p14:tracePt t="68376" x="1701800" y="5626100"/>
          <p14:tracePt t="68384" x="1651000" y="5632450"/>
          <p14:tracePt t="68393" x="1600200" y="5632450"/>
          <p14:tracePt t="68400" x="1562100" y="5632450"/>
          <p14:tracePt t="68408" x="1536700" y="5632450"/>
          <p14:tracePt t="68416" x="1511300" y="5632450"/>
          <p14:tracePt t="68424" x="1485900" y="5626100"/>
          <p14:tracePt t="68432" x="1460500" y="5613400"/>
          <p14:tracePt t="68441" x="1422400" y="5600700"/>
          <p14:tracePt t="68448" x="1397000" y="5581650"/>
          <p14:tracePt t="68456" x="1346200" y="5562600"/>
          <p14:tracePt t="68464" x="1301750" y="5549900"/>
          <p14:tracePt t="68472" x="1257300" y="5524500"/>
          <p14:tracePt t="68480" x="1206500" y="5505450"/>
          <p14:tracePt t="68487" x="1174750" y="5486400"/>
          <p14:tracePt t="68497" x="1143000" y="5461000"/>
          <p14:tracePt t="68504" x="1123950" y="5435600"/>
          <p14:tracePt t="68512" x="1104900" y="5422900"/>
          <p14:tracePt t="68519" x="1104900" y="5403850"/>
          <p14:tracePt t="68528" x="1092200" y="5378450"/>
          <p14:tracePt t="68535" x="1079500" y="5327650"/>
          <p14:tracePt t="68545" x="1073150" y="5302250"/>
          <p14:tracePt t="68552" x="1047750" y="5264150"/>
          <p14:tracePt t="68560" x="1041400" y="5245100"/>
          <p14:tracePt t="68568" x="1022350" y="5213350"/>
          <p14:tracePt t="68577" x="1022350" y="5194300"/>
          <p14:tracePt t="68584" x="1022350" y="5175250"/>
          <p14:tracePt t="68591" x="1022350" y="5149850"/>
          <p14:tracePt t="68599" x="1022350" y="5124450"/>
          <p14:tracePt t="68609" x="1022350" y="5099050"/>
          <p14:tracePt t="68616" x="1022350" y="5073650"/>
          <p14:tracePt t="68624" x="1022350" y="5048250"/>
          <p14:tracePt t="68632" x="1028700" y="5010150"/>
          <p14:tracePt t="68640" x="1035050" y="4991100"/>
          <p14:tracePt t="68648" x="1054100" y="4965700"/>
          <p14:tracePt t="68656" x="1073150" y="4927600"/>
          <p14:tracePt t="68664" x="1085850" y="4908550"/>
          <p14:tracePt t="68672" x="1104900" y="4883150"/>
          <p14:tracePt t="68680" x="1117600" y="4870450"/>
          <p14:tracePt t="68688" x="1149350" y="4851400"/>
          <p14:tracePt t="68696" x="1187450" y="4832350"/>
          <p14:tracePt t="68704" x="1231900" y="4819650"/>
          <p14:tracePt t="68712" x="1270000" y="4806950"/>
          <p14:tracePt t="68720" x="1289050" y="4800600"/>
          <p14:tracePt t="68727" x="1327150" y="4794250"/>
          <p14:tracePt t="68736" x="1352550" y="4787900"/>
          <p14:tracePt t="68744" x="1371600" y="4781550"/>
          <p14:tracePt t="68753" x="1397000" y="4781550"/>
          <p14:tracePt t="68760" x="1428750" y="4768850"/>
          <p14:tracePt t="68767" x="1454150" y="4768850"/>
          <p14:tracePt t="68776" x="1485900" y="4768850"/>
          <p14:tracePt t="68784" x="1536700" y="4756150"/>
          <p14:tracePt t="68792" x="1574800" y="4756150"/>
          <p14:tracePt t="68800" x="1619250" y="4756150"/>
          <p14:tracePt t="68808" x="1644650" y="4756150"/>
          <p14:tracePt t="68816" x="1663700" y="4756150"/>
          <p14:tracePt t="68824" x="1682750" y="4756150"/>
          <p14:tracePt t="68831" x="1689100" y="4768850"/>
          <p14:tracePt t="68840" x="1695450" y="4781550"/>
          <p14:tracePt t="68848" x="1708150" y="4806950"/>
          <p14:tracePt t="68856" x="1708150" y="4826000"/>
          <p14:tracePt t="68864" x="1733550" y="4838700"/>
          <p14:tracePt t="68872" x="1746250" y="4864100"/>
          <p14:tracePt t="68880" x="1746250" y="4876800"/>
          <p14:tracePt t="68888" x="1758950" y="4895850"/>
          <p14:tracePt t="68896" x="1765300" y="4902200"/>
          <p14:tracePt t="68904" x="1765300" y="4921250"/>
          <p14:tracePt t="68912" x="1771650" y="4940300"/>
          <p14:tracePt t="68920" x="1771650" y="4965700"/>
          <p14:tracePt t="68928" x="1771650" y="4997450"/>
          <p14:tracePt t="68936" x="1771650" y="5016500"/>
          <p14:tracePt t="68944" x="1771650" y="5041900"/>
          <p14:tracePt t="68953" x="1771650" y="5048250"/>
          <p14:tracePt t="68959" x="1771650" y="5060950"/>
          <p14:tracePt t="68978" x="1771650" y="5073650"/>
          <p14:tracePt t="68984" x="1771650" y="5080000"/>
          <p14:tracePt t="69347" x="1778000" y="5080000"/>
          <p14:tracePt t="69353" x="1816100" y="5080000"/>
          <p14:tracePt t="69360" x="1879600" y="5073650"/>
          <p14:tracePt t="69368" x="1987550" y="5060950"/>
          <p14:tracePt t="69376" x="2139950" y="5029200"/>
          <p14:tracePt t="69384" x="2305050" y="4991100"/>
          <p14:tracePt t="69392" x="2559050" y="4959350"/>
          <p14:tracePt t="69400" x="2774950" y="4927600"/>
          <p14:tracePt t="69409" x="2990850" y="4883150"/>
          <p14:tracePt t="69416" x="3175000" y="4864100"/>
          <p14:tracePt t="69424" x="3359150" y="4832350"/>
          <p14:tracePt t="69433" x="3549650" y="4832350"/>
          <p14:tracePt t="69440" x="3714750" y="4800600"/>
          <p14:tracePt t="69448" x="3829050" y="4787900"/>
          <p14:tracePt t="69455" x="3943350" y="4768850"/>
          <p14:tracePt t="69464" x="4019550" y="4762500"/>
          <p14:tracePt t="69472" x="4076700" y="4749800"/>
          <p14:tracePt t="69480" x="4121150" y="4737100"/>
          <p14:tracePt t="69489" x="4165600" y="4718050"/>
          <p14:tracePt t="69496" x="4184650" y="4711700"/>
          <p14:tracePt t="69504" x="4197350" y="4705350"/>
          <p14:tracePt t="69620" x="4203700" y="4705350"/>
          <p14:tracePt t="69627" x="4216400" y="4692650"/>
          <p14:tracePt t="69632" x="4222750" y="4692650"/>
          <p14:tracePt t="69640" x="4241800" y="4686300"/>
          <p14:tracePt t="69648" x="4248150" y="4679950"/>
          <p14:tracePt t="69673" x="4254500" y="4673600"/>
          <p14:tracePt t="69689" x="4260850" y="4673600"/>
          <p14:tracePt t="69706" x="4273550" y="4667250"/>
          <p14:tracePt t="69723" x="4279900" y="4660900"/>
          <p14:tracePt t="69728" x="4305300" y="4654550"/>
          <p14:tracePt t="69736" x="4311650" y="4648200"/>
          <p14:tracePt t="69745" x="4324350" y="4641850"/>
          <p14:tracePt t="69752" x="4330700" y="4641850"/>
          <p14:tracePt t="69812" x="4343400" y="4641850"/>
          <p14:tracePt t="69819" x="4343400" y="4635500"/>
          <p14:tracePt t="69824" x="4349750" y="4635500"/>
          <p14:tracePt t="69841" x="4349750" y="4629150"/>
          <p14:tracePt t="69860" x="4356100" y="4622800"/>
          <p14:tracePt t="69926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7A9334-B4C5-46F5-83AF-DB925176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F28A56-9687-4C14-B4BC-DFFFD20F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13DBE5-2EA4-40DC-BC11-75F501AE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61169B1-AB4A-4E08-BA94-51F7D65A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cs typeface="Arial"/>
              </a:rPr>
              <a:t>Proposed System: </a:t>
            </a:r>
            <a:r>
              <a:rPr lang="en-US" altLang="ko-KR" sz="4000"/>
              <a:t>Prototype Acceleration System</a:t>
            </a:r>
            <a:endParaRPr lang="en-US" sz="4000">
              <a:ea typeface="+mj-lt"/>
              <a:cs typeface="+mj-lt"/>
            </a:endParaRP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A5D11BEA-DB3D-43AA-A755-02E9C7AB1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89222"/>
            <a:ext cx="11578282" cy="48877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en-US"/>
              <a:t>Overall Architecture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E302A75-6BD8-4D7C-829D-CB2A5FE2166D}"/>
              </a:ext>
            </a:extLst>
          </p:cNvPr>
          <p:cNvGrpSpPr/>
          <p:nvPr/>
        </p:nvGrpSpPr>
        <p:grpSpPr>
          <a:xfrm>
            <a:off x="1484100" y="1829550"/>
            <a:ext cx="9722797" cy="4519420"/>
            <a:chOff x="381000" y="1823822"/>
            <a:chExt cx="9722797" cy="4519420"/>
          </a:xfrm>
        </p:grpSpPr>
        <p:sp>
          <p:nvSpPr>
            <p:cNvPr id="91" name="위쪽/아래쪽 화살표 33">
              <a:extLst>
                <a:ext uri="{FF2B5EF4-FFF2-40B4-BE49-F238E27FC236}">
                  <a16:creationId xmlns:a16="http://schemas.microsoft.com/office/drawing/2014/main" id="{1EC88D65-1274-483C-86B6-40C360D6E657}"/>
                </a:ext>
              </a:extLst>
            </p:cNvPr>
            <p:cNvSpPr/>
            <p:nvPr/>
          </p:nvSpPr>
          <p:spPr>
            <a:xfrm rot="16200000">
              <a:off x="4083469" y="525011"/>
              <a:ext cx="461666" cy="3559277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845097" y="1850579"/>
              <a:ext cx="9258700" cy="4326384"/>
              <a:chOff x="845096" y="1850579"/>
              <a:chExt cx="9407606" cy="4326384"/>
            </a:xfrm>
          </p:grpSpPr>
          <p:sp>
            <p:nvSpPr>
              <p:cNvPr id="34" name="위쪽/아래쪽 화살표 33"/>
              <p:cNvSpPr/>
              <p:nvPr/>
            </p:nvSpPr>
            <p:spPr>
              <a:xfrm>
                <a:off x="5580874" y="2195513"/>
                <a:ext cx="417040" cy="3981450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45096" y="2439408"/>
                <a:ext cx="1104900" cy="17551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619836" y="2681497"/>
                <a:ext cx="1353476" cy="1285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</a:rPr>
                  <a:t>   </a:t>
                </a:r>
                <a:endParaRPr lang="en-US" altLang="ko-KR" sz="10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3614650" y="4266272"/>
                <a:ext cx="1358662" cy="1285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581313" y="2593976"/>
                <a:ext cx="1561943" cy="5392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</a:rPr>
                  <a:t>SDRAM controller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6580613" y="3406244"/>
                <a:ext cx="1552948" cy="10107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826695" y="2491665"/>
                <a:ext cx="1426007" cy="11653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</a:rPr>
                  <a:t>SDRAM</a:t>
                </a: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862641" y="4620991"/>
                <a:ext cx="598179" cy="3642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</a:rPr>
                  <a:t>HEX</a:t>
                </a:r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841422" y="3943324"/>
                <a:ext cx="1411279" cy="49695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chemeClr val="tx1"/>
                    </a:solidFill>
                  </a:rPr>
                  <a:t>VGA</a:t>
                </a:r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직선 화살표 연결선 72"/>
              <p:cNvCxnSpPr/>
              <p:nvPr/>
            </p:nvCxnSpPr>
            <p:spPr>
              <a:xfrm>
                <a:off x="8129666" y="4044693"/>
                <a:ext cx="706603" cy="79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8628418" y="1850579"/>
                <a:ext cx="11854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/>
                  <a:t>External</a:t>
                </a:r>
                <a:endParaRPr lang="ko-KR" altLang="en-US" sz="120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884387" y="1850579"/>
                <a:ext cx="11854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/>
                  <a:t>FPGA</a:t>
                </a:r>
                <a:endParaRPr lang="ko-KR" altLang="en-US" sz="12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461539" y="2171618"/>
                <a:ext cx="24003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/>
                  <a:t>System Interconnect</a:t>
                </a:r>
                <a:endParaRPr lang="ko-KR" altLang="en-US" sz="1200"/>
              </a:p>
            </p:txBody>
          </p:sp>
        </p:grpSp>
        <p:sp>
          <p:nvSpPr>
            <p:cNvPr id="127" name="직사각형 126"/>
            <p:cNvSpPr/>
            <p:nvPr/>
          </p:nvSpPr>
          <p:spPr>
            <a:xfrm>
              <a:off x="381000" y="1823822"/>
              <a:ext cx="8052881" cy="45194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9" name="위쪽/아래쪽 화살표 33">
              <a:extLst>
                <a:ext uri="{FF2B5EF4-FFF2-40B4-BE49-F238E27FC236}">
                  <a16:creationId xmlns:a16="http://schemas.microsoft.com/office/drawing/2014/main" id="{E2D0DF7A-66B8-49EE-818A-FCD4BF2616B6}"/>
                </a:ext>
              </a:extLst>
            </p:cNvPr>
            <p:cNvSpPr/>
            <p:nvPr/>
          </p:nvSpPr>
          <p:spPr>
            <a:xfrm>
              <a:off x="2747367" y="2196500"/>
              <a:ext cx="410439" cy="3981450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8A6DB3-BD3E-48D0-824E-275EFB1878DD}"/>
              </a:ext>
            </a:extLst>
          </p:cNvPr>
          <p:cNvCxnSpPr/>
          <p:nvPr/>
        </p:nvCxnSpPr>
        <p:spPr>
          <a:xfrm>
            <a:off x="9144482" y="2866132"/>
            <a:ext cx="67706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941329" y="2515857"/>
            <a:ext cx="97091" cy="964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938517" y="3559523"/>
            <a:ext cx="97091" cy="5552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962733" y="4626719"/>
            <a:ext cx="1087411" cy="9889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On Chip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Memory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3006062" y="2868412"/>
            <a:ext cx="9841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3035608" y="3793883"/>
            <a:ext cx="9841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99443" y="2471237"/>
            <a:ext cx="883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Data Master</a:t>
            </a:r>
            <a:endParaRPr lang="ko-KR" altLang="en-US" sz="1050"/>
          </a:p>
        </p:txBody>
      </p:sp>
      <p:sp>
        <p:nvSpPr>
          <p:cNvPr id="59" name="TextBox 58"/>
          <p:cNvSpPr txBox="1"/>
          <p:nvPr/>
        </p:nvSpPr>
        <p:spPr>
          <a:xfrm>
            <a:off x="2996968" y="3391874"/>
            <a:ext cx="883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Instruction</a:t>
            </a:r>
          </a:p>
          <a:p>
            <a:r>
              <a:rPr lang="en-US" altLang="ko-KR" sz="1050"/>
              <a:t>Master</a:t>
            </a:r>
            <a:endParaRPr lang="ko-KR" altLang="en-US" sz="1050"/>
          </a:p>
        </p:txBody>
      </p:sp>
      <p:sp>
        <p:nvSpPr>
          <p:cNvPr id="13" name="왼쪽 중괄호 12"/>
          <p:cNvSpPr/>
          <p:nvPr/>
        </p:nvSpPr>
        <p:spPr>
          <a:xfrm>
            <a:off x="2728764" y="2562815"/>
            <a:ext cx="132643" cy="15643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45118" y="2902600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Master</a:t>
            </a:r>
            <a:endParaRPr lang="ko-KR" altLang="en-US" sz="1100" i="1"/>
          </a:p>
        </p:txBody>
      </p:sp>
      <p:sp>
        <p:nvSpPr>
          <p:cNvPr id="17" name="TextBox 16"/>
          <p:cNvSpPr txBox="1"/>
          <p:nvPr/>
        </p:nvSpPr>
        <p:spPr>
          <a:xfrm>
            <a:off x="1800372" y="2192290"/>
            <a:ext cx="1410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Nios2 Processor</a:t>
            </a:r>
            <a:endParaRPr lang="ko-KR" altLang="en-US" sz="100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3050144" y="5042563"/>
            <a:ext cx="9841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55030" y="4752272"/>
            <a:ext cx="97091" cy="5552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032596" y="4586506"/>
            <a:ext cx="883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Data / Instruction</a:t>
            </a:r>
            <a:endParaRPr lang="ko-KR" altLang="en-US" sz="1050"/>
          </a:p>
        </p:txBody>
      </p:sp>
      <p:sp>
        <p:nvSpPr>
          <p:cNvPr id="74" name="TextBox 73"/>
          <p:cNvSpPr txBox="1"/>
          <p:nvPr/>
        </p:nvSpPr>
        <p:spPr>
          <a:xfrm>
            <a:off x="3037091" y="5093421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Slave</a:t>
            </a:r>
            <a:endParaRPr lang="ko-KR" altLang="en-US" sz="1100" i="1"/>
          </a:p>
        </p:txBody>
      </p:sp>
      <p:sp>
        <p:nvSpPr>
          <p:cNvPr id="78" name="TextBox 77"/>
          <p:cNvSpPr txBox="1"/>
          <p:nvPr/>
        </p:nvSpPr>
        <p:spPr>
          <a:xfrm>
            <a:off x="4584283" y="2440369"/>
            <a:ext cx="1560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Convolution Core</a:t>
            </a:r>
            <a:endParaRPr lang="ko-KR" altLang="en-US" sz="1200" b="1"/>
          </a:p>
        </p:txBody>
      </p:sp>
      <p:sp>
        <p:nvSpPr>
          <p:cNvPr id="80" name="TextBox 79"/>
          <p:cNvSpPr txBox="1"/>
          <p:nvPr/>
        </p:nvSpPr>
        <p:spPr>
          <a:xfrm>
            <a:off x="4703915" y="4032615"/>
            <a:ext cx="1560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Prediction Core</a:t>
            </a:r>
            <a:endParaRPr lang="ko-KR" altLang="en-US" sz="1200" b="1"/>
          </a:p>
        </p:txBody>
      </p:sp>
      <p:sp>
        <p:nvSpPr>
          <p:cNvPr id="81" name="직사각형 80"/>
          <p:cNvSpPr/>
          <p:nvPr/>
        </p:nvSpPr>
        <p:spPr>
          <a:xfrm>
            <a:off x="5912994" y="2835130"/>
            <a:ext cx="97091" cy="964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669754" y="2866132"/>
            <a:ext cx="97091" cy="964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5914529" y="4414224"/>
            <a:ext cx="97091" cy="964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4664596" y="4416500"/>
            <a:ext cx="97091" cy="964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/>
          <p:cNvCxnSpPr/>
          <p:nvPr/>
        </p:nvCxnSpPr>
        <p:spPr>
          <a:xfrm flipH="1">
            <a:off x="6011072" y="4521683"/>
            <a:ext cx="80316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6010085" y="2997755"/>
            <a:ext cx="80316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980980" y="3006970"/>
            <a:ext cx="883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Avalon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Output</a:t>
            </a:r>
            <a:endParaRPr lang="ko-KR" altLang="en-US" sz="1050"/>
          </a:p>
        </p:txBody>
      </p:sp>
      <p:sp>
        <p:nvSpPr>
          <p:cNvPr id="107" name="TextBox 106"/>
          <p:cNvSpPr txBox="1"/>
          <p:nvPr/>
        </p:nvSpPr>
        <p:spPr>
          <a:xfrm>
            <a:off x="5972716" y="4518421"/>
            <a:ext cx="1079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 Avalon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Output</a:t>
            </a:r>
            <a:endParaRPr lang="ko-KR" altLang="en-US" sz="1050"/>
          </a:p>
        </p:txBody>
      </p:sp>
      <p:sp>
        <p:nvSpPr>
          <p:cNvPr id="108" name="TextBox 107"/>
          <p:cNvSpPr txBox="1"/>
          <p:nvPr/>
        </p:nvSpPr>
        <p:spPr>
          <a:xfrm>
            <a:off x="5380140" y="3034769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Master</a:t>
            </a:r>
            <a:endParaRPr lang="ko-KR" altLang="en-US" sz="1100" i="1"/>
          </a:p>
        </p:txBody>
      </p:sp>
      <p:sp>
        <p:nvSpPr>
          <p:cNvPr id="109" name="TextBox 108"/>
          <p:cNvSpPr txBox="1"/>
          <p:nvPr/>
        </p:nvSpPr>
        <p:spPr>
          <a:xfrm>
            <a:off x="5357900" y="4608724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Master</a:t>
            </a:r>
            <a:endParaRPr lang="ko-KR" altLang="en-US" sz="1100" i="1"/>
          </a:p>
        </p:txBody>
      </p:sp>
      <p:sp>
        <p:nvSpPr>
          <p:cNvPr id="110" name="TextBox 109"/>
          <p:cNvSpPr txBox="1"/>
          <p:nvPr/>
        </p:nvSpPr>
        <p:spPr>
          <a:xfrm>
            <a:off x="4714657" y="3029975"/>
            <a:ext cx="689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</a:t>
            </a:r>
          </a:p>
          <a:p>
            <a:r>
              <a:rPr lang="en-US" altLang="ko-KR" sz="1100" i="1"/>
              <a:t>Slave</a:t>
            </a:r>
          </a:p>
          <a:p>
            <a:r>
              <a:rPr lang="en-US" altLang="ko-KR" sz="1100"/>
              <a:t>(CSR)</a:t>
            </a:r>
            <a:endParaRPr lang="ko-KR" altLang="en-US" sz="1100"/>
          </a:p>
        </p:txBody>
      </p:sp>
      <p:sp>
        <p:nvSpPr>
          <p:cNvPr id="112" name="TextBox 111"/>
          <p:cNvSpPr txBox="1"/>
          <p:nvPr/>
        </p:nvSpPr>
        <p:spPr>
          <a:xfrm>
            <a:off x="4731170" y="4602497"/>
            <a:ext cx="689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</a:t>
            </a:r>
          </a:p>
          <a:p>
            <a:r>
              <a:rPr lang="en-US" altLang="ko-KR" sz="1100" i="1"/>
              <a:t>Slave</a:t>
            </a:r>
          </a:p>
          <a:p>
            <a:r>
              <a:rPr lang="en-US" altLang="ko-KR" sz="1100"/>
              <a:t>(CSR)</a:t>
            </a:r>
            <a:endParaRPr lang="ko-KR" altLang="en-US" sz="1100"/>
          </a:p>
        </p:txBody>
      </p:sp>
      <p:cxnSp>
        <p:nvCxnSpPr>
          <p:cNvPr id="113" name="직선 화살표 연결선 112"/>
          <p:cNvCxnSpPr/>
          <p:nvPr/>
        </p:nvCxnSpPr>
        <p:spPr>
          <a:xfrm flipH="1">
            <a:off x="4024523" y="4927991"/>
            <a:ext cx="64958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4034252" y="3151389"/>
            <a:ext cx="64958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954245" y="3138969"/>
            <a:ext cx="883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Avalon MM-Slave</a:t>
            </a:r>
          </a:p>
          <a:p>
            <a:r>
              <a:rPr lang="en-US" altLang="ko-KR" sz="1050"/>
              <a:t>CRA</a:t>
            </a:r>
          </a:p>
          <a:p>
            <a:endParaRPr lang="en-US" altLang="ko-KR" sz="1050"/>
          </a:p>
        </p:txBody>
      </p:sp>
      <p:sp>
        <p:nvSpPr>
          <p:cNvPr id="116" name="TextBox 115"/>
          <p:cNvSpPr txBox="1"/>
          <p:nvPr/>
        </p:nvSpPr>
        <p:spPr>
          <a:xfrm>
            <a:off x="3942773" y="4367257"/>
            <a:ext cx="883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Avalon MM-Slave</a:t>
            </a:r>
          </a:p>
          <a:p>
            <a:r>
              <a:rPr lang="en-US" altLang="ko-KR" sz="1050"/>
              <a:t>CRA</a:t>
            </a:r>
          </a:p>
          <a:p>
            <a:endParaRPr lang="en-US" altLang="ko-KR" sz="1050"/>
          </a:p>
        </p:txBody>
      </p:sp>
      <p:cxnSp>
        <p:nvCxnSpPr>
          <p:cNvPr id="36" name="꺾인 연결선 35"/>
          <p:cNvCxnSpPr/>
          <p:nvPr/>
        </p:nvCxnSpPr>
        <p:spPr>
          <a:xfrm rot="10800000">
            <a:off x="1936113" y="4051563"/>
            <a:ext cx="2018133" cy="315697"/>
          </a:xfrm>
          <a:prstGeom prst="bentConnector3">
            <a:avLst>
              <a:gd name="adj1" fmla="val 109288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/>
          <p:nvPr/>
        </p:nvCxnSpPr>
        <p:spPr>
          <a:xfrm rot="10800000">
            <a:off x="1962733" y="5430183"/>
            <a:ext cx="2018133" cy="315697"/>
          </a:xfrm>
          <a:prstGeom prst="bentConnector3">
            <a:avLst>
              <a:gd name="adj1" fmla="val 109288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7604001" y="5136909"/>
            <a:ext cx="574947" cy="4407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PLL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8236943" y="5805488"/>
            <a:ext cx="907539" cy="432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Clock_50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>
            <a:stCxn id="130" idx="1"/>
          </p:cNvCxnSpPr>
          <p:nvPr/>
        </p:nvCxnSpPr>
        <p:spPr>
          <a:xfrm flipH="1">
            <a:off x="9144482" y="6011155"/>
            <a:ext cx="585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9729537" y="5770413"/>
            <a:ext cx="605790" cy="4814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Clock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405289" y="5135350"/>
            <a:ext cx="962276" cy="4407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Video PLL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9821543" y="5076166"/>
            <a:ext cx="623299" cy="3642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LEDR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40" name="직선 화살표 연결선 139"/>
          <p:cNvCxnSpPr>
            <a:stCxn id="128" idx="1"/>
          </p:cNvCxnSpPr>
          <p:nvPr/>
        </p:nvCxnSpPr>
        <p:spPr>
          <a:xfrm flipH="1" flipV="1">
            <a:off x="6864685" y="5355719"/>
            <a:ext cx="739316" cy="156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cxnSpLocks/>
            <a:stCxn id="131" idx="3"/>
          </p:cNvCxnSpPr>
          <p:nvPr/>
        </p:nvCxnSpPr>
        <p:spPr>
          <a:xfrm flipH="1" flipV="1">
            <a:off x="9121299" y="3917358"/>
            <a:ext cx="246266" cy="1438362"/>
          </a:xfrm>
          <a:prstGeom prst="bentConnector3">
            <a:avLst>
              <a:gd name="adj1" fmla="val -92826"/>
            </a:avLst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083037" y="3509197"/>
            <a:ext cx="687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VGA Clock</a:t>
            </a:r>
            <a:endParaRPr lang="ko-KR" altLang="en-US" sz="1050"/>
          </a:p>
        </p:txBody>
      </p:sp>
      <p:cxnSp>
        <p:nvCxnSpPr>
          <p:cNvPr id="145" name="직선 화살표 연결선 144"/>
          <p:cNvCxnSpPr/>
          <p:nvPr/>
        </p:nvCxnSpPr>
        <p:spPr>
          <a:xfrm flipH="1">
            <a:off x="6905591" y="4736589"/>
            <a:ext cx="67683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7611736" y="4594165"/>
            <a:ext cx="665283" cy="482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PIO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976514" y="4357811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Slave</a:t>
            </a:r>
            <a:endParaRPr lang="ko-KR" altLang="en-US" sz="1100" i="1"/>
          </a:p>
        </p:txBody>
      </p:sp>
      <p:cxnSp>
        <p:nvCxnSpPr>
          <p:cNvPr id="151" name="직선 화살표 연결선 150"/>
          <p:cNvCxnSpPr/>
          <p:nvPr/>
        </p:nvCxnSpPr>
        <p:spPr>
          <a:xfrm>
            <a:off x="6905591" y="5002004"/>
            <a:ext cx="703355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810581" y="4345223"/>
            <a:ext cx="101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Clock / Reset</a:t>
            </a:r>
            <a:endParaRPr lang="ko-KR" altLang="en-US" sz="1050"/>
          </a:p>
        </p:txBody>
      </p:sp>
      <p:sp>
        <p:nvSpPr>
          <p:cNvPr id="155" name="TextBox 154"/>
          <p:cNvSpPr txBox="1"/>
          <p:nvPr/>
        </p:nvSpPr>
        <p:spPr>
          <a:xfrm>
            <a:off x="1828383" y="5749197"/>
            <a:ext cx="101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Clock / Reset</a:t>
            </a:r>
            <a:endParaRPr lang="ko-KR" altLang="en-US" sz="1050"/>
          </a:p>
        </p:txBody>
      </p:sp>
      <p:cxnSp>
        <p:nvCxnSpPr>
          <p:cNvPr id="161" name="꺾인 연결선 160"/>
          <p:cNvCxnSpPr>
            <a:stCxn id="130" idx="0"/>
            <a:endCxn id="131" idx="2"/>
          </p:cNvCxnSpPr>
          <p:nvPr/>
        </p:nvCxnSpPr>
        <p:spPr>
          <a:xfrm rot="16200000" flipV="1">
            <a:off x="9362268" y="5100248"/>
            <a:ext cx="194324" cy="1146005"/>
          </a:xfrm>
          <a:prstGeom prst="bent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꺾인 연결선 170"/>
          <p:cNvCxnSpPr/>
          <p:nvPr/>
        </p:nvCxnSpPr>
        <p:spPr>
          <a:xfrm rot="10800000">
            <a:off x="4669754" y="5465799"/>
            <a:ext cx="2048796" cy="362221"/>
          </a:xfrm>
          <a:prstGeom prst="bentConnector3">
            <a:avLst>
              <a:gd name="adj1" fmla="val 110774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73"/>
          <p:cNvCxnSpPr/>
          <p:nvPr/>
        </p:nvCxnSpPr>
        <p:spPr>
          <a:xfrm rot="10800000">
            <a:off x="4664596" y="3880821"/>
            <a:ext cx="2051542" cy="202630"/>
          </a:xfrm>
          <a:prstGeom prst="bentConnector3">
            <a:avLst>
              <a:gd name="adj1" fmla="val 109745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/>
          <p:nvPr/>
        </p:nvCxnSpPr>
        <p:spPr>
          <a:xfrm flipH="1" flipV="1">
            <a:off x="6915021" y="3070541"/>
            <a:ext cx="677910" cy="4407"/>
          </a:xfrm>
          <a:prstGeom prst="straightConnector1">
            <a:avLst/>
          </a:prstGeom>
          <a:ln>
            <a:prstDash val="sysDot"/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H="1">
            <a:off x="6912788" y="4139653"/>
            <a:ext cx="6961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H="1">
            <a:off x="6886264" y="2835130"/>
            <a:ext cx="6961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6857277" y="3574849"/>
            <a:ext cx="8701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slave &amp; Master</a:t>
            </a:r>
            <a:endParaRPr lang="ko-KR" altLang="en-US" sz="1100" i="1"/>
          </a:p>
        </p:txBody>
      </p:sp>
      <p:sp>
        <p:nvSpPr>
          <p:cNvPr id="188" name="TextBox 187"/>
          <p:cNvSpPr txBox="1"/>
          <p:nvPr/>
        </p:nvSpPr>
        <p:spPr>
          <a:xfrm>
            <a:off x="6989319" y="2454478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slave</a:t>
            </a:r>
            <a:endParaRPr lang="ko-KR" altLang="en-US" sz="1100" i="1"/>
          </a:p>
        </p:txBody>
      </p:sp>
      <p:sp>
        <p:nvSpPr>
          <p:cNvPr id="189" name="TextBox 188"/>
          <p:cNvSpPr txBox="1"/>
          <p:nvPr/>
        </p:nvSpPr>
        <p:spPr>
          <a:xfrm>
            <a:off x="6703370" y="3081113"/>
            <a:ext cx="101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Clock / Reset</a:t>
            </a:r>
            <a:endParaRPr lang="ko-KR" altLang="en-US" sz="1050"/>
          </a:p>
        </p:txBody>
      </p:sp>
      <p:sp>
        <p:nvSpPr>
          <p:cNvPr id="190" name="TextBox 189"/>
          <p:cNvSpPr txBox="1"/>
          <p:nvPr/>
        </p:nvSpPr>
        <p:spPr>
          <a:xfrm>
            <a:off x="6716138" y="5364013"/>
            <a:ext cx="101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Clock / Reset</a:t>
            </a:r>
            <a:endParaRPr lang="ko-KR" altLang="en-US" sz="1050"/>
          </a:p>
        </p:txBody>
      </p:sp>
      <p:sp>
        <p:nvSpPr>
          <p:cNvPr id="193" name="TextBox 192"/>
          <p:cNvSpPr txBox="1"/>
          <p:nvPr/>
        </p:nvSpPr>
        <p:spPr>
          <a:xfrm>
            <a:off x="5109331" y="5633281"/>
            <a:ext cx="10175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Clock / Reset</a:t>
            </a:r>
            <a:endParaRPr lang="ko-KR" altLang="en-US" sz="1050"/>
          </a:p>
        </p:txBody>
      </p:sp>
      <p:cxnSp>
        <p:nvCxnSpPr>
          <p:cNvPr id="200" name="직선 화살표 연결선 199"/>
          <p:cNvCxnSpPr/>
          <p:nvPr/>
        </p:nvCxnSpPr>
        <p:spPr>
          <a:xfrm>
            <a:off x="8277019" y="4824805"/>
            <a:ext cx="1488817" cy="2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9766759" y="4520808"/>
            <a:ext cx="733792" cy="10368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5" name="직선 화살표 연결선 204"/>
          <p:cNvCxnSpPr/>
          <p:nvPr/>
        </p:nvCxnSpPr>
        <p:spPr>
          <a:xfrm flipH="1">
            <a:off x="6905591" y="3599623"/>
            <a:ext cx="69615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7546338" y="3376302"/>
            <a:ext cx="1545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 Avalon MM Slave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/>
              <a:t>Char Buffer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/>
              <a:t>Char Buffer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/>
              <a:t>Pixel DMA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/>
              <a:t>RGB Slave</a:t>
            </a:r>
          </a:p>
          <a:p>
            <a:r>
              <a:rPr lang="en-US" altLang="ko-KR" sz="1000"/>
              <a:t> Avalon MM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/>
              <a:t>Pixel DMA Master</a:t>
            </a:r>
          </a:p>
          <a:p>
            <a:endParaRPr lang="ko-KR" altLang="en-US" sz="1000"/>
          </a:p>
        </p:txBody>
      </p:sp>
      <p:sp>
        <p:nvSpPr>
          <p:cNvPr id="209" name="TextBox 208"/>
          <p:cNvSpPr txBox="1"/>
          <p:nvPr/>
        </p:nvSpPr>
        <p:spPr>
          <a:xfrm>
            <a:off x="7538833" y="3166929"/>
            <a:ext cx="1560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VGA Sub-System</a:t>
            </a:r>
            <a:endParaRPr lang="ko-KR" altLang="en-US" sz="1200" b="1"/>
          </a:p>
        </p:txBody>
      </p:sp>
      <p:sp>
        <p:nvSpPr>
          <p:cNvPr id="93" name="TextBox 92"/>
          <p:cNvSpPr txBox="1"/>
          <p:nvPr/>
        </p:nvSpPr>
        <p:spPr>
          <a:xfrm>
            <a:off x="3844115" y="2921895"/>
            <a:ext cx="1108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(Data Master)</a:t>
            </a:r>
            <a:endParaRPr lang="ko-KR" altLang="en-US" sz="900"/>
          </a:p>
        </p:txBody>
      </p:sp>
      <p:cxnSp>
        <p:nvCxnSpPr>
          <p:cNvPr id="98" name="꺾인 연결선 97"/>
          <p:cNvCxnSpPr>
            <a:stCxn id="129" idx="0"/>
            <a:endCxn id="128" idx="2"/>
          </p:cNvCxnSpPr>
          <p:nvPr/>
        </p:nvCxnSpPr>
        <p:spPr>
          <a:xfrm rot="16200000" flipV="1">
            <a:off x="8177174" y="5291949"/>
            <a:ext cx="227840" cy="7992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7314651" y="5738991"/>
            <a:ext cx="665283" cy="4820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JTAG UART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 flipH="1">
            <a:off x="6857278" y="5828021"/>
            <a:ext cx="45737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731947" y="5617929"/>
            <a:ext cx="689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/>
              <a:t>Avalon MM Slave</a:t>
            </a:r>
            <a:endParaRPr lang="ko-KR" altLang="en-US" sz="1100" i="1"/>
          </a:p>
        </p:txBody>
      </p:sp>
      <p:sp>
        <p:nvSpPr>
          <p:cNvPr id="118" name="TextBox 117"/>
          <p:cNvSpPr txBox="1"/>
          <p:nvPr/>
        </p:nvSpPr>
        <p:spPr>
          <a:xfrm>
            <a:off x="3867954" y="4269754"/>
            <a:ext cx="1108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(Data Master)</a:t>
            </a:r>
            <a:endParaRPr lang="ko-KR" altLang="en-US" sz="900"/>
          </a:p>
        </p:txBody>
      </p:sp>
      <p:pic>
        <p:nvPicPr>
          <p:cNvPr id="28" name="오디오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22"/>
    </mc:Choice>
    <mc:Fallback xmlns="">
      <p:transition spd="slow" advTm="90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" x="6292850" y="3683000"/>
          <p14:tracePt t="75" x="6292850" y="3657600"/>
          <p14:tracePt t="84" x="6273800" y="3625850"/>
          <p14:tracePt t="98" x="6159500" y="3486150"/>
          <p14:tracePt t="105" x="6064250" y="3359150"/>
          <p14:tracePt t="112" x="5930900" y="3213100"/>
          <p14:tracePt t="119" x="5822950" y="3086100"/>
          <p14:tracePt t="133" x="5740400" y="3003550"/>
          <p14:tracePt t="139" x="5695950" y="2933700"/>
          <p14:tracePt t="146" x="5638800" y="2876550"/>
          <p14:tracePt t="153" x="5588000" y="2794000"/>
          <p14:tracePt t="160" x="5549900" y="2705100"/>
          <p14:tracePt t="168" x="5530850" y="2635250"/>
          <p14:tracePt t="176" x="5511800" y="2489200"/>
          <p14:tracePt t="184" x="5480050" y="2305050"/>
          <p14:tracePt t="192" x="5435600" y="2019300"/>
          <p14:tracePt t="200" x="5384800" y="1860550"/>
          <p14:tracePt t="208" x="5359400" y="1746250"/>
          <p14:tracePt t="216" x="5295900" y="1612900"/>
          <p14:tracePt t="224" x="5245100" y="1543050"/>
          <p14:tracePt t="233" x="5175250" y="1454150"/>
          <p14:tracePt t="240" x="5143500" y="1428750"/>
          <p14:tracePt t="248" x="5080000" y="1409700"/>
          <p14:tracePt t="257" x="5010150" y="1384300"/>
          <p14:tracePt t="264" x="4940300" y="1377950"/>
          <p14:tracePt t="272" x="4883150" y="1358900"/>
          <p14:tracePt t="280" x="4838700" y="1358900"/>
          <p14:tracePt t="288" x="4813300" y="1358900"/>
          <p14:tracePt t="296" x="4762500" y="1358900"/>
          <p14:tracePt t="304" x="4718050" y="1371600"/>
          <p14:tracePt t="312" x="4686300" y="1390650"/>
          <p14:tracePt t="320" x="4654550" y="1416050"/>
          <p14:tracePt t="328" x="4641850" y="1428750"/>
          <p14:tracePt t="336" x="4635500" y="1447800"/>
          <p14:tracePt t="344" x="4629150" y="1466850"/>
          <p14:tracePt t="352" x="4622800" y="1473200"/>
          <p14:tracePt t="360" x="4622800" y="1485900"/>
          <p14:tracePt t="368" x="4622800" y="1492250"/>
          <p14:tracePt t="376" x="4616450" y="1498600"/>
          <p14:tracePt t="384" x="4616450" y="1504950"/>
          <p14:tracePt t="392" x="4610100" y="1504950"/>
          <p14:tracePt t="410" x="4597400" y="1511300"/>
          <p14:tracePt t="418" x="4584700" y="1517650"/>
          <p14:tracePt t="424" x="4559300" y="1530350"/>
          <p14:tracePt t="432" x="4540250" y="1543050"/>
          <p14:tracePt t="440" x="4521200" y="1555750"/>
          <p14:tracePt t="448" x="4508500" y="1568450"/>
          <p14:tracePt t="456" x="4502150" y="1568450"/>
          <p14:tracePt t="464" x="4502150" y="1574800"/>
          <p14:tracePt t="473" x="4495800" y="1581150"/>
          <p14:tracePt t="676" x="4495800" y="1574800"/>
          <p14:tracePt t="680" x="4495800" y="1568450"/>
          <p14:tracePt t="697" x="4495800" y="1555750"/>
          <p14:tracePt t="713" x="4495800" y="1549400"/>
          <p14:tracePt t="892" x="4508500" y="1549400"/>
          <p14:tracePt t="905" x="4514850" y="1549400"/>
          <p14:tracePt t="965" x="4521200" y="1549400"/>
          <p14:tracePt t="973" x="4527550" y="1549400"/>
          <p14:tracePt t="984" x="4559300" y="1562100"/>
          <p14:tracePt t="991" x="4578350" y="1562100"/>
          <p14:tracePt t="1004" x="4591050" y="1568450"/>
          <p14:tracePt t="1011" x="4603750" y="1574800"/>
          <p14:tracePt t="1018" x="4622800" y="1574800"/>
          <p14:tracePt t="1025" x="4629150" y="1574800"/>
          <p14:tracePt t="1033" x="4641850" y="1574800"/>
          <p14:tracePt t="1040" x="4648200" y="1574800"/>
          <p14:tracePt t="1048" x="4654550" y="1574800"/>
          <p14:tracePt t="1065" x="4660900" y="1574800"/>
          <p14:tracePt t="4596" x="4660900" y="1587500"/>
          <p14:tracePt t="4612" x="4660900" y="1593850"/>
          <p14:tracePt t="4617" x="4660900" y="1600200"/>
          <p14:tracePt t="4624" x="4660900" y="1606550"/>
          <p14:tracePt t="4650" x="4660900" y="1612900"/>
          <p14:tracePt t="4657" x="4667250" y="1625600"/>
          <p14:tracePt t="4665" x="4673600" y="1638300"/>
          <p14:tracePt t="4672" x="4673600" y="1644650"/>
          <p14:tracePt t="4680" x="4673600" y="1663700"/>
          <p14:tracePt t="4688" x="4673600" y="1676400"/>
          <p14:tracePt t="4696" x="4673600" y="1689100"/>
          <p14:tracePt t="4714" x="4673600" y="1701800"/>
          <p14:tracePt t="4720" x="4673600" y="1708150"/>
          <p14:tracePt t="4737" x="4673600" y="1714500"/>
          <p14:tracePt t="4744" x="4673600" y="1720850"/>
          <p14:tracePt t="4752" x="4673600" y="1733550"/>
          <p14:tracePt t="4760" x="4610100" y="1752600"/>
          <p14:tracePt t="4768" x="4533900" y="1790700"/>
          <p14:tracePt t="4776" x="4489450" y="1803400"/>
          <p14:tracePt t="4785" x="4318000" y="1841500"/>
          <p14:tracePt t="4793" x="4108450" y="1892300"/>
          <p14:tracePt t="4800" x="3949700" y="1955800"/>
          <p14:tracePt t="4808" x="3810000" y="2000250"/>
          <p14:tracePt t="4817" x="3670300" y="2038350"/>
          <p14:tracePt t="4824" x="3568700" y="2070100"/>
          <p14:tracePt t="4832" x="3498850" y="2082800"/>
          <p14:tracePt t="4841" x="3429000" y="2089150"/>
          <p14:tracePt t="4848" x="3378200" y="2101850"/>
          <p14:tracePt t="4857" x="3327400" y="2101850"/>
          <p14:tracePt t="4864" x="3289300" y="2101850"/>
          <p14:tracePt t="4872" x="3257550" y="2101850"/>
          <p14:tracePt t="4880" x="3213100" y="2101850"/>
          <p14:tracePt t="4888" x="3168650" y="2101850"/>
          <p14:tracePt t="4896" x="3143250" y="2101850"/>
          <p14:tracePt t="4904" x="3092450" y="2089150"/>
          <p14:tracePt t="4912" x="3041650" y="2076450"/>
          <p14:tracePt t="4920" x="2971800" y="2057400"/>
          <p14:tracePt t="4929" x="2901950" y="2032000"/>
          <p14:tracePt t="4937" x="2825750" y="2025650"/>
          <p14:tracePt t="4945" x="2749550" y="2019300"/>
          <p14:tracePt t="4952" x="2686050" y="2019300"/>
          <p14:tracePt t="4961" x="2647950" y="2019300"/>
          <p14:tracePt t="4968" x="2609850" y="2019300"/>
          <p14:tracePt t="4976" x="2584450" y="2019300"/>
          <p14:tracePt t="4984" x="2559050" y="2019300"/>
          <p14:tracePt t="4993" x="2552700" y="2019300"/>
          <p14:tracePt t="4999" x="2540000" y="2019300"/>
          <p14:tracePt t="5008" x="2514600" y="2019300"/>
          <p14:tracePt t="5016" x="2476500" y="2019300"/>
          <p14:tracePt t="5025" x="2425700" y="2019300"/>
          <p14:tracePt t="5032" x="2368550" y="2019300"/>
          <p14:tracePt t="5041" x="2298700" y="2019300"/>
          <p14:tracePt t="5047" x="2222500" y="2019300"/>
          <p14:tracePt t="5056" x="2159000" y="2019300"/>
          <p14:tracePt t="5064" x="2108200" y="2000250"/>
          <p14:tracePt t="5072" x="2051050" y="1987550"/>
          <p14:tracePt t="5081" x="1981200" y="1968500"/>
          <p14:tracePt t="5088" x="1911350" y="1949450"/>
          <p14:tracePt t="5096" x="1847850" y="1930400"/>
          <p14:tracePt t="5104" x="1816100" y="1917700"/>
          <p14:tracePt t="5112" x="1758950" y="1898650"/>
          <p14:tracePt t="5120" x="1720850" y="1885950"/>
          <p14:tracePt t="5129" x="1676400" y="1860550"/>
          <p14:tracePt t="5136" x="1638300" y="1835150"/>
          <p14:tracePt t="5144" x="1593850" y="1822450"/>
          <p14:tracePt t="5152" x="1555750" y="1803400"/>
          <p14:tracePt t="5161" x="1536700" y="1797050"/>
          <p14:tracePt t="5219" x="1536700" y="1803400"/>
          <p14:tracePt t="5226" x="1536700" y="1835150"/>
          <p14:tracePt t="5232" x="1536700" y="1866900"/>
          <p14:tracePt t="5241" x="1536700" y="1917700"/>
          <p14:tracePt t="5248" x="1536700" y="1974850"/>
          <p14:tracePt t="5258" x="1536700" y="2032000"/>
          <p14:tracePt t="5263" x="1536700" y="2044700"/>
          <p14:tracePt t="5272" x="1536700" y="2108200"/>
          <p14:tracePt t="5280" x="1549400" y="2184400"/>
          <p14:tracePt t="5289" x="1555750" y="2273300"/>
          <p14:tracePt t="5296" x="1555750" y="2387600"/>
          <p14:tracePt t="5306" x="1555750" y="2527300"/>
          <p14:tracePt t="5312" x="1555750" y="2730500"/>
          <p14:tracePt t="5321" x="1511300" y="2901950"/>
          <p14:tracePt t="5327" x="1416050" y="3136900"/>
          <p14:tracePt t="5336" x="1352550" y="3359150"/>
          <p14:tracePt t="5344" x="1263650" y="3632200"/>
          <p14:tracePt t="5353" x="1212850" y="3822700"/>
          <p14:tracePt t="5360" x="1181100" y="4006850"/>
          <p14:tracePt t="5369" x="1174750" y="4114800"/>
          <p14:tracePt t="5376" x="1174750" y="4254500"/>
          <p14:tracePt t="5385" x="1174750" y="4375150"/>
          <p14:tracePt t="5392" x="1174750" y="4483100"/>
          <p14:tracePt t="5400" x="1174750" y="4565650"/>
          <p14:tracePt t="5409" x="1168400" y="4635500"/>
          <p14:tracePt t="5417" x="1155700" y="4692650"/>
          <p14:tracePt t="5424" x="1149350" y="4749800"/>
          <p14:tracePt t="5432" x="1143000" y="4794250"/>
          <p14:tracePt t="5441" x="1143000" y="4845050"/>
          <p14:tracePt t="5449" x="1143000" y="4883150"/>
          <p14:tracePt t="5456" x="1143000" y="4933950"/>
          <p14:tracePt t="5464" x="1143000" y="4946650"/>
          <p14:tracePt t="5472" x="1143000" y="4978400"/>
          <p14:tracePt t="5480" x="1181100" y="5022850"/>
          <p14:tracePt t="5488" x="1193800" y="5060950"/>
          <p14:tracePt t="5496" x="1219200" y="5092700"/>
          <p14:tracePt t="5505" x="1225550" y="5124450"/>
          <p14:tracePt t="5513" x="1244600" y="5149850"/>
          <p14:tracePt t="5520" x="1250950" y="5156200"/>
          <p14:tracePt t="5528" x="1257300" y="5181600"/>
          <p14:tracePt t="5537" x="1263650" y="5213350"/>
          <p14:tracePt t="5544" x="1276350" y="5251450"/>
          <p14:tracePt t="5553" x="1308100" y="5302250"/>
          <p14:tracePt t="5560" x="1314450" y="5340350"/>
          <p14:tracePt t="5569" x="1346200" y="5384800"/>
          <p14:tracePt t="5576" x="1365250" y="5429250"/>
          <p14:tracePt t="5585" x="1371600" y="5461000"/>
          <p14:tracePt t="5592" x="1377950" y="5480050"/>
          <p14:tracePt t="5600" x="1397000" y="5511800"/>
          <p14:tracePt t="5608" x="1403350" y="5518150"/>
          <p14:tracePt t="5616" x="1403350" y="5537200"/>
          <p14:tracePt t="5624" x="1422400" y="5556250"/>
          <p14:tracePt t="5633" x="1435100" y="5575300"/>
          <p14:tracePt t="5640" x="1447800" y="5588000"/>
          <p14:tracePt t="5649" x="1460500" y="5607050"/>
          <p14:tracePt t="5655" x="1479550" y="5626100"/>
          <p14:tracePt t="5664" x="1511300" y="5657850"/>
          <p14:tracePt t="5672" x="1524000" y="5676900"/>
          <p14:tracePt t="5681" x="1536700" y="5689600"/>
          <p14:tracePt t="5689" x="1549400" y="5715000"/>
          <p14:tracePt t="5697" x="1562100" y="5721350"/>
          <p14:tracePt t="5704" x="1562100" y="5727700"/>
          <p14:tracePt t="5712" x="1574800" y="5753100"/>
          <p14:tracePt t="5721" x="1581150" y="5765800"/>
          <p14:tracePt t="5728" x="1600200" y="5772150"/>
          <p14:tracePt t="5736" x="1625600" y="5791200"/>
          <p14:tracePt t="5744" x="1657350" y="5803900"/>
          <p14:tracePt t="5753" x="1701800" y="5822950"/>
          <p14:tracePt t="5760" x="1758950" y="5842000"/>
          <p14:tracePt t="5769" x="1816100" y="5861050"/>
          <p14:tracePt t="5777" x="1866900" y="5867400"/>
          <p14:tracePt t="5785" x="1930400" y="5892800"/>
          <p14:tracePt t="5792" x="1993900" y="5905500"/>
          <p14:tracePt t="5800" x="2070100" y="5911850"/>
          <p14:tracePt t="5808" x="2165350" y="5924550"/>
          <p14:tracePt t="5817" x="2330450" y="5937250"/>
          <p14:tracePt t="5824" x="2457450" y="5949950"/>
          <p14:tracePt t="5832" x="2673350" y="5988050"/>
          <p14:tracePt t="5840" x="2908300" y="6032500"/>
          <p14:tracePt t="5848" x="3175000" y="6051550"/>
          <p14:tracePt t="5856" x="3429000" y="6096000"/>
          <p14:tracePt t="5864" x="3695700" y="6146800"/>
          <p14:tracePt t="5871" x="4006850" y="6159500"/>
          <p14:tracePt t="5880" x="4375150" y="6210300"/>
          <p14:tracePt t="5888" x="4743450" y="6235700"/>
          <p14:tracePt t="5896" x="5137150" y="6248400"/>
          <p14:tracePt t="5904" x="5562600" y="6299200"/>
          <p14:tracePt t="5912" x="5994400" y="6350000"/>
          <p14:tracePt t="5920" x="6400800" y="6400800"/>
          <p14:tracePt t="5928" x="6540500" y="6413500"/>
          <p14:tracePt t="5935" x="6813550" y="6457950"/>
          <p14:tracePt t="5944" x="7035800" y="6470650"/>
          <p14:tracePt t="5952" x="7251700" y="6489700"/>
          <p14:tracePt t="5960" x="7473950" y="6534150"/>
          <p14:tracePt t="5968" x="7740650" y="6572250"/>
          <p14:tracePt t="5977" x="7950200" y="6591300"/>
          <p14:tracePt t="5983" x="8185150" y="6623050"/>
          <p14:tracePt t="5992" x="8401050" y="6648450"/>
          <p14:tracePt t="6000" x="8604250" y="6648450"/>
          <p14:tracePt t="6008" x="8794750" y="6648450"/>
          <p14:tracePt t="6016" x="8902700" y="6648450"/>
          <p14:tracePt t="6024" x="8991600" y="6648450"/>
          <p14:tracePt t="6032" x="9105900" y="6648450"/>
          <p14:tracePt t="6041" x="9213850" y="6648450"/>
          <p14:tracePt t="6048" x="9296400" y="6648450"/>
          <p14:tracePt t="6057" x="9378950" y="6648450"/>
          <p14:tracePt t="6064" x="9461500" y="6648450"/>
          <p14:tracePt t="6072" x="9537700" y="6648450"/>
          <p14:tracePt t="6080" x="9613900" y="6648450"/>
          <p14:tracePt t="6089" x="9690100" y="6648450"/>
          <p14:tracePt t="6096" x="9759950" y="6648450"/>
          <p14:tracePt t="6104" x="9836150" y="6648450"/>
          <p14:tracePt t="6112" x="9912350" y="6635750"/>
          <p14:tracePt t="6120" x="9982200" y="6629400"/>
          <p14:tracePt t="6128" x="10045700" y="6623050"/>
          <p14:tracePt t="6137" x="10121900" y="6623050"/>
          <p14:tracePt t="6144" x="10191750" y="6623050"/>
          <p14:tracePt t="6152" x="10242550" y="6623050"/>
          <p14:tracePt t="6160" x="10261600" y="6623050"/>
          <p14:tracePt t="6167" x="10274300" y="6610350"/>
          <p14:tracePt t="6186" x="10274300" y="6604000"/>
          <p14:tracePt t="6193" x="10255250" y="6578600"/>
          <p14:tracePt t="6200" x="10217150" y="6540500"/>
          <p14:tracePt t="6209" x="10160000" y="6483350"/>
          <p14:tracePt t="6216" x="10128250" y="6451600"/>
          <p14:tracePt t="6224" x="10109200" y="6413500"/>
          <p14:tracePt t="6231" x="10102850" y="6394450"/>
          <p14:tracePt t="6240" x="10090150" y="6369050"/>
          <p14:tracePt t="6249" x="10071100" y="6330950"/>
          <p14:tracePt t="6256" x="10064750" y="6280150"/>
          <p14:tracePt t="6265" x="10052050" y="6216650"/>
          <p14:tracePt t="6273" x="10033000" y="6134100"/>
          <p14:tracePt t="6280" x="10026650" y="6013450"/>
          <p14:tracePt t="6288" x="9994900" y="5765800"/>
          <p14:tracePt t="6296" x="9988550" y="5695950"/>
          <p14:tracePt t="6304" x="9969500" y="5499100"/>
          <p14:tracePt t="6312" x="9944100" y="5200650"/>
          <p14:tracePt t="6320" x="9912350" y="4953000"/>
          <p14:tracePt t="6328" x="9880600" y="4737100"/>
          <p14:tracePt t="6336" x="9874250" y="4686300"/>
          <p14:tracePt t="6344" x="9874250" y="4603750"/>
          <p14:tracePt t="6352" x="9874250" y="4483100"/>
          <p14:tracePt t="6361" x="9874250" y="4362450"/>
          <p14:tracePt t="6369" x="9874250" y="4241800"/>
          <p14:tracePt t="6376" x="9848850" y="4127500"/>
          <p14:tracePt t="6384" x="9817100" y="3987800"/>
          <p14:tracePt t="6392" x="9785350" y="3911600"/>
          <p14:tracePt t="6400" x="9759950" y="3816350"/>
          <p14:tracePt t="6408" x="9734550" y="3727450"/>
          <p14:tracePt t="6417" x="9721850" y="3657600"/>
          <p14:tracePt t="6424" x="9721850" y="3594100"/>
          <p14:tracePt t="6432" x="9721850" y="3556000"/>
          <p14:tracePt t="6440" x="9721850" y="3517900"/>
          <p14:tracePt t="6448" x="9721850" y="3467100"/>
          <p14:tracePt t="6456" x="9721850" y="3416300"/>
          <p14:tracePt t="6464" x="9721850" y="3359150"/>
          <p14:tracePt t="6472" x="9721850" y="3302000"/>
          <p14:tracePt t="6480" x="9721850" y="3225800"/>
          <p14:tracePt t="6488" x="9721850" y="3175000"/>
          <p14:tracePt t="6496" x="9721850" y="3105150"/>
          <p14:tracePt t="6505" x="9715500" y="3060700"/>
          <p14:tracePt t="6512" x="9715500" y="3009900"/>
          <p14:tracePt t="6521" x="9715500" y="2965450"/>
          <p14:tracePt t="6528" x="9728200" y="2914650"/>
          <p14:tracePt t="6537" x="9740900" y="2851150"/>
          <p14:tracePt t="6544" x="9766300" y="2774950"/>
          <p14:tracePt t="6552" x="9766300" y="2717800"/>
          <p14:tracePt t="6560" x="9772650" y="2641600"/>
          <p14:tracePt t="6569" x="9772650" y="2565400"/>
          <p14:tracePt t="6576" x="9772650" y="2489200"/>
          <p14:tracePt t="6584" x="9766300" y="2419350"/>
          <p14:tracePt t="6593" x="9759950" y="2393950"/>
          <p14:tracePt t="6601" x="9747250" y="2349500"/>
          <p14:tracePt t="6609" x="9747250" y="2311400"/>
          <p14:tracePt t="6616" x="9747250" y="2286000"/>
          <p14:tracePt t="6624" x="9747250" y="2254250"/>
          <p14:tracePt t="6632" x="9747250" y="2209800"/>
          <p14:tracePt t="6640" x="9747250" y="2178050"/>
          <p14:tracePt t="6648" x="9753600" y="2127250"/>
          <p14:tracePt t="6656" x="9772650" y="2101850"/>
          <p14:tracePt t="6665" x="9772650" y="2076450"/>
          <p14:tracePt t="6672" x="9779000" y="2057400"/>
          <p14:tracePt t="6680" x="9779000" y="2044700"/>
          <p14:tracePt t="6688" x="9779000" y="2038350"/>
          <p14:tracePt t="6738" x="9772650" y="2032000"/>
          <p14:tracePt t="6745" x="9759950" y="2032000"/>
          <p14:tracePt t="6752" x="9734550" y="2032000"/>
          <p14:tracePt t="6761" x="9690100" y="2025650"/>
          <p14:tracePt t="6768" x="9613900" y="2019300"/>
          <p14:tracePt t="6776" x="9505950" y="1987550"/>
          <p14:tracePt t="6785" x="9271000" y="1968500"/>
          <p14:tracePt t="6793" x="9004300" y="1930400"/>
          <p14:tracePt t="6800" x="8705850" y="1885950"/>
          <p14:tracePt t="6808" x="8362950" y="1885950"/>
          <p14:tracePt t="6816" x="8051800" y="1885950"/>
          <p14:tracePt t="6826" x="7759700" y="1885950"/>
          <p14:tracePt t="6832" x="7480300" y="1898650"/>
          <p14:tracePt t="6841" x="7156450" y="1949450"/>
          <p14:tracePt t="6848" x="6858000" y="2000250"/>
          <p14:tracePt t="6856" x="6578600" y="2019300"/>
          <p14:tracePt t="6863" x="6299200" y="2032000"/>
          <p14:tracePt t="6873" x="6057900" y="2032000"/>
          <p14:tracePt t="6879" x="5778500" y="2032000"/>
          <p14:tracePt t="6888" x="5454650" y="2032000"/>
          <p14:tracePt t="6896" x="5162550" y="2032000"/>
          <p14:tracePt t="6904" x="4895850" y="2057400"/>
          <p14:tracePt t="6911" x="4686300" y="2070100"/>
          <p14:tracePt t="6920" x="4546600" y="2076450"/>
          <p14:tracePt t="6928" x="4413250" y="2101850"/>
          <p14:tracePt t="6937" x="4203700" y="2101850"/>
          <p14:tracePt t="6944" x="3994150" y="2101850"/>
          <p14:tracePt t="6952" x="3740150" y="2101850"/>
          <p14:tracePt t="6960" x="3448050" y="2101850"/>
          <p14:tracePt t="6968" x="3155950" y="2101850"/>
          <p14:tracePt t="6976" x="2844800" y="2101850"/>
          <p14:tracePt t="6984" x="2552700" y="2101850"/>
          <p14:tracePt t="6993" x="2311400" y="2101850"/>
          <p14:tracePt t="7001" x="2101850" y="2101850"/>
          <p14:tracePt t="7009" x="1930400" y="2101850"/>
          <p14:tracePt t="7016" x="1835150" y="2108200"/>
          <p14:tracePt t="7025" x="1733550" y="2108200"/>
          <p14:tracePt t="7032" x="1651000" y="2108200"/>
          <p14:tracePt t="7041" x="1574800" y="2108200"/>
          <p14:tracePt t="7049" x="1504950" y="2108200"/>
          <p14:tracePt t="7056" x="1441450" y="2108200"/>
          <p14:tracePt t="7064" x="1365250" y="2108200"/>
          <p14:tracePt t="7074" x="1270000" y="2101850"/>
          <p14:tracePt t="7079" x="1174750" y="2095500"/>
          <p14:tracePt t="7088" x="1085850" y="2089150"/>
          <p14:tracePt t="7096" x="1016000" y="2089150"/>
          <p14:tracePt t="7105" x="965200" y="2089150"/>
          <p14:tracePt t="7112" x="939800" y="2089150"/>
          <p14:tracePt t="7121" x="933450" y="2089150"/>
          <p14:tracePt t="7154" x="933450" y="2076450"/>
          <p14:tracePt t="7161" x="965200" y="2070100"/>
          <p14:tracePt t="7169" x="996950" y="2044700"/>
          <p14:tracePt t="7176" x="1022350" y="2038350"/>
          <p14:tracePt t="7184" x="1060450" y="2025650"/>
          <p14:tracePt t="7192" x="1098550" y="2012950"/>
          <p14:tracePt t="7200" x="1143000" y="2012950"/>
          <p14:tracePt t="7208" x="1193800" y="2006600"/>
          <p14:tracePt t="7216" x="1250950" y="2006600"/>
          <p14:tracePt t="7224" x="1333500" y="2006600"/>
          <p14:tracePt t="7232" x="1435100" y="2006600"/>
          <p14:tracePt t="7240" x="1593850" y="2006600"/>
          <p14:tracePt t="7248" x="1752600" y="2006600"/>
          <p14:tracePt t="7256" x="1993900" y="2006600"/>
          <p14:tracePt t="7264" x="2146300" y="2006600"/>
          <p14:tracePt t="7272" x="2266950" y="2006600"/>
          <p14:tracePt t="7280" x="2393950" y="2006600"/>
          <p14:tracePt t="7287" x="2482850" y="2006600"/>
          <p14:tracePt t="7297" x="2565400" y="2006600"/>
          <p14:tracePt t="7304" x="2654300" y="2006600"/>
          <p14:tracePt t="7312" x="2724150" y="2006600"/>
          <p14:tracePt t="7320" x="2794000" y="2006600"/>
          <p14:tracePt t="7328" x="2863850" y="2000250"/>
          <p14:tracePt t="7336" x="2940050" y="1987550"/>
          <p14:tracePt t="7344" x="3035300" y="1981200"/>
          <p14:tracePt t="7352" x="3149600" y="1981200"/>
          <p14:tracePt t="7360" x="3295650" y="1962150"/>
          <p14:tracePt t="7369" x="3448050" y="1924050"/>
          <p14:tracePt t="7376" x="3524250" y="1917700"/>
          <p14:tracePt t="7384" x="3625850" y="1885950"/>
          <p14:tracePt t="7393" x="3765550" y="1835150"/>
          <p14:tracePt t="7400" x="3841750" y="1809750"/>
          <p14:tracePt t="7408" x="3943350" y="1771650"/>
          <p14:tracePt t="7416" x="4038600" y="1733550"/>
          <p14:tracePt t="7424" x="4108450" y="1695450"/>
          <p14:tracePt t="7432" x="4178300" y="1663700"/>
          <p14:tracePt t="7441" x="4292600" y="1619250"/>
          <p14:tracePt t="7448" x="4451350" y="1562100"/>
          <p14:tracePt t="7456" x="4622800" y="1517650"/>
          <p14:tracePt t="7465" x="4895850" y="1460500"/>
          <p14:tracePt t="7472" x="5124450" y="1441450"/>
          <p14:tracePt t="7481" x="5391150" y="1416050"/>
          <p14:tracePt t="7487" x="5594350" y="1416050"/>
          <p14:tracePt t="7496" x="5803900" y="1416050"/>
          <p14:tracePt t="7504" x="6045200" y="1416050"/>
          <p14:tracePt t="7513" x="6305550" y="1416050"/>
          <p14:tracePt t="7520" x="6559550" y="1416050"/>
          <p14:tracePt t="7528" x="6718300" y="1416050"/>
          <p14:tracePt t="7536" x="7029450" y="1416050"/>
          <p14:tracePt t="7545" x="7391400" y="1416050"/>
          <p14:tracePt t="7552" x="7734300" y="1416050"/>
          <p14:tracePt t="7563" x="8077200" y="1416050"/>
          <p14:tracePt t="7568" x="8356600" y="1403350"/>
          <p14:tracePt t="7576" x="8661400" y="1403350"/>
          <p14:tracePt t="7584" x="8909050" y="1422400"/>
          <p14:tracePt t="7592" x="9086850" y="1428750"/>
          <p14:tracePt t="7600" x="9239250" y="1460500"/>
          <p14:tracePt t="7609" x="9321800" y="1473200"/>
          <p14:tracePt t="7616" x="9391650" y="1479550"/>
          <p14:tracePt t="7624" x="9442450" y="1479550"/>
          <p14:tracePt t="7632" x="9486900" y="1492250"/>
          <p14:tracePt t="7640" x="9518650" y="1492250"/>
          <p14:tracePt t="7648" x="9531350" y="1492250"/>
          <p14:tracePt t="7657" x="9544050" y="1498600"/>
          <p14:tracePt t="7674" x="9550400" y="1498600"/>
          <p14:tracePt t="7697" x="9556750" y="1498600"/>
          <p14:tracePt t="7704" x="9556750" y="1504950"/>
          <p14:tracePt t="7712" x="9563100" y="1517650"/>
          <p14:tracePt t="7720" x="9569450" y="1536700"/>
          <p14:tracePt t="7728" x="9569450" y="1549400"/>
          <p14:tracePt t="7736" x="9569450" y="1568450"/>
          <p14:tracePt t="7745" x="9569450" y="1587500"/>
          <p14:tracePt t="7752" x="9569450" y="1612900"/>
          <p14:tracePt t="7761" x="9569450" y="1638300"/>
          <p14:tracePt t="7768" x="9569450" y="1663700"/>
          <p14:tracePt t="7777" x="9575800" y="1695450"/>
          <p14:tracePt t="7784" x="9582150" y="1727200"/>
          <p14:tracePt t="7792" x="9601200" y="1758950"/>
          <p14:tracePt t="7800" x="9626600" y="1803400"/>
          <p14:tracePt t="7808" x="9664700" y="1854200"/>
          <p14:tracePt t="7816" x="9690100" y="1873250"/>
          <p14:tracePt t="7824" x="9721850" y="1885950"/>
          <p14:tracePt t="7832" x="9721850" y="1892300"/>
          <p14:tracePt t="7840" x="9728200" y="1898650"/>
          <p14:tracePt t="7848" x="9734550" y="1898650"/>
          <p14:tracePt t="7883" x="9740900" y="1898650"/>
          <p14:tracePt t="7897" x="9747250" y="1905000"/>
          <p14:tracePt t="7904" x="9766300" y="1924050"/>
          <p14:tracePt t="7912" x="9779000" y="1924050"/>
          <p14:tracePt t="7921" x="9810750" y="1936750"/>
          <p14:tracePt t="7928" x="9836150" y="1949450"/>
          <p14:tracePt t="7937" x="9855200" y="1955800"/>
          <p14:tracePt t="7944" x="9867900" y="1962150"/>
          <p14:tracePt t="8004" x="9867900" y="1968500"/>
          <p14:tracePt t="8014" x="9867900" y="1974850"/>
          <p14:tracePt t="8019" x="9867900" y="1987550"/>
          <p14:tracePt t="8024" x="9867900" y="1993900"/>
          <p14:tracePt t="8032" x="9867900" y="2006600"/>
          <p14:tracePt t="8040" x="9867900" y="2025650"/>
          <p14:tracePt t="8048" x="9867900" y="2044700"/>
          <p14:tracePt t="8057" x="9867900" y="2057400"/>
          <p14:tracePt t="8064" x="9867900" y="2063750"/>
          <p14:tracePt t="8072" x="9867900" y="2070100"/>
          <p14:tracePt t="8080" x="9874250" y="2076450"/>
          <p14:tracePt t="8106" x="9874250" y="2082800"/>
          <p14:tracePt t="8138" x="9874250" y="2089150"/>
          <p14:tracePt t="8145" x="9874250" y="2101850"/>
          <p14:tracePt t="8153" x="9867900" y="2114550"/>
          <p14:tracePt t="8161" x="9861550" y="2114550"/>
          <p14:tracePt t="8168" x="9861550" y="2127250"/>
          <p14:tracePt t="8185" x="9861550" y="2133600"/>
          <p14:tracePt t="8388" x="9867900" y="2133600"/>
          <p14:tracePt t="8612" x="9874250" y="2133600"/>
          <p14:tracePt t="8676" x="9874250" y="2127250"/>
          <p14:tracePt t="8685" x="9874250" y="2120900"/>
          <p14:tracePt t="8704" x="9880600" y="2101850"/>
          <p14:tracePt t="8715" x="9893300" y="2082800"/>
          <p14:tracePt t="8722" x="9906000" y="2082800"/>
          <p14:tracePt t="8729" x="9931400" y="2070100"/>
          <p14:tracePt t="8736" x="9975850" y="2051050"/>
          <p14:tracePt t="8745" x="10052050" y="2044700"/>
          <p14:tracePt t="8752" x="10134600" y="2044700"/>
          <p14:tracePt t="8760" x="10223500" y="2044700"/>
          <p14:tracePt t="8768" x="10306050" y="2044700"/>
          <p14:tracePt t="8776" x="10382250" y="2044700"/>
          <p14:tracePt t="8785" x="10445750" y="2038350"/>
          <p14:tracePt t="8793" x="10496550" y="2038350"/>
          <p14:tracePt t="8800" x="10553700" y="2038350"/>
          <p14:tracePt t="8809" x="10585450" y="2038350"/>
          <p14:tracePt t="8817" x="10610850" y="2038350"/>
          <p14:tracePt t="8823" x="10629900" y="2038350"/>
          <p14:tracePt t="8832" x="10648950" y="2038350"/>
          <p14:tracePt t="8840" x="10655300" y="2038350"/>
          <p14:tracePt t="8849" x="10661650" y="2038350"/>
          <p14:tracePt t="8856" x="10668000" y="2038350"/>
          <p14:tracePt t="8950" x="10668000" y="2051050"/>
          <p14:tracePt t="8952" x="10648950" y="2057400"/>
          <p14:tracePt t="8960" x="10623550" y="2070100"/>
          <p14:tracePt t="8968" x="10579100" y="2082800"/>
          <p14:tracePt t="8976" x="10541000" y="2101850"/>
          <p14:tracePt t="8984" x="10509250" y="2108200"/>
          <p14:tracePt t="8992" x="10471150" y="2114550"/>
          <p14:tracePt t="9000" x="10445750" y="2127250"/>
          <p14:tracePt t="9008" x="10426700" y="2127250"/>
          <p14:tracePt t="9016" x="10394950" y="2133600"/>
          <p14:tracePt t="9024" x="10375900" y="2139950"/>
          <p14:tracePt t="9033" x="10350500" y="2152650"/>
          <p14:tracePt t="9042" x="10306050" y="2159000"/>
          <p14:tracePt t="9049" x="10267950" y="2159000"/>
          <p14:tracePt t="9056" x="10236200" y="2165350"/>
          <p14:tracePt t="9064" x="10179050" y="2184400"/>
          <p14:tracePt t="9072" x="10147300" y="2190750"/>
          <p14:tracePt t="9080" x="10115550" y="2197100"/>
          <p14:tracePt t="9088" x="10102850" y="2203450"/>
          <p14:tracePt t="9097" x="10096500" y="2203450"/>
          <p14:tracePt t="9104" x="10077450" y="2203450"/>
          <p14:tracePt t="9112" x="10058400" y="2203450"/>
          <p14:tracePt t="9120" x="10045700" y="2203450"/>
          <p14:tracePt t="9128" x="10020300" y="2203450"/>
          <p14:tracePt t="9137" x="9994900" y="2203450"/>
          <p14:tracePt t="9145" x="9975850" y="2203450"/>
          <p14:tracePt t="9152" x="9950450" y="2203450"/>
          <p14:tracePt t="9162" x="9937750" y="2203450"/>
          <p14:tracePt t="9168" x="9925050" y="2203450"/>
          <p14:tracePt t="9235" x="9912350" y="2203450"/>
          <p14:tracePt t="9240" x="9906000" y="2203450"/>
          <p14:tracePt t="9249" x="9893300" y="2203450"/>
          <p14:tracePt t="9257" x="9886950" y="2203450"/>
          <p14:tracePt t="9264" x="9874250" y="2203450"/>
          <p14:tracePt t="9273" x="9867900" y="2203450"/>
          <p14:tracePt t="9340" x="9861550" y="2203450"/>
          <p14:tracePt t="9345" x="9848850" y="2203450"/>
          <p14:tracePt t="9353" x="9829800" y="2203450"/>
          <p14:tracePt t="9360" x="9817100" y="2203450"/>
          <p14:tracePt t="9368" x="9798050" y="2203450"/>
          <p14:tracePt t="9377" x="9785350" y="2203450"/>
          <p14:tracePt t="9444" x="9779000" y="2197100"/>
          <p14:tracePt t="9582" x="9779000" y="2190750"/>
          <p14:tracePt t="9628" x="9779000" y="2184400"/>
          <p14:tracePt t="9650" x="9785350" y="2184400"/>
          <p14:tracePt t="9667" x="9791700" y="2184400"/>
          <p14:tracePt t="9673" x="9798050" y="2178050"/>
          <p14:tracePt t="9698" x="9810750" y="2178050"/>
          <p14:tracePt t="9715" x="9817100" y="2178050"/>
          <p14:tracePt t="9729" x="9842500" y="2178050"/>
          <p14:tracePt t="9736" x="9867900" y="2178050"/>
          <p14:tracePt t="9744" x="9925050" y="2178050"/>
          <p14:tracePt t="9752" x="9988550" y="2178050"/>
          <p14:tracePt t="9760" x="10052050" y="2184400"/>
          <p14:tracePt t="9768" x="10121900" y="2190750"/>
          <p14:tracePt t="9776" x="10166350" y="2190750"/>
          <p14:tracePt t="9784" x="10217150" y="2190750"/>
          <p14:tracePt t="9792" x="10248900" y="2190750"/>
          <p14:tracePt t="9800" x="10261600" y="2190750"/>
          <p14:tracePt t="9809" x="10267950" y="2190750"/>
          <p14:tracePt t="10006" x="10274300" y="2190750"/>
          <p14:tracePt t="10018" x="10280650" y="2190750"/>
          <p14:tracePt t="10025" x="10287000" y="2190750"/>
          <p14:tracePt t="10033" x="10293350" y="2190750"/>
          <p14:tracePt t="10050" x="10299700" y="2190750"/>
          <p14:tracePt t="10056" x="10306050" y="2190750"/>
          <p14:tracePt t="10065" x="10312400" y="2190750"/>
          <p14:tracePt t="10072" x="10331450" y="2190750"/>
          <p14:tracePt t="10080" x="10350500" y="2190750"/>
          <p14:tracePt t="10088" x="10369550" y="2190750"/>
          <p14:tracePt t="10096" x="10407650" y="2203450"/>
          <p14:tracePt t="10104" x="10445750" y="2209800"/>
          <p14:tracePt t="10112" x="10496550" y="2216150"/>
          <p14:tracePt t="10121" x="10534650" y="2216150"/>
          <p14:tracePt t="10127" x="10553700" y="2222500"/>
          <p14:tracePt t="10145" x="10560050" y="2222500"/>
          <p14:tracePt t="10210" x="10566400" y="2222500"/>
          <p14:tracePt t="10216" x="10572750" y="2222500"/>
          <p14:tracePt t="10258" x="10579100" y="2222500"/>
          <p14:tracePt t="10308" x="10585450" y="2222500"/>
          <p14:tracePt t="10326" x="10591800" y="2222500"/>
          <p14:tracePt t="10328" x="10604500" y="2222500"/>
          <p14:tracePt t="10336" x="10610850" y="2222500"/>
          <p14:tracePt t="10378" x="10617200" y="2222500"/>
          <p14:tracePt t="10393" x="10623550" y="2222500"/>
          <p14:tracePt t="10401" x="10629900" y="2222500"/>
          <p14:tracePt t="10409" x="10642600" y="2222500"/>
          <p14:tracePt t="10416" x="10655300" y="2222500"/>
          <p14:tracePt t="10425" x="10668000" y="2222500"/>
          <p14:tracePt t="10432" x="10674350" y="2222500"/>
          <p14:tracePt t="10440" x="10687050" y="2222500"/>
          <p14:tracePt t="10491" x="10693400" y="2222500"/>
          <p14:tracePt t="10504" x="10693400" y="2216150"/>
          <p14:tracePt t="10530" x="10693400" y="2209800"/>
          <p14:tracePt t="10536" x="10680700" y="2209800"/>
          <p14:tracePt t="10544" x="10655300" y="2209800"/>
          <p14:tracePt t="10552" x="10617200" y="2209800"/>
          <p14:tracePt t="10561" x="10572750" y="2209800"/>
          <p14:tracePt t="10568" x="10521950" y="2209800"/>
          <p14:tracePt t="10576" x="10458450" y="2216150"/>
          <p14:tracePt t="10584" x="10375900" y="2235200"/>
          <p14:tracePt t="10592" x="10274300" y="2273300"/>
          <p14:tracePt t="10600" x="10160000" y="2349500"/>
          <p14:tracePt t="10608" x="10045700" y="2387600"/>
          <p14:tracePt t="10617" x="9956800" y="2432050"/>
          <p14:tracePt t="10624" x="9874250" y="2457450"/>
          <p14:tracePt t="10633" x="9804400" y="2470150"/>
          <p14:tracePt t="10640" x="9747250" y="2489200"/>
          <p14:tracePt t="10648" x="9677400" y="2508250"/>
          <p14:tracePt t="10656" x="9594850" y="2520950"/>
          <p14:tracePt t="10664" x="9512300" y="2527300"/>
          <p14:tracePt t="10673" x="9448800" y="2527300"/>
          <p14:tracePt t="10680" x="9385300" y="2533650"/>
          <p14:tracePt t="10688" x="9353550" y="2533650"/>
          <p14:tracePt t="10696" x="9347200" y="2533650"/>
          <p14:tracePt t="10704" x="9334500" y="2533650"/>
          <p14:tracePt t="10730" x="9328150" y="2533650"/>
          <p14:tracePt t="10736" x="9321800" y="2527300"/>
          <p14:tracePt t="10744" x="9315450" y="2508250"/>
          <p14:tracePt t="10753" x="9296400" y="2489200"/>
          <p14:tracePt t="10761" x="9283700" y="2476500"/>
          <p14:tracePt t="10768" x="9251950" y="2463800"/>
          <p14:tracePt t="10777" x="9232900" y="2451100"/>
          <p14:tracePt t="10784" x="9207500" y="2432050"/>
          <p14:tracePt t="10792" x="9194800" y="2432050"/>
          <p14:tracePt t="10799" x="9182100" y="2425700"/>
          <p14:tracePt t="10808" x="9163050" y="2419350"/>
          <p14:tracePt t="10816" x="9163050" y="2413000"/>
          <p14:tracePt t="10825" x="9144000" y="2393950"/>
          <p14:tracePt t="10832" x="9118600" y="2381250"/>
          <p14:tracePt t="10840" x="9074150" y="2343150"/>
          <p14:tracePt t="11230" x="9074150" y="2336800"/>
          <p14:tracePt t="11275" x="9074150" y="2330450"/>
          <p14:tracePt t="11283" x="9061450" y="2317750"/>
          <p14:tracePt t="11289" x="9042400" y="2317750"/>
          <p14:tracePt t="11297" x="9036050" y="2305050"/>
          <p14:tracePt t="11311" x="9029700" y="2298700"/>
          <p14:tracePt t="11324" x="9004300" y="2279650"/>
          <p14:tracePt t="11331" x="8991600" y="2273300"/>
          <p14:tracePt t="11338" x="8972550" y="2254250"/>
          <p14:tracePt t="11345" x="8966200" y="2235200"/>
          <p14:tracePt t="11352" x="8953500" y="2203450"/>
          <p14:tracePt t="11360" x="8953500" y="2171700"/>
          <p14:tracePt t="11368" x="8934450" y="2133600"/>
          <p14:tracePt t="11376" x="8921750" y="2089150"/>
          <p14:tracePt t="11385" x="8902700" y="2025650"/>
          <p14:tracePt t="11391" x="8890000" y="1993900"/>
          <p14:tracePt t="11401" x="8851900" y="1968500"/>
          <p14:tracePt t="11408" x="8820150" y="1949450"/>
          <p14:tracePt t="11417" x="8801100" y="1930400"/>
          <p14:tracePt t="11424" x="8763000" y="1905000"/>
          <p14:tracePt t="11433" x="8724900" y="1879600"/>
          <p14:tracePt t="11440" x="8661400" y="1847850"/>
          <p14:tracePt t="11448" x="8591550" y="1803400"/>
          <p14:tracePt t="11456" x="8515350" y="1765300"/>
          <p14:tracePt t="11465" x="8458200" y="1739900"/>
          <p14:tracePt t="11473" x="8375650" y="1708150"/>
          <p14:tracePt t="11481" x="8312150" y="1670050"/>
          <p14:tracePt t="11488" x="8261350" y="1638300"/>
          <p14:tracePt t="11497" x="8223250" y="1625600"/>
          <p14:tracePt t="11504" x="8204200" y="1612900"/>
          <p14:tracePt t="11513" x="8185150" y="1606550"/>
          <p14:tracePt t="11520" x="8166100" y="1606550"/>
          <p14:tracePt t="11528" x="8147050" y="1606550"/>
          <p14:tracePt t="11536" x="8115300" y="1593850"/>
          <p14:tracePt t="11544" x="8064500" y="1593850"/>
          <p14:tracePt t="11552" x="7994650" y="1587500"/>
          <p14:tracePt t="11560" x="7924800" y="1587500"/>
          <p14:tracePt t="11569" x="7835900" y="1587500"/>
          <p14:tracePt t="11576" x="7747000" y="1587500"/>
          <p14:tracePt t="11584" x="7664450" y="1587500"/>
          <p14:tracePt t="11592" x="7613650" y="1587500"/>
          <p14:tracePt t="11600" x="7562850" y="1587500"/>
          <p14:tracePt t="11608" x="7531100" y="1587500"/>
          <p14:tracePt t="11617" x="7524750" y="1587500"/>
          <p14:tracePt t="11624" x="7518400" y="1587500"/>
          <p14:tracePt t="11632" x="7512050" y="1587500"/>
          <p14:tracePt t="11650" x="7499350" y="1581150"/>
          <p14:tracePt t="11658" x="7486650" y="1581150"/>
          <p14:tracePt t="11665" x="7442200" y="1581150"/>
          <p14:tracePt t="11672" x="7410450" y="1581150"/>
          <p14:tracePt t="11680" x="7366000" y="1581150"/>
          <p14:tracePt t="11688" x="7315200" y="1581150"/>
          <p14:tracePt t="11696" x="7283450" y="1581150"/>
          <p14:tracePt t="11704" x="7245350" y="1581150"/>
          <p14:tracePt t="11713" x="7219950" y="1581150"/>
          <p14:tracePt t="11720" x="7194550" y="1581150"/>
          <p14:tracePt t="11729" x="7169150" y="1581150"/>
          <p14:tracePt t="11737" x="7143750" y="1581150"/>
          <p14:tracePt t="11745" x="7124700" y="1581150"/>
          <p14:tracePt t="11752" x="7099300" y="1574800"/>
          <p14:tracePt t="11760" x="7067550" y="1555750"/>
          <p14:tracePt t="11767" x="7048500" y="1555750"/>
          <p14:tracePt t="11777" x="7023100" y="1555750"/>
          <p14:tracePt t="11784" x="7016750" y="1555750"/>
          <p14:tracePt t="11792" x="7004050" y="1555750"/>
          <p14:tracePt t="11800" x="6978650" y="1555750"/>
          <p14:tracePt t="11808" x="6959600" y="1555750"/>
          <p14:tracePt t="11816" x="6921500" y="1555750"/>
          <p14:tracePt t="11825" x="6877050" y="1581150"/>
          <p14:tracePt t="11832" x="6832600" y="1600200"/>
          <p14:tracePt t="11840" x="6788150" y="1619250"/>
          <p14:tracePt t="11848" x="6743700" y="1631950"/>
          <p14:tracePt t="11856" x="6692900" y="1638300"/>
          <p14:tracePt t="11864" x="6623050" y="1638300"/>
          <p14:tracePt t="11872" x="6553200" y="1638300"/>
          <p14:tracePt t="11881" x="6477000" y="1625600"/>
          <p14:tracePt t="11889" x="6407150" y="1612900"/>
          <p14:tracePt t="11896" x="6324600" y="1606550"/>
          <p14:tracePt t="11905" x="6242050" y="1593850"/>
          <p14:tracePt t="11912" x="6153150" y="1587500"/>
          <p14:tracePt t="11920" x="6070600" y="1587500"/>
          <p14:tracePt t="11928" x="5956300" y="1587500"/>
          <p14:tracePt t="11938" x="5784850" y="1587500"/>
          <p14:tracePt t="11945" x="5676900" y="1587500"/>
          <p14:tracePt t="11952" x="5537200" y="1587500"/>
          <p14:tracePt t="11960" x="5416550" y="1587500"/>
          <p14:tracePt t="11969" x="5264150" y="1587500"/>
          <p14:tracePt t="11976" x="5149850" y="1568450"/>
          <p14:tracePt t="11984" x="5048250" y="1555750"/>
          <p14:tracePt t="11992" x="4940300" y="1549400"/>
          <p14:tracePt t="12000" x="4864100" y="1549400"/>
          <p14:tracePt t="12008" x="4800600" y="1549400"/>
          <p14:tracePt t="12016" x="4756150" y="1549400"/>
          <p14:tracePt t="12025" x="4743450" y="1549400"/>
          <p14:tracePt t="12032" x="4692650" y="1555750"/>
          <p14:tracePt t="12041" x="4648200" y="1568450"/>
          <p14:tracePt t="12047" x="4597400" y="1581150"/>
          <p14:tracePt t="12056" x="4552950" y="1587500"/>
          <p14:tracePt t="12064" x="4508500" y="1593850"/>
          <p14:tracePt t="12072" x="4464050" y="1600200"/>
          <p14:tracePt t="12080" x="4413250" y="1600200"/>
          <p14:tracePt t="12088" x="4362450" y="1600200"/>
          <p14:tracePt t="12096" x="4305300" y="1600200"/>
          <p14:tracePt t="12106" x="4248150" y="1600200"/>
          <p14:tracePt t="12112" x="4178300" y="1600200"/>
          <p14:tracePt t="12120" x="4121150" y="1600200"/>
          <p14:tracePt t="12128" x="4083050" y="1600200"/>
          <p14:tracePt t="12137" x="4038600" y="1612900"/>
          <p14:tracePt t="12144" x="4006850" y="1619250"/>
          <p14:tracePt t="12154" x="3981450" y="1625600"/>
          <p14:tracePt t="12159" x="3962400" y="1638300"/>
          <p14:tracePt t="12168" x="3949700" y="1644650"/>
          <p14:tracePt t="12176" x="3943350" y="1644650"/>
          <p14:tracePt t="12185" x="3924300" y="1651000"/>
          <p14:tracePt t="12193" x="3905250" y="1657350"/>
          <p14:tracePt t="12200" x="3892550" y="1663700"/>
          <p14:tracePt t="12208" x="3879850" y="1663700"/>
          <p14:tracePt t="12217" x="3873500" y="1663700"/>
          <p14:tracePt t="12224" x="3854450" y="1670050"/>
          <p14:tracePt t="12232" x="3848100" y="1670050"/>
          <p14:tracePt t="12240" x="3822700" y="1676400"/>
          <p14:tracePt t="12249" x="3803650" y="1676400"/>
          <p14:tracePt t="12256" x="3784600" y="1676400"/>
          <p14:tracePt t="12264" x="3752850" y="1689100"/>
          <p14:tracePt t="12272" x="3714750" y="1695450"/>
          <p14:tracePt t="12280" x="3683000" y="1714500"/>
          <p14:tracePt t="12288" x="3663950" y="1720850"/>
          <p14:tracePt t="12296" x="3638550" y="1727200"/>
          <p14:tracePt t="12304" x="3625850" y="1733550"/>
          <p14:tracePt t="12312" x="3613150" y="1733550"/>
          <p14:tracePt t="12320" x="3600450" y="1739900"/>
          <p14:tracePt t="12328" x="3587750" y="1746250"/>
          <p14:tracePt t="12337" x="3568700" y="1746250"/>
          <p14:tracePt t="12343" x="3549650" y="1765300"/>
          <p14:tracePt t="12352" x="3517900" y="1771650"/>
          <p14:tracePt t="12359" x="3486150" y="1784350"/>
          <p14:tracePt t="12369" x="3435350" y="1809750"/>
          <p14:tracePt t="12375" x="3378200" y="1841500"/>
          <p14:tracePt t="12384" x="3314700" y="1879600"/>
          <p14:tracePt t="12392" x="3276600" y="1905000"/>
          <p14:tracePt t="12401" x="3238500" y="1936750"/>
          <p14:tracePt t="12408" x="3181350" y="1981200"/>
          <p14:tracePt t="12416" x="3143250" y="2012950"/>
          <p14:tracePt t="12424" x="3130550" y="2025650"/>
          <p14:tracePt t="12432" x="3111500" y="2038350"/>
          <p14:tracePt t="12440" x="3111500" y="2051050"/>
          <p14:tracePt t="12449" x="3098800" y="2057400"/>
          <p14:tracePt t="12456" x="3098800" y="2063750"/>
          <p14:tracePt t="12465" x="3098800" y="2070100"/>
          <p14:tracePt t="12472" x="3092450" y="2070100"/>
          <p14:tracePt t="12481" x="3086100" y="2082800"/>
          <p14:tracePt t="12488" x="3073400" y="2101850"/>
          <p14:tracePt t="12496" x="3054350" y="2127250"/>
          <p14:tracePt t="12504" x="3041650" y="2146300"/>
          <p14:tracePt t="12512" x="3028950" y="2159000"/>
          <p14:tracePt t="12520" x="3022600" y="2171700"/>
          <p14:tracePt t="12528" x="3009900" y="2184400"/>
          <p14:tracePt t="12546" x="3009900" y="2190750"/>
          <p14:tracePt t="12569" x="3003550" y="2190750"/>
          <p14:tracePt t="12627" x="3003550" y="2203450"/>
          <p14:tracePt t="12632" x="3003550" y="2209800"/>
          <p14:tracePt t="12650" x="2997200" y="2216150"/>
          <p14:tracePt t="12657" x="2997200" y="2222500"/>
          <p14:tracePt t="12665" x="2997200" y="2228850"/>
          <p14:tracePt t="12672" x="2997200" y="2235200"/>
          <p14:tracePt t="12681" x="2997200" y="2241550"/>
          <p14:tracePt t="12688" x="2997200" y="2247900"/>
          <p14:tracePt t="12704" x="2997200" y="2254250"/>
          <p14:tracePt t="12712" x="2997200" y="2260600"/>
          <p14:tracePt t="12720" x="2990850" y="2266950"/>
          <p14:tracePt t="12746" x="2984500" y="2279650"/>
          <p14:tracePt t="12753" x="2984500" y="2286000"/>
          <p14:tracePt t="12761" x="2978150" y="2292350"/>
          <p14:tracePt t="12768" x="2971800" y="2292350"/>
          <p14:tracePt t="12776" x="2959100" y="2305050"/>
          <p14:tracePt t="12784" x="2952750" y="2317750"/>
          <p14:tracePt t="12792" x="2946400" y="2324100"/>
          <p14:tracePt t="12800" x="2933700" y="2330450"/>
          <p14:tracePt t="12809" x="2927350" y="2343150"/>
          <p14:tracePt t="12816" x="2914650" y="2349500"/>
          <p14:tracePt t="12825" x="2908300" y="2355850"/>
          <p14:tracePt t="12842" x="2901950" y="2355850"/>
          <p14:tracePt t="12848" x="2901950" y="2362200"/>
          <p14:tracePt t="12857" x="2895600" y="2368550"/>
          <p14:tracePt t="12873" x="2882900" y="2381250"/>
          <p14:tracePt t="12880" x="2876550" y="2381250"/>
          <p14:tracePt t="12888" x="2844800" y="2400300"/>
          <p14:tracePt t="12896" x="2832100" y="2406650"/>
          <p14:tracePt t="12904" x="2813050" y="2419350"/>
          <p14:tracePt t="12912" x="2800350" y="2432050"/>
          <p14:tracePt t="12921" x="2781300" y="2438400"/>
          <p14:tracePt t="12928" x="2768600" y="2444750"/>
          <p14:tracePt t="12947" x="2762250" y="2444750"/>
          <p14:tracePt t="13029" x="2755900" y="2444750"/>
          <p14:tracePt t="13035" x="2749550" y="2451100"/>
          <p14:tracePt t="13040" x="2736850" y="2451100"/>
          <p14:tracePt t="13048" x="2736850" y="2457450"/>
          <p14:tracePt t="13058" x="2730500" y="2457450"/>
          <p14:tracePt t="13144" x="2717800" y="2463800"/>
          <p14:tracePt t="13153" x="2711450" y="2470150"/>
          <p14:tracePt t="13169" x="2711450" y="2476500"/>
          <p14:tracePt t="13236" x="2705100" y="2482850"/>
          <p14:tracePt t="13258" x="2698750" y="2482850"/>
          <p14:tracePt t="13265" x="2692400" y="2482850"/>
          <p14:tracePt t="13273" x="2686050" y="2482850"/>
          <p14:tracePt t="13280" x="2679700" y="2482850"/>
          <p14:tracePt t="13289" x="2667000" y="2482850"/>
          <p14:tracePt t="13296" x="2654300" y="2482850"/>
          <p14:tracePt t="13304" x="2635250" y="2482850"/>
          <p14:tracePt t="13312" x="2616200" y="2482850"/>
          <p14:tracePt t="13321" x="2603500" y="2482850"/>
          <p14:tracePt t="13327" x="2590800" y="2482850"/>
          <p14:tracePt t="13337" x="2584450" y="2482850"/>
          <p14:tracePt t="13344" x="2571750" y="2482850"/>
          <p14:tracePt t="13352" x="2559050" y="2482850"/>
          <p14:tracePt t="13360" x="2546350" y="2482850"/>
          <p14:tracePt t="13377" x="2533650" y="2482850"/>
          <p14:tracePt t="13385" x="2527300" y="2482850"/>
          <p14:tracePt t="13393" x="2508250" y="2482850"/>
          <p14:tracePt t="13401" x="2501900" y="2482850"/>
          <p14:tracePt t="13408" x="2489200" y="2482850"/>
          <p14:tracePt t="13416" x="2482850" y="2482850"/>
          <p14:tracePt t="13434" x="2476500" y="2482850"/>
          <p14:tracePt t="13441" x="2470150" y="2482850"/>
          <p14:tracePt t="13448" x="2463800" y="2482850"/>
          <p14:tracePt t="13457" x="2451100" y="2482850"/>
          <p14:tracePt t="13465" x="2438400" y="2482850"/>
          <p14:tracePt t="13472" x="2413000" y="2482850"/>
          <p14:tracePt t="13480" x="2381250" y="2482850"/>
          <p14:tracePt t="13489" x="2355850" y="2482850"/>
          <p14:tracePt t="13497" x="2317750" y="2482850"/>
          <p14:tracePt t="13505" x="2279650" y="2482850"/>
          <p14:tracePt t="13512" x="2254250" y="2482850"/>
          <p14:tracePt t="13520" x="2228850" y="2482850"/>
          <p14:tracePt t="13528" x="2209800" y="2482850"/>
          <p14:tracePt t="13536" x="2203450" y="2482850"/>
          <p14:tracePt t="13543" x="2197100" y="2482850"/>
          <p14:tracePt t="13552" x="2178050" y="2482850"/>
          <p14:tracePt t="13560" x="2165350" y="2482850"/>
          <p14:tracePt t="13577" x="2152650" y="2482850"/>
          <p14:tracePt t="13585" x="2146300" y="2482850"/>
          <p14:tracePt t="13626" x="2139950" y="2482850"/>
          <p14:tracePt t="13658" x="2165350" y="2482850"/>
          <p14:tracePt t="13664" x="2197100" y="2482850"/>
          <p14:tracePt t="13673" x="2241550" y="2482850"/>
          <p14:tracePt t="13681" x="2273300" y="2482850"/>
          <p14:tracePt t="13688" x="2305050" y="2482850"/>
          <p14:tracePt t="13696" x="2355850" y="2482850"/>
          <p14:tracePt t="13704" x="2432050" y="2482850"/>
          <p14:tracePt t="13713" x="2514600" y="2482850"/>
          <p14:tracePt t="13720" x="2628900" y="2482850"/>
          <p14:tracePt t="13729" x="2755900" y="2482850"/>
          <p14:tracePt t="13736" x="2844800" y="2482850"/>
          <p14:tracePt t="13745" x="2914650" y="2482850"/>
          <p14:tracePt t="13752" x="2952750" y="2489200"/>
          <p14:tracePt t="13760" x="2971800" y="2489200"/>
          <p14:tracePt t="13794" x="2978150" y="2495550"/>
          <p14:tracePt t="13826" x="2971800" y="2495550"/>
          <p14:tracePt t="13916" x="2952750" y="2495550"/>
          <p14:tracePt t="13926" x="2940050" y="2495550"/>
          <p14:tracePt t="13930" x="2933700" y="2495550"/>
          <p14:tracePt t="13936" x="2927350" y="2495550"/>
          <p14:tracePt t="13955" x="2921000" y="2495550"/>
          <p14:tracePt t="13986" x="2914650" y="2495550"/>
          <p14:tracePt t="13998" x="2901950" y="2495550"/>
          <p14:tracePt t="14005" x="2895600" y="2495550"/>
          <p14:tracePt t="14008" x="2870200" y="2495550"/>
          <p14:tracePt t="14016" x="2851150" y="2508250"/>
          <p14:tracePt t="14025" x="2832100" y="2508250"/>
          <p14:tracePt t="14033" x="2806700" y="2508250"/>
          <p14:tracePt t="14041" x="2794000" y="2508250"/>
          <p14:tracePt t="14117" x="2787650" y="2508250"/>
          <p14:tracePt t="14125" x="2781300" y="2508250"/>
          <p14:tracePt t="14129" x="2774950" y="2508250"/>
          <p14:tracePt t="14153" x="2768600" y="2508250"/>
          <p14:tracePt t="14300" x="2774950" y="2501900"/>
          <p14:tracePt t="14310" x="2781300" y="2489200"/>
          <p14:tracePt t="14314" x="2787650" y="2482850"/>
          <p14:tracePt t="14321" x="2787650" y="2476500"/>
          <p14:tracePt t="14371" x="2787650" y="2470150"/>
          <p14:tracePt t="14386" x="2787650" y="2463800"/>
          <p14:tracePt t="14401" x="2787650" y="2457450"/>
          <p14:tracePt t="14409" x="2787650" y="2451100"/>
          <p14:tracePt t="14417" x="2787650" y="2444750"/>
          <p14:tracePt t="14433" x="2787650" y="2438400"/>
          <p14:tracePt t="14466" x="2781300" y="2438400"/>
          <p14:tracePt t="14572" x="2787650" y="2432050"/>
          <p14:tracePt t="14577" x="2800350" y="2432050"/>
          <p14:tracePt t="14585" x="2819400" y="2432050"/>
          <p14:tracePt t="14592" x="2825750" y="2432050"/>
          <p14:tracePt t="14600" x="2838450" y="2432050"/>
          <p14:tracePt t="14609" x="2851150" y="2432050"/>
          <p14:tracePt t="14616" x="2863850" y="2432050"/>
          <p14:tracePt t="14625" x="2870200" y="2432050"/>
          <p14:tracePt t="14632" x="2895600" y="2432050"/>
          <p14:tracePt t="14640" x="2908300" y="2432050"/>
          <p14:tracePt t="14648" x="2927350" y="2432050"/>
          <p14:tracePt t="14656" x="2940050" y="2432050"/>
          <p14:tracePt t="14664" x="2959100" y="2432050"/>
          <p14:tracePt t="14672" x="2971800" y="2432050"/>
          <p14:tracePt t="14680" x="2984500" y="2432050"/>
          <p14:tracePt t="15174" x="2990850" y="2432050"/>
          <p14:tracePt t="15186" x="3003550" y="2438400"/>
          <p14:tracePt t="15193" x="3009900" y="2451100"/>
          <p14:tracePt t="15200" x="3022600" y="2451100"/>
          <p14:tracePt t="15218" x="3028950" y="2457450"/>
          <p14:tracePt t="15233" x="3028950" y="2463800"/>
          <p14:tracePt t="15258" x="3028950" y="2470150"/>
          <p14:tracePt t="15282" x="3028950" y="2476500"/>
          <p14:tracePt t="15298" x="3028950" y="2482850"/>
          <p14:tracePt t="15313" x="3028950" y="2489200"/>
          <p14:tracePt t="15329" x="3028950" y="2501900"/>
          <p14:tracePt t="15338" x="3022600" y="2514600"/>
          <p14:tracePt t="15345" x="3022600" y="2520950"/>
          <p14:tracePt t="15353" x="3016250" y="2533650"/>
          <p14:tracePt t="15360" x="3003550" y="2546350"/>
          <p14:tracePt t="15369" x="2997200" y="2552700"/>
          <p14:tracePt t="15377" x="2990850" y="2565400"/>
          <p14:tracePt t="15385" x="2990850" y="2584450"/>
          <p14:tracePt t="15392" x="2978150" y="2603500"/>
          <p14:tracePt t="15402" x="2971800" y="2609850"/>
          <p14:tracePt t="15407" x="2965450" y="2628900"/>
          <p14:tracePt t="15416" x="2959100" y="2660650"/>
          <p14:tracePt t="15424" x="2952750" y="2679700"/>
          <p14:tracePt t="15433" x="2946400" y="2711450"/>
          <p14:tracePt t="15440" x="2927350" y="2749550"/>
          <p14:tracePt t="15450" x="2927350" y="2768600"/>
          <p14:tracePt t="15456" x="2921000" y="2794000"/>
          <p14:tracePt t="15464" x="2921000" y="2825750"/>
          <p14:tracePt t="15472" x="2921000" y="2844800"/>
          <p14:tracePt t="15480" x="2921000" y="2851150"/>
          <p14:tracePt t="15489" x="2921000" y="2857500"/>
          <p14:tracePt t="15497" x="2921000" y="2863850"/>
          <p14:tracePt t="15504" x="2921000" y="2870200"/>
          <p14:tracePt t="15513" x="2921000" y="2876550"/>
          <p14:tracePt t="15546" x="2921000" y="2882900"/>
          <p14:tracePt t="15586" x="2921000" y="2895600"/>
          <p14:tracePt t="15643" x="2921000" y="2901950"/>
          <p14:tracePt t="15665" x="2927350" y="2901950"/>
          <p14:tracePt t="15672" x="2940050" y="2901950"/>
          <p14:tracePt t="15680" x="2959100" y="2889250"/>
          <p14:tracePt t="15688" x="2971800" y="2889250"/>
          <p14:tracePt t="15697" x="2984500" y="2876550"/>
          <p14:tracePt t="15713" x="2997200" y="2876550"/>
          <p14:tracePt t="15805" x="2990850" y="2876550"/>
          <p14:tracePt t="15814" x="2978150" y="2876550"/>
          <p14:tracePt t="15822" x="2965450" y="2889250"/>
          <p14:tracePt t="15826" x="2933700" y="2908300"/>
          <p14:tracePt t="15833" x="2914650" y="2933700"/>
          <p14:tracePt t="15840" x="2876550" y="2971800"/>
          <p14:tracePt t="15848" x="2844800" y="2990850"/>
          <p14:tracePt t="15856" x="2806700" y="3009900"/>
          <p14:tracePt t="15865" x="2762250" y="3041650"/>
          <p14:tracePt t="15871" x="2724150" y="3067050"/>
          <p14:tracePt t="15880" x="2679700" y="3098800"/>
          <p14:tracePt t="15889" x="2647950" y="3117850"/>
          <p14:tracePt t="15897" x="2622550" y="3130550"/>
          <p14:tracePt t="15905" x="2603500" y="3136900"/>
          <p14:tracePt t="15914" x="2597150" y="3149600"/>
          <p14:tracePt t="15920" x="2590800" y="3149600"/>
          <p14:tracePt t="15930" x="2590800" y="3162300"/>
          <p14:tracePt t="15945" x="2590800" y="3168650"/>
          <p14:tracePt t="15961" x="2590800" y="3175000"/>
          <p14:tracePt t="15968" x="2590800" y="3181350"/>
          <p14:tracePt t="15977" x="2590800" y="3187700"/>
          <p14:tracePt t="15984" x="2590800" y="3200400"/>
          <p14:tracePt t="15992" x="2590800" y="3206750"/>
          <p14:tracePt t="16000" x="2590800" y="3213100"/>
          <p14:tracePt t="16009" x="2590800" y="3219450"/>
          <p14:tracePt t="16015" x="2590800" y="3225800"/>
          <p14:tracePt t="16024" x="2590800" y="3232150"/>
          <p14:tracePt t="16041" x="2590800" y="3238500"/>
          <p14:tracePt t="16049" x="2597150" y="3251200"/>
          <p14:tracePt t="16056" x="2603500" y="3257550"/>
          <p14:tracePt t="16064" x="2622550" y="3270250"/>
          <p14:tracePt t="16072" x="2635250" y="3289300"/>
          <p14:tracePt t="16079" x="2660650" y="3308350"/>
          <p14:tracePt t="16090" x="2673350" y="3333750"/>
          <p14:tracePt t="16096" x="2686050" y="3346450"/>
          <p14:tracePt t="16104" x="2686050" y="3365500"/>
          <p14:tracePt t="16111" x="2686050" y="3371850"/>
          <p14:tracePt t="16120" x="2686050" y="3390900"/>
          <p14:tracePt t="16128" x="2686050" y="3409950"/>
          <p14:tracePt t="16144" x="2686050" y="3422650"/>
          <p14:tracePt t="16151" x="2698750" y="3435350"/>
          <p14:tracePt t="16159" x="2698750" y="3441700"/>
          <p14:tracePt t="16180" x="2698750" y="3454400"/>
          <p14:tracePt t="16187" x="2698750" y="3460750"/>
          <p14:tracePt t="16192" x="2698750" y="3473450"/>
          <p14:tracePt t="16200" x="2692400" y="3486150"/>
          <p14:tracePt t="16208" x="2673350" y="3511550"/>
          <p14:tracePt t="16216" x="2673350" y="3524250"/>
          <p14:tracePt t="16224" x="2667000" y="3530600"/>
          <p14:tracePt t="16232" x="2647950" y="3556000"/>
          <p14:tracePt t="16248" x="2641600" y="3568700"/>
          <p14:tracePt t="16257" x="2628900" y="3587750"/>
          <p14:tracePt t="16264" x="2622550" y="3587750"/>
          <p14:tracePt t="16272" x="2616200" y="3594100"/>
          <p14:tracePt t="16280" x="2603500" y="3600450"/>
          <p14:tracePt t="16289" x="2584450" y="3600450"/>
          <p14:tracePt t="16296" x="2559050" y="3606800"/>
          <p14:tracePt t="16305" x="2520950" y="3619500"/>
          <p14:tracePt t="16313" x="2476500" y="3619500"/>
          <p14:tracePt t="16320" x="2444750" y="3619500"/>
          <p14:tracePt t="16328" x="2406650" y="3619500"/>
          <p14:tracePt t="16337" x="2381250" y="3619500"/>
          <p14:tracePt t="16344" x="2355850" y="3619500"/>
          <p14:tracePt t="16352" x="2336800" y="3619500"/>
          <p14:tracePt t="16360" x="2311400" y="3619500"/>
          <p14:tracePt t="16369" x="2305050" y="3619500"/>
          <p14:tracePt t="16376" x="2286000" y="3606800"/>
          <p14:tracePt t="16384" x="2273300" y="3600450"/>
          <p14:tracePt t="16392" x="2266950" y="3587750"/>
          <p14:tracePt t="16401" x="2247900" y="3568700"/>
          <p14:tracePt t="16409" x="2228850" y="3556000"/>
          <p14:tracePt t="16416" x="2216150" y="3536950"/>
          <p14:tracePt t="16424" x="2184400" y="3511550"/>
          <p14:tracePt t="16432" x="2171700" y="3498850"/>
          <p14:tracePt t="16441" x="2152650" y="3486150"/>
          <p14:tracePt t="16448" x="2133600" y="3460750"/>
          <p14:tracePt t="16465" x="2133600" y="3448050"/>
          <p14:tracePt t="16473" x="2133600" y="3435350"/>
          <p14:tracePt t="16480" x="2133600" y="3422650"/>
          <p14:tracePt t="16489" x="2133600" y="3409950"/>
          <p14:tracePt t="16496" x="2133600" y="3403600"/>
          <p14:tracePt t="16505" x="2133600" y="3378200"/>
          <p14:tracePt t="16513" x="2139950" y="3346450"/>
          <p14:tracePt t="16521" x="2139950" y="3314700"/>
          <p14:tracePt t="16529" x="2152650" y="3282950"/>
          <p14:tracePt t="16537" x="2152650" y="3257550"/>
          <p14:tracePt t="16544" x="2152650" y="3238500"/>
          <p14:tracePt t="16552" x="2146300" y="3219450"/>
          <p14:tracePt t="16560" x="2146300" y="3213100"/>
          <p14:tracePt t="16569" x="2146300" y="3200400"/>
          <p14:tracePt t="16575" x="2146300" y="3187700"/>
          <p14:tracePt t="16584" x="2146300" y="3181350"/>
          <p14:tracePt t="16591" x="2146300" y="3168650"/>
          <p14:tracePt t="16600" x="2146300" y="3149600"/>
          <p14:tracePt t="16608" x="2146300" y="3130550"/>
          <p14:tracePt t="16617" x="2152650" y="3098800"/>
          <p14:tracePt t="16624" x="2165350" y="3060700"/>
          <p14:tracePt t="16632" x="2190750" y="3028950"/>
          <p14:tracePt t="16640" x="2216150" y="2984500"/>
          <p14:tracePt t="16648" x="2235200" y="2946400"/>
          <p14:tracePt t="16657" x="2235200" y="2940050"/>
          <p14:tracePt t="16664" x="2254250" y="2914650"/>
          <p14:tracePt t="16681" x="2260600" y="2908300"/>
          <p14:tracePt t="16689" x="2266950" y="2895600"/>
          <p14:tracePt t="16697" x="2273300" y="2895600"/>
          <p14:tracePt t="16707" x="2286000" y="2889250"/>
          <p14:tracePt t="16712" x="2298700" y="2876550"/>
          <p14:tracePt t="16720" x="2324100" y="2876550"/>
          <p14:tracePt t="16729" x="2368550" y="2863850"/>
          <p14:tracePt t="16736" x="2425700" y="2844800"/>
          <p14:tracePt t="16744" x="2470150" y="2832100"/>
          <p14:tracePt t="16752" x="2520950" y="2825750"/>
          <p14:tracePt t="16760" x="2590800" y="2819400"/>
          <p14:tracePt t="16769" x="2609850" y="2819400"/>
          <p14:tracePt t="16777" x="2660650" y="2813050"/>
          <p14:tracePt t="16784" x="2686050" y="2813050"/>
          <p14:tracePt t="16792" x="2692400" y="2813050"/>
          <p14:tracePt t="16800" x="2705100" y="2813050"/>
          <p14:tracePt t="16817" x="2711450" y="2819400"/>
          <p14:tracePt t="16824" x="2724150" y="2838450"/>
          <p14:tracePt t="16832" x="2736850" y="2851150"/>
          <p14:tracePt t="16840" x="2749550" y="2863850"/>
          <p14:tracePt t="16848" x="2768600" y="2895600"/>
          <p14:tracePt t="16856" x="2794000" y="2914650"/>
          <p14:tracePt t="16864" x="2832100" y="2933700"/>
          <p14:tracePt t="16872" x="2857500" y="2959100"/>
          <p14:tracePt t="16879" x="2882900" y="2984500"/>
          <p14:tracePt t="16888" x="2895600" y="2997200"/>
          <p14:tracePt t="16897" x="2914650" y="3009900"/>
          <p14:tracePt t="16903" x="2921000" y="3028950"/>
          <p14:tracePt t="16912" x="2921000" y="3041650"/>
          <p14:tracePt t="16920" x="2921000" y="3073400"/>
          <p14:tracePt t="16928" x="2921000" y="3098800"/>
          <p14:tracePt t="16936" x="2921000" y="3124200"/>
          <p14:tracePt t="16945" x="2921000" y="3168650"/>
          <p14:tracePt t="16952" x="2921000" y="3181350"/>
          <p14:tracePt t="16961" x="2921000" y="3194050"/>
          <p14:tracePt t="16968" x="2908300" y="3225800"/>
          <p14:tracePt t="16977" x="2901950" y="3257550"/>
          <p14:tracePt t="16984" x="2901950" y="3302000"/>
          <p14:tracePt t="16992" x="2901950" y="3327400"/>
          <p14:tracePt t="17000" x="2895600" y="3352800"/>
          <p14:tracePt t="17009" x="2882900" y="3390900"/>
          <p14:tracePt t="17016" x="2876550" y="3409950"/>
          <p14:tracePt t="17025" x="2857500" y="3448050"/>
          <p14:tracePt t="17032" x="2832100" y="3479800"/>
          <p14:tracePt t="17040" x="2813050" y="3511550"/>
          <p14:tracePt t="17048" x="2800350" y="3536950"/>
          <p14:tracePt t="17056" x="2794000" y="3543300"/>
          <p14:tracePt t="17064" x="2781300" y="3562350"/>
          <p14:tracePt t="17072" x="2768600" y="3575050"/>
          <p14:tracePt t="17080" x="2743200" y="3581400"/>
          <p14:tracePt t="17089" x="2736850" y="3587750"/>
          <p14:tracePt t="17096" x="2724150" y="3594100"/>
          <p14:tracePt t="17105" x="2717800" y="3600450"/>
          <p14:tracePt t="17121" x="2705100" y="3600450"/>
          <p14:tracePt t="17171" x="2705100" y="3581400"/>
          <p14:tracePt t="17180" x="2717800" y="3511550"/>
          <p14:tracePt t="17185" x="2743200" y="3473450"/>
          <p14:tracePt t="17192" x="2774950" y="3371850"/>
          <p14:tracePt t="17200" x="2813050" y="3295650"/>
          <p14:tracePt t="17208" x="2844800" y="3219450"/>
          <p14:tracePt t="17216" x="2870200" y="3168650"/>
          <p14:tracePt t="17224" x="2908300" y="3105150"/>
          <p14:tracePt t="17231" x="2959100" y="3048000"/>
          <p14:tracePt t="17240" x="3035300" y="2971800"/>
          <p14:tracePt t="17248" x="3105150" y="2895600"/>
          <p14:tracePt t="17257" x="3181350" y="2832100"/>
          <p14:tracePt t="17264" x="3244850" y="2781300"/>
          <p14:tracePt t="17272" x="3282950" y="2736850"/>
          <p14:tracePt t="17280" x="3333750" y="2705100"/>
          <p14:tracePt t="17288" x="3365500" y="2686050"/>
          <p14:tracePt t="17296" x="3378200" y="2679700"/>
          <p14:tracePt t="17306" x="3397250" y="2667000"/>
          <p14:tracePt t="17338" x="3409950" y="2667000"/>
          <p14:tracePt t="17346" x="3422650" y="2698750"/>
          <p14:tracePt t="17352" x="3422650" y="2717800"/>
          <p14:tracePt t="17361" x="3435350" y="2755900"/>
          <p14:tracePt t="17368" x="3460750" y="2781300"/>
          <p14:tracePt t="17376" x="3498850" y="2813050"/>
          <p14:tracePt t="17384" x="3524250" y="2838450"/>
          <p14:tracePt t="17393" x="3562350" y="2863850"/>
          <p14:tracePt t="17401" x="3581400" y="2882900"/>
          <p14:tracePt t="17409" x="3606800" y="2901950"/>
          <p14:tracePt t="17416" x="3619500" y="2921000"/>
          <p14:tracePt t="17424" x="3632200" y="2921000"/>
          <p14:tracePt t="17432" x="3632200" y="2940050"/>
          <p14:tracePt t="17440" x="3632200" y="2952750"/>
          <p14:tracePt t="17448" x="3625850" y="2971800"/>
          <p14:tracePt t="17457" x="3606800" y="3003550"/>
          <p14:tracePt t="17464" x="3581400" y="3035300"/>
          <p14:tracePt t="17473" x="3568700" y="3041650"/>
          <p14:tracePt t="17480" x="3549650" y="3054350"/>
          <p14:tracePt t="17488" x="3530600" y="3079750"/>
          <p14:tracePt t="17496" x="3517900" y="3079750"/>
          <p14:tracePt t="17521" x="3505200" y="3079750"/>
          <p14:tracePt t="17529" x="3498850" y="3079750"/>
          <p14:tracePt t="17536" x="3486150" y="3079750"/>
          <p14:tracePt t="17545" x="3460750" y="3079750"/>
          <p14:tracePt t="17552" x="3422650" y="3079750"/>
          <p14:tracePt t="17560" x="3365500" y="3073400"/>
          <p14:tracePt t="17568" x="3314700" y="3067050"/>
          <p14:tracePt t="17577" x="3251200" y="3048000"/>
          <p14:tracePt t="17584" x="3194050" y="3035300"/>
          <p14:tracePt t="17592" x="3143250" y="3009900"/>
          <p14:tracePt t="17600" x="3105150" y="2984500"/>
          <p14:tracePt t="17608" x="3086100" y="2952750"/>
          <p14:tracePt t="17617" x="3067050" y="2921000"/>
          <p14:tracePt t="17625" x="3054350" y="2876550"/>
          <p14:tracePt t="17632" x="3048000" y="2851150"/>
          <p14:tracePt t="17640" x="3028950" y="2800350"/>
          <p14:tracePt t="17648" x="3028950" y="2781300"/>
          <p14:tracePt t="17657" x="3022600" y="2762250"/>
          <p14:tracePt t="17665" x="3022600" y="2755900"/>
          <p14:tracePt t="17672" x="3022600" y="2749550"/>
          <p14:tracePt t="17698" x="3022600" y="2743200"/>
          <p14:tracePt t="17705" x="3022600" y="2730500"/>
          <p14:tracePt t="17713" x="3028950" y="2711450"/>
          <p14:tracePt t="17720" x="3041650" y="2686050"/>
          <p14:tracePt t="17729" x="3060700" y="2654300"/>
          <p14:tracePt t="17736" x="3079750" y="2628900"/>
          <p14:tracePt t="17744" x="3098800" y="2609850"/>
          <p14:tracePt t="17753" x="3130550" y="2571750"/>
          <p14:tracePt t="17763" x="3162300" y="2540000"/>
          <p14:tracePt t="17768" x="3194050" y="2508250"/>
          <p14:tracePt t="17776" x="3213100" y="2489200"/>
          <p14:tracePt t="17784" x="3251200" y="2470150"/>
          <p14:tracePt t="17792" x="3263900" y="2457450"/>
          <p14:tracePt t="17800" x="3302000" y="2444750"/>
          <p14:tracePt t="17808" x="3314700" y="2438400"/>
          <p14:tracePt t="17817" x="3327400" y="2432050"/>
          <p14:tracePt t="17824" x="3346450" y="2425700"/>
          <p14:tracePt t="17832" x="3371850" y="2419350"/>
          <p14:tracePt t="17841" x="3390900" y="2419350"/>
          <p14:tracePt t="17847" x="3409950" y="2419350"/>
          <p14:tracePt t="17856" x="3435350" y="2419350"/>
          <p14:tracePt t="17864" x="3460750" y="2419350"/>
          <p14:tracePt t="17872" x="3486150" y="2419350"/>
          <p14:tracePt t="17880" x="3524250" y="2425700"/>
          <p14:tracePt t="17888" x="3568700" y="2451100"/>
          <p14:tracePt t="17896" x="3606800" y="2489200"/>
          <p14:tracePt t="17905" x="3625850" y="2520950"/>
          <p14:tracePt t="17912" x="3638550" y="2571750"/>
          <p14:tracePt t="17920" x="3651250" y="2635250"/>
          <p14:tracePt t="17928" x="3663950" y="2692400"/>
          <p14:tracePt t="17936" x="3663950" y="2717800"/>
          <p14:tracePt t="17944" x="3670300" y="2768600"/>
          <p14:tracePt t="17952" x="3683000" y="2806700"/>
          <p14:tracePt t="17960" x="3683000" y="2851150"/>
          <p14:tracePt t="17969" x="3683000" y="2882900"/>
          <p14:tracePt t="17976" x="3683000" y="2921000"/>
          <p14:tracePt t="17985" x="3683000" y="2965450"/>
          <p14:tracePt t="17993" x="3663950" y="3009900"/>
          <p14:tracePt t="18000" x="3644900" y="3028950"/>
          <p14:tracePt t="18008" x="3632200" y="3048000"/>
          <p14:tracePt t="18016" x="3594100" y="3086100"/>
          <p14:tracePt t="18024" x="3568700" y="3105150"/>
          <p14:tracePt t="18033" x="3530600" y="3149600"/>
          <p14:tracePt t="18041" x="3498850" y="3181350"/>
          <p14:tracePt t="18047" x="3467100" y="3200400"/>
          <p14:tracePt t="18056" x="3448050" y="3225800"/>
          <p14:tracePt t="18063" x="3435350" y="3232150"/>
          <p14:tracePt t="18072" x="3435350" y="3244850"/>
          <p14:tracePt t="18080" x="3422650" y="3257550"/>
          <p14:tracePt t="18089" x="3422650" y="3263900"/>
          <p14:tracePt t="18097" x="3422650" y="3270250"/>
          <p14:tracePt t="18114" x="3422650" y="3276600"/>
          <p14:tracePt t="18121" x="3429000" y="3289300"/>
          <p14:tracePt t="18129" x="3441700" y="3295650"/>
          <p14:tracePt t="18136" x="3454400" y="3308350"/>
          <p14:tracePt t="18144" x="3467100" y="3314700"/>
          <p14:tracePt t="18152" x="3467100" y="3321050"/>
          <p14:tracePt t="18160" x="3473450" y="3333750"/>
          <p14:tracePt t="18169" x="3479800" y="3340100"/>
          <p14:tracePt t="18176" x="3479800" y="3346450"/>
          <p14:tracePt t="18184" x="3486150" y="3359150"/>
          <p14:tracePt t="18192" x="3505200" y="3384550"/>
          <p14:tracePt t="18200" x="3530600" y="3416300"/>
          <p14:tracePt t="18208" x="3556000" y="3422650"/>
          <p14:tracePt t="18216" x="3594100" y="3454400"/>
          <p14:tracePt t="18224" x="3632200" y="3492500"/>
          <p14:tracePt t="18232" x="3663950" y="3511550"/>
          <p14:tracePt t="18241" x="3702050" y="3556000"/>
          <p14:tracePt t="18248" x="3727450" y="3581400"/>
          <p14:tracePt t="18256" x="3746500" y="3613150"/>
          <p14:tracePt t="18264" x="3759200" y="3638550"/>
          <p14:tracePt t="18272" x="3771900" y="3683000"/>
          <p14:tracePt t="18280" x="3790950" y="3714750"/>
          <p14:tracePt t="18288" x="3803650" y="3765550"/>
          <p14:tracePt t="18295" x="3803650" y="3784600"/>
          <p14:tracePt t="18305" x="3803650" y="3797300"/>
          <p14:tracePt t="18312" x="3803650" y="3822700"/>
          <p14:tracePt t="18321" x="3784600" y="3848100"/>
          <p14:tracePt t="18328" x="3765550" y="3873500"/>
          <p14:tracePt t="18336" x="3759200" y="3886200"/>
          <p14:tracePt t="18344" x="3740150" y="3905250"/>
          <p14:tracePt t="18352" x="3733800" y="3924300"/>
          <p14:tracePt t="18360" x="3721100" y="3943350"/>
          <p14:tracePt t="18368" x="3714750" y="3956050"/>
          <p14:tracePt t="18376" x="3708400" y="3975100"/>
          <p14:tracePt t="18384" x="3695700" y="3987800"/>
          <p14:tracePt t="18392" x="3683000" y="4000500"/>
          <p14:tracePt t="18400" x="3663950" y="4013200"/>
          <p14:tracePt t="18409" x="3651250" y="4019550"/>
          <p14:tracePt t="18417" x="3632200" y="4032250"/>
          <p14:tracePt t="18424" x="3613150" y="4032250"/>
          <p14:tracePt t="18432" x="3594100" y="4032250"/>
          <p14:tracePt t="18440" x="3568700" y="4038600"/>
          <p14:tracePt t="18449" x="3543300" y="4038600"/>
          <p14:tracePt t="18456" x="3517900" y="4038600"/>
          <p14:tracePt t="18464" x="3492500" y="4044950"/>
          <p14:tracePt t="18473" x="3454400" y="4044950"/>
          <p14:tracePt t="18480" x="3416300" y="4044950"/>
          <p14:tracePt t="18488" x="3371850" y="4044950"/>
          <p14:tracePt t="18496" x="3333750" y="4044950"/>
          <p14:tracePt t="18504" x="3282950" y="4044950"/>
          <p14:tracePt t="18512" x="3251200" y="4044950"/>
          <p14:tracePt t="18521" x="3219450" y="4044950"/>
          <p14:tracePt t="18527" x="3175000" y="4044950"/>
          <p14:tracePt t="18536" x="3149600" y="4044950"/>
          <p14:tracePt t="18544" x="3111500" y="4044950"/>
          <p14:tracePt t="18552" x="3086100" y="4044950"/>
          <p14:tracePt t="18560" x="3079750" y="4044950"/>
          <p14:tracePt t="18569" x="3060700" y="4044950"/>
          <p14:tracePt t="18576" x="3041650" y="4038600"/>
          <p14:tracePt t="18584" x="3028950" y="4038600"/>
          <p14:tracePt t="18592" x="3022600" y="4032250"/>
          <p14:tracePt t="18602" x="3009900" y="4025900"/>
          <p14:tracePt t="18608" x="3009900" y="4019550"/>
          <p14:tracePt t="18617" x="3003550" y="4006850"/>
          <p14:tracePt t="18624" x="2984500" y="3994150"/>
          <p14:tracePt t="18633" x="2984500" y="3975100"/>
          <p14:tracePt t="18640" x="2978150" y="3956050"/>
          <p14:tracePt t="18649" x="2971800" y="3943350"/>
          <p14:tracePt t="18656" x="2971800" y="3924300"/>
          <p14:tracePt t="18665" x="2965450" y="3911600"/>
          <p14:tracePt t="18673" x="2965450" y="3892550"/>
          <p14:tracePt t="18681" x="2965450" y="3873500"/>
          <p14:tracePt t="18688" x="2965450" y="3841750"/>
          <p14:tracePt t="18698" x="2965450" y="3790950"/>
          <p14:tracePt t="18704" x="2965450" y="3740150"/>
          <p14:tracePt t="18712" x="2965450" y="3670300"/>
          <p14:tracePt t="18720" x="2971800" y="3619500"/>
          <p14:tracePt t="18728" x="2990850" y="3575050"/>
          <p14:tracePt t="18736" x="3009900" y="3543300"/>
          <p14:tracePt t="18745" x="3035300" y="3511550"/>
          <p14:tracePt t="18752" x="3048000" y="3498850"/>
          <p14:tracePt t="18760" x="3067050" y="3492500"/>
          <p14:tracePt t="18769" x="3079750" y="3486150"/>
          <p14:tracePt t="18785" x="3092450" y="3479800"/>
          <p14:tracePt t="18792" x="3111500" y="3467100"/>
          <p14:tracePt t="18800" x="3155950" y="3448050"/>
          <p14:tracePt t="18808" x="3200400" y="3435350"/>
          <p14:tracePt t="18816" x="3238500" y="3409950"/>
          <p14:tracePt t="18824" x="3302000" y="3397250"/>
          <p14:tracePt t="18832" x="3359150" y="3371850"/>
          <p14:tracePt t="18840" x="3429000" y="3365500"/>
          <p14:tracePt t="18850" x="3473450" y="3365500"/>
          <p14:tracePt t="18856" x="3517900" y="3365500"/>
          <p14:tracePt t="18864" x="3549650" y="3365500"/>
          <p14:tracePt t="18872" x="3587750" y="3371850"/>
          <p14:tracePt t="18880" x="3613150" y="3384550"/>
          <p14:tracePt t="18888" x="3651250" y="3409950"/>
          <p14:tracePt t="18896" x="3683000" y="3435350"/>
          <p14:tracePt t="18903" x="3721100" y="3467100"/>
          <p14:tracePt t="18912" x="3746500" y="3498850"/>
          <p14:tracePt t="18920" x="3771900" y="3530600"/>
          <p14:tracePt t="18929" x="3784600" y="3562350"/>
          <p14:tracePt t="18936" x="3797300" y="3587750"/>
          <p14:tracePt t="18944" x="3797300" y="3606800"/>
          <p14:tracePt t="18952" x="3797300" y="3638550"/>
          <p14:tracePt t="18961" x="3803650" y="3676650"/>
          <p14:tracePt t="18969" x="3803650" y="3702050"/>
          <p14:tracePt t="18976" x="3803650" y="3721100"/>
          <p14:tracePt t="18984" x="3803650" y="3727450"/>
          <p14:tracePt t="18992" x="3803650" y="3759200"/>
          <p14:tracePt t="19000" x="3797300" y="3790950"/>
          <p14:tracePt t="19018" x="3790950" y="3810000"/>
          <p14:tracePt t="19025" x="3765550" y="3841750"/>
          <p14:tracePt t="19033" x="3746500" y="3873500"/>
          <p14:tracePt t="19041" x="3733800" y="3886200"/>
          <p14:tracePt t="19049" x="3708400" y="3917950"/>
          <p14:tracePt t="19056" x="3676650" y="3943350"/>
          <p14:tracePt t="19064" x="3657600" y="3962400"/>
          <p14:tracePt t="19072" x="3625850" y="3987800"/>
          <p14:tracePt t="19080" x="3594100" y="4013200"/>
          <p14:tracePt t="19088" x="3575050" y="4019550"/>
          <p14:tracePt t="19096" x="3543300" y="4038600"/>
          <p14:tracePt t="19104" x="3498850" y="4051300"/>
          <p14:tracePt t="19112" x="3454400" y="4064000"/>
          <p14:tracePt t="19120" x="3416300" y="4070350"/>
          <p14:tracePt t="19130" x="3384550" y="4070350"/>
          <p14:tracePt t="19136" x="3346450" y="4070350"/>
          <p14:tracePt t="19145" x="3321050" y="4070350"/>
          <p14:tracePt t="19152" x="3302000" y="4070350"/>
          <p14:tracePt t="19160" x="3289300" y="4070350"/>
          <p14:tracePt t="19168" x="3282950" y="4070350"/>
          <p14:tracePt t="19193" x="3282950" y="4064000"/>
          <p14:tracePt t="19201" x="3295650" y="4064000"/>
          <p14:tracePt t="19208" x="3321050" y="4064000"/>
          <p14:tracePt t="19216" x="3333750" y="4064000"/>
          <p14:tracePt t="19225" x="3371850" y="4070350"/>
          <p14:tracePt t="19232" x="3403600" y="4070350"/>
          <p14:tracePt t="19241" x="3448050" y="4102100"/>
          <p14:tracePt t="19248" x="3467100" y="4108450"/>
          <p14:tracePt t="19549" x="3467100" y="4114800"/>
          <p14:tracePt t="19569" x="3473450" y="4121150"/>
          <p14:tracePt t="19577" x="3479800" y="4121150"/>
          <p14:tracePt t="19585" x="3486150" y="4127500"/>
          <p14:tracePt t="19592" x="3492500" y="4127500"/>
          <p14:tracePt t="19609" x="3498850" y="4127500"/>
          <p14:tracePt t="19660" x="3511550" y="4127500"/>
          <p14:tracePt t="19676" x="3524250" y="4127500"/>
          <p14:tracePt t="19708" x="3524250" y="4121150"/>
          <p14:tracePt t="19712" x="3517900" y="4114800"/>
          <p14:tracePt t="19720" x="3511550" y="4114800"/>
          <p14:tracePt t="19728" x="3505200" y="4108450"/>
          <p14:tracePt t="19745" x="3505200" y="4102100"/>
          <p14:tracePt t="19786" x="3505200" y="4089400"/>
          <p14:tracePt t="19795" x="3505200" y="4083050"/>
          <p14:tracePt t="19809" x="3505200" y="4076700"/>
          <p14:tracePt t="19825" x="3505200" y="4064000"/>
          <p14:tracePt t="19833" x="3486150" y="4057650"/>
          <p14:tracePt t="19839" x="3486150" y="4044950"/>
          <p14:tracePt t="19848" x="3479800" y="4019550"/>
          <p14:tracePt t="19857" x="3479800" y="4013200"/>
          <p14:tracePt t="19865" x="3479800" y="3994150"/>
          <p14:tracePt t="19872" x="3479800" y="3975100"/>
          <p14:tracePt t="19881" x="3479800" y="3956050"/>
          <p14:tracePt t="19887" x="3479800" y="3937000"/>
          <p14:tracePt t="19896" x="3486150" y="3917950"/>
          <p14:tracePt t="19904" x="3492500" y="3898900"/>
          <p14:tracePt t="19913" x="3498850" y="3879850"/>
          <p14:tracePt t="19920" x="3511550" y="3848100"/>
          <p14:tracePt t="19929" x="3511550" y="3816350"/>
          <p14:tracePt t="19936" x="3511550" y="3790950"/>
          <p14:tracePt t="19944" x="3511550" y="3740150"/>
          <p14:tracePt t="19952" x="3511550" y="3702050"/>
          <p14:tracePt t="19961" x="3511550" y="3657600"/>
          <p14:tracePt t="19968" x="3517900" y="3606800"/>
          <p14:tracePt t="19976" x="3517900" y="3581400"/>
          <p14:tracePt t="19984" x="3517900" y="3543300"/>
          <p14:tracePt t="19992" x="3524250" y="3511550"/>
          <p14:tracePt t="20000" x="3524250" y="3473450"/>
          <p14:tracePt t="20008" x="3524250" y="3448050"/>
          <p14:tracePt t="20016" x="3524250" y="3429000"/>
          <p14:tracePt t="20025" x="3524250" y="3403600"/>
          <p14:tracePt t="20032" x="3524250" y="3378200"/>
          <p14:tracePt t="20040" x="3524250" y="3352800"/>
          <p14:tracePt t="20049" x="3524250" y="3327400"/>
          <p14:tracePt t="20057" x="3524250" y="3302000"/>
          <p14:tracePt t="20065" x="3524250" y="3282950"/>
          <p14:tracePt t="20073" x="3524250" y="3263900"/>
          <p14:tracePt t="20080" x="3524250" y="3257550"/>
          <p14:tracePt t="20088" x="3517900" y="3238500"/>
          <p14:tracePt t="20096" x="3517900" y="3219450"/>
          <p14:tracePt t="20104" x="3517900" y="3200400"/>
          <p14:tracePt t="20112" x="3517900" y="3168650"/>
          <p14:tracePt t="20120" x="3517900" y="3155950"/>
          <p14:tracePt t="20129" x="3517900" y="3130550"/>
          <p14:tracePt t="20136" x="3517900" y="3117850"/>
          <p14:tracePt t="20144" x="3511550" y="3111500"/>
          <p14:tracePt t="20152" x="3505200" y="3098800"/>
          <p14:tracePt t="20160" x="3492500" y="3092450"/>
          <p14:tracePt t="20167" x="3467100" y="3079750"/>
          <p14:tracePt t="20177" x="3429000" y="3060700"/>
          <p14:tracePt t="20184" x="3384550" y="3054350"/>
          <p14:tracePt t="20193" x="3352800" y="3035300"/>
          <p14:tracePt t="20260" x="3352800" y="3028950"/>
          <p14:tracePt t="20267" x="3346450" y="3022600"/>
          <p14:tracePt t="20273" x="3346450" y="3016250"/>
          <p14:tracePt t="20289" x="3346450" y="3003550"/>
          <p14:tracePt t="20297" x="3346450" y="2997200"/>
          <p14:tracePt t="20306" x="3346450" y="2984500"/>
          <p14:tracePt t="20312" x="3346450" y="2971800"/>
          <p14:tracePt t="20320" x="3359150" y="2965450"/>
          <p14:tracePt t="20328" x="3371850" y="2952750"/>
          <p14:tracePt t="20337" x="3384550" y="2946400"/>
          <p14:tracePt t="20344" x="3397250" y="2946400"/>
          <p14:tracePt t="20353" x="3416300" y="2946400"/>
          <p14:tracePt t="20360" x="3435350" y="2940050"/>
          <p14:tracePt t="20368" x="3448050" y="2940050"/>
          <p14:tracePt t="20377" x="3460750" y="2940050"/>
          <p14:tracePt t="20385" x="3473450" y="2927350"/>
          <p14:tracePt t="20392" x="3486150" y="2927350"/>
          <p14:tracePt t="20409" x="3498850" y="2927350"/>
          <p14:tracePt t="20416" x="3505200" y="2921000"/>
          <p14:tracePt t="20424" x="3524250" y="2921000"/>
          <p14:tracePt t="20433" x="3536950" y="2921000"/>
          <p14:tracePt t="20441" x="3549650" y="2921000"/>
          <p14:tracePt t="20448" x="3568700" y="2921000"/>
          <p14:tracePt t="20457" x="3575050" y="2921000"/>
          <p14:tracePt t="20463" x="3594100" y="2921000"/>
          <p14:tracePt t="20473" x="3600450" y="2921000"/>
          <p14:tracePt t="20480" x="3613150" y="2927350"/>
          <p14:tracePt t="20538" x="3606800" y="2940050"/>
          <p14:tracePt t="20544" x="3587750" y="2952750"/>
          <p14:tracePt t="20553" x="3568700" y="2965450"/>
          <p14:tracePt t="20560" x="3549650" y="2971800"/>
          <p14:tracePt t="20569" x="3505200" y="2978150"/>
          <p14:tracePt t="20576" x="3448050" y="2990850"/>
          <p14:tracePt t="20584" x="3409950" y="2990850"/>
          <p14:tracePt t="20592" x="3365500" y="3003550"/>
          <p14:tracePt t="20601" x="3321050" y="3003550"/>
          <p14:tracePt t="20608" x="3276600" y="3003550"/>
          <p14:tracePt t="20616" x="3232150" y="3003550"/>
          <p14:tracePt t="20624" x="3181350" y="3003550"/>
          <p14:tracePt t="20632" x="3143250" y="3003550"/>
          <p14:tracePt t="20640" x="3105150" y="2997200"/>
          <p14:tracePt t="20648" x="3067050" y="2997200"/>
          <p14:tracePt t="20657" x="3041650" y="2984500"/>
          <p14:tracePt t="20665" x="3009900" y="2971800"/>
          <p14:tracePt t="20672" x="2990850" y="2971800"/>
          <p14:tracePt t="20680" x="2965450" y="2952750"/>
          <p14:tracePt t="20688" x="2946400" y="2946400"/>
          <p14:tracePt t="20696" x="2914650" y="2921000"/>
          <p14:tracePt t="20704" x="2895600" y="2889250"/>
          <p14:tracePt t="20712" x="2876550" y="2870200"/>
          <p14:tracePt t="20721" x="2851150" y="2813050"/>
          <p14:tracePt t="20728" x="2832100" y="2774950"/>
          <p14:tracePt t="20737" x="2819400" y="2749550"/>
          <p14:tracePt t="20744" x="2819400" y="2711450"/>
          <p14:tracePt t="20753" x="2819400" y="2679700"/>
          <p14:tracePt t="20761" x="2819400" y="2654300"/>
          <p14:tracePt t="20768" x="2819400" y="2616200"/>
          <p14:tracePt t="20776" x="2819400" y="2597150"/>
          <p14:tracePt t="20784" x="2825750" y="2571750"/>
          <p14:tracePt t="20792" x="2844800" y="2533650"/>
          <p14:tracePt t="20800" x="2863850" y="2489200"/>
          <p14:tracePt t="20808" x="2889250" y="2457450"/>
          <p14:tracePt t="20817" x="2921000" y="2425700"/>
          <p14:tracePt t="20825" x="2933700" y="2406650"/>
          <p14:tracePt t="20833" x="2965450" y="2381250"/>
          <p14:tracePt t="20841" x="3003550" y="2362200"/>
          <p14:tracePt t="20848" x="3035300" y="2349500"/>
          <p14:tracePt t="20856" x="3086100" y="2343150"/>
          <p14:tracePt t="20864" x="3143250" y="2330450"/>
          <p14:tracePt t="20872" x="3194050" y="2330450"/>
          <p14:tracePt t="20880" x="3251200" y="2324100"/>
          <p14:tracePt t="20888" x="3295650" y="2317750"/>
          <p14:tracePt t="20896" x="3327400" y="2317750"/>
          <p14:tracePt t="20904" x="3378200" y="2317750"/>
          <p14:tracePt t="20912" x="3422650" y="2317750"/>
          <p14:tracePt t="20920" x="3473450" y="2317750"/>
          <p14:tracePt t="20928" x="3536950" y="2317750"/>
          <p14:tracePt t="20937" x="3600450" y="2317750"/>
          <p14:tracePt t="20945" x="3657600" y="2324100"/>
          <p14:tracePt t="20952" x="3727450" y="2362200"/>
          <p14:tracePt t="20959" x="3784600" y="2381250"/>
          <p14:tracePt t="20968" x="3822700" y="2413000"/>
          <p14:tracePt t="20976" x="3841750" y="2432050"/>
          <p14:tracePt t="20985" x="3854450" y="2438400"/>
          <p14:tracePt t="20992" x="3854450" y="2457450"/>
          <p14:tracePt t="21000" x="3860800" y="2476500"/>
          <p14:tracePt t="21008" x="3860800" y="2495550"/>
          <p14:tracePt t="21017" x="3860800" y="2527300"/>
          <p14:tracePt t="21024" x="3860800" y="2565400"/>
          <p14:tracePt t="21033" x="3860800" y="2590800"/>
          <p14:tracePt t="21040" x="3854450" y="2635250"/>
          <p14:tracePt t="21048" x="3841750" y="2667000"/>
          <p14:tracePt t="21056" x="3829050" y="2692400"/>
          <p14:tracePt t="21065" x="3822700" y="2711450"/>
          <p14:tracePt t="21072" x="3810000" y="2743200"/>
          <p14:tracePt t="21080" x="3803650" y="2762250"/>
          <p14:tracePt t="21089" x="3797300" y="2781300"/>
          <p14:tracePt t="21096" x="3784600" y="2800350"/>
          <p14:tracePt t="21103" x="3771900" y="2813050"/>
          <p14:tracePt t="21112" x="3759200" y="2825750"/>
          <p14:tracePt t="21121" x="3746500" y="2838450"/>
          <p14:tracePt t="21128" x="3740150" y="2838450"/>
          <p14:tracePt t="21136" x="3727450" y="2851150"/>
          <p14:tracePt t="21144" x="3714750" y="2857500"/>
          <p14:tracePt t="21152" x="3695700" y="2863850"/>
          <p14:tracePt t="21160" x="3676650" y="2870200"/>
          <p14:tracePt t="21168" x="3644900" y="2876550"/>
          <p14:tracePt t="21176" x="3600450" y="2889250"/>
          <p14:tracePt t="21184" x="3562350" y="2901950"/>
          <p14:tracePt t="21192" x="3543300" y="2908300"/>
          <p14:tracePt t="21200" x="3524250" y="2914650"/>
          <p14:tracePt t="21208" x="3498850" y="2921000"/>
          <p14:tracePt t="21217" x="3492500" y="2921000"/>
          <p14:tracePt t="21225" x="3479800" y="2927350"/>
          <p14:tracePt t="21232" x="3473450" y="2927350"/>
          <p14:tracePt t="21240" x="3460750" y="2933700"/>
          <p14:tracePt t="21248" x="3454400" y="2933700"/>
          <p14:tracePt t="21256" x="3448050" y="2933700"/>
          <p14:tracePt t="21264" x="3422650" y="2940050"/>
          <p14:tracePt t="21272" x="3409950" y="2940050"/>
          <p14:tracePt t="21281" x="3378200" y="2952750"/>
          <p14:tracePt t="21288" x="3359150" y="2959100"/>
          <p14:tracePt t="21297" x="3346450" y="2959100"/>
          <p14:tracePt t="21304" x="3333750" y="2965450"/>
          <p14:tracePt t="21313" x="3327400" y="2965450"/>
          <p14:tracePt t="21396" x="3321050" y="2965450"/>
          <p14:tracePt t="21410" x="3314700" y="2965450"/>
          <p14:tracePt t="21417" x="3308350" y="2965450"/>
          <p14:tracePt t="21524" x="3333750" y="2971800"/>
          <p14:tracePt t="21529" x="3365500" y="2984500"/>
          <p14:tracePt t="21536" x="3435350" y="2990850"/>
          <p14:tracePt t="21545" x="3511550" y="2997200"/>
          <p14:tracePt t="21552" x="3606800" y="2997200"/>
          <p14:tracePt t="21560" x="3733800" y="2997200"/>
          <p14:tracePt t="21568" x="3937000" y="2997200"/>
          <p14:tracePt t="21577" x="4146550" y="2997200"/>
          <p14:tracePt t="21585" x="4337050" y="2997200"/>
          <p14:tracePt t="21593" x="4508500" y="2997200"/>
          <p14:tracePt t="21600" x="4641850" y="3022600"/>
          <p14:tracePt t="21609" x="4775200" y="3041650"/>
          <p14:tracePt t="21616" x="4857750" y="3060700"/>
          <p14:tracePt t="21624" x="4914900" y="3092450"/>
          <p14:tracePt t="21632" x="4940300" y="3098800"/>
          <p14:tracePt t="21641" x="4959350" y="3105150"/>
          <p14:tracePt t="21649" x="4965700" y="3117850"/>
          <p14:tracePt t="21656" x="4972050" y="3124200"/>
          <p14:tracePt t="21664" x="4978400" y="3130550"/>
          <p14:tracePt t="21690" x="4978400" y="3143250"/>
          <p14:tracePt t="21698" x="4959350" y="3143250"/>
          <p14:tracePt t="21704" x="4927600" y="3143250"/>
          <p14:tracePt t="21712" x="4870450" y="3149600"/>
          <p14:tracePt t="21720" x="4838700" y="3162300"/>
          <p14:tracePt t="21728" x="4813300" y="3162300"/>
          <p14:tracePt t="21736" x="4787900" y="3168650"/>
          <p14:tracePt t="21744" x="4781550" y="3175000"/>
          <p14:tracePt t="21761" x="4775200" y="3175000"/>
          <p14:tracePt t="21867" x="4775200" y="3168650"/>
          <p14:tracePt t="21873" x="4781550" y="3155950"/>
          <p14:tracePt t="21880" x="4787900" y="3149600"/>
          <p14:tracePt t="21888" x="4794250" y="3143250"/>
          <p14:tracePt t="21895" x="4800600" y="3143250"/>
          <p14:tracePt t="21904" x="4813300" y="3143250"/>
          <p14:tracePt t="21912" x="4819650" y="3143250"/>
          <p14:tracePt t="21921" x="4832350" y="3136900"/>
          <p14:tracePt t="21928" x="4851400" y="3136900"/>
          <p14:tracePt t="21936" x="4870450" y="3124200"/>
          <p14:tracePt t="21944" x="4895850" y="3124200"/>
          <p14:tracePt t="21952" x="4933950" y="3117850"/>
          <p14:tracePt t="21960" x="4959350" y="3111500"/>
          <p14:tracePt t="21968" x="4978400" y="3111500"/>
          <p14:tracePt t="21976" x="5016500" y="3092450"/>
          <p14:tracePt t="21984" x="5035550" y="3086100"/>
          <p14:tracePt t="21992" x="5054600" y="3079750"/>
          <p14:tracePt t="22000" x="5073650" y="3079750"/>
          <p14:tracePt t="22008" x="5099050" y="3067050"/>
          <p14:tracePt t="22016" x="5111750" y="3067050"/>
          <p14:tracePt t="22024" x="5137150" y="3067050"/>
          <p14:tracePt t="22032" x="5162550" y="3067050"/>
          <p14:tracePt t="22041" x="5200650" y="3067050"/>
          <p14:tracePt t="22048" x="5232400" y="3067050"/>
          <p14:tracePt t="22056" x="5276850" y="3067050"/>
          <p14:tracePt t="22064" x="5302250" y="3060700"/>
          <p14:tracePt t="22072" x="5327650" y="3060700"/>
          <p14:tracePt t="22080" x="5372100" y="3060700"/>
          <p14:tracePt t="22089" x="5416550" y="3060700"/>
          <p14:tracePt t="22095" x="5467350" y="3060700"/>
          <p14:tracePt t="22105" x="5524500" y="3060700"/>
          <p14:tracePt t="22111" x="5594350" y="3060700"/>
          <p14:tracePt t="22120" x="5676900" y="3060700"/>
          <p14:tracePt t="22128" x="5778500" y="3060700"/>
          <p14:tracePt t="22136" x="5873750" y="3060700"/>
          <p14:tracePt t="22144" x="5962650" y="3060700"/>
          <p14:tracePt t="22152" x="6057900" y="3060700"/>
          <p14:tracePt t="22160" x="6115050" y="3060700"/>
          <p14:tracePt t="22169" x="6146800" y="3060700"/>
          <p14:tracePt t="22176" x="6178550" y="3060700"/>
          <p14:tracePt t="22185" x="6197600" y="3060700"/>
          <p14:tracePt t="22192" x="6203950" y="3060700"/>
          <p14:tracePt t="22200" x="6216650" y="3060700"/>
          <p14:tracePt t="22208" x="6229350" y="3060700"/>
          <p14:tracePt t="22216" x="6254750" y="3060700"/>
          <p14:tracePt t="22224" x="6299200" y="3060700"/>
          <p14:tracePt t="22233" x="6343650" y="3060700"/>
          <p14:tracePt t="22241" x="6400800" y="3060700"/>
          <p14:tracePt t="22248" x="6451600" y="3060700"/>
          <p14:tracePt t="22256" x="6508750" y="3060700"/>
          <p14:tracePt t="22266" x="6559550" y="3060700"/>
          <p14:tracePt t="22272" x="6584950" y="3060700"/>
          <p14:tracePt t="22280" x="6604000" y="3060700"/>
          <p14:tracePt t="22288" x="6616700" y="3060700"/>
          <p14:tracePt t="22296" x="6635750" y="3060700"/>
          <p14:tracePt t="22313" x="6648450" y="3060700"/>
          <p14:tracePt t="22321" x="6661150" y="3060700"/>
          <p14:tracePt t="22328" x="6673850" y="3060700"/>
          <p14:tracePt t="22336" x="6699250" y="3060700"/>
          <p14:tracePt t="22344" x="6731000" y="3060700"/>
          <p14:tracePt t="22353" x="6775450" y="3060700"/>
          <p14:tracePt t="22360" x="6826250" y="3060700"/>
          <p14:tracePt t="22369" x="6870700" y="3060700"/>
          <p14:tracePt t="22375" x="6921500" y="3060700"/>
          <p14:tracePt t="22384" x="6953250" y="3060700"/>
          <p14:tracePt t="22392" x="6985000" y="3060700"/>
          <p14:tracePt t="22401" x="7029450" y="3060700"/>
          <p14:tracePt t="22408" x="7067550" y="3067050"/>
          <p14:tracePt t="22417" x="7099300" y="3073400"/>
          <p14:tracePt t="22424" x="7150100" y="3073400"/>
          <p14:tracePt t="22432" x="7194550" y="3079750"/>
          <p14:tracePt t="22439" x="7258050" y="3098800"/>
          <p14:tracePt t="22447" x="7327900" y="3098800"/>
          <p14:tracePt t="22455" x="7397750" y="3098800"/>
          <p14:tracePt t="22463" x="7486650" y="3105150"/>
          <p14:tracePt t="22471" x="7575550" y="3105150"/>
          <p14:tracePt t="22479" x="7651750" y="3105150"/>
          <p14:tracePt t="22487" x="7747000" y="3105150"/>
          <p14:tracePt t="22495" x="7823200" y="3117850"/>
          <p14:tracePt t="22503" x="7848600" y="3117850"/>
          <p14:tracePt t="22511" x="7918450" y="3130550"/>
          <p14:tracePt t="22519" x="7962900" y="3143250"/>
          <p14:tracePt t="22527" x="8032750" y="3149600"/>
          <p14:tracePt t="22535" x="8083550" y="3162300"/>
          <p14:tracePt t="22543" x="8115300" y="3168650"/>
          <p14:tracePt t="22551" x="8147050" y="3168650"/>
          <p14:tracePt t="22559" x="8172450" y="3175000"/>
          <p14:tracePt t="22567" x="8178800" y="3175000"/>
          <p14:tracePt t="22575" x="8185150" y="3175000"/>
          <p14:tracePt t="22599" x="8197850" y="3181350"/>
          <p14:tracePt t="22607" x="8204200" y="3187700"/>
          <p14:tracePt t="22615" x="8210550" y="3187700"/>
          <p14:tracePt t="22623" x="8229600" y="3194050"/>
          <p14:tracePt t="22632" x="8248650" y="3200400"/>
          <p14:tracePt t="22640" x="8274050" y="3206750"/>
          <p14:tracePt t="22648" x="8286750" y="3213100"/>
          <p14:tracePt t="22665" x="8293100" y="3213100"/>
          <p14:tracePt t="22698" x="8299450" y="3219450"/>
          <p14:tracePt t="22723" x="8299450" y="3225800"/>
          <p14:tracePt t="22745" x="8299450" y="3238500"/>
          <p14:tracePt t="22753" x="8299450" y="3244850"/>
          <p14:tracePt t="22761" x="8299450" y="3251200"/>
          <p14:tracePt t="22767" x="8299450" y="3257550"/>
          <p14:tracePt t="22783" x="8299450" y="3263900"/>
          <p14:tracePt t="22791" x="8299450" y="3270250"/>
          <p14:tracePt t="22799" x="8299450" y="3276600"/>
          <p14:tracePt t="22807" x="8299450" y="3289300"/>
          <p14:tracePt t="22823" x="8286750" y="3295650"/>
          <p14:tracePt t="22831" x="8280400" y="3302000"/>
          <p14:tracePt t="22839" x="8274050" y="3302000"/>
          <p14:tracePt t="22847" x="8267700" y="3302000"/>
          <p14:tracePt t="22863" x="8261350" y="3308350"/>
          <p14:tracePt t="22887" x="8235950" y="3308350"/>
          <p14:tracePt t="22895" x="8210550" y="3308350"/>
          <p14:tracePt t="22903" x="8166100" y="3308350"/>
          <p14:tracePt t="22911" x="8121650" y="3308350"/>
          <p14:tracePt t="22919" x="8058150" y="3308350"/>
          <p14:tracePt t="22927" x="7988300" y="3302000"/>
          <p14:tracePt t="22935" x="7924800" y="3276600"/>
          <p14:tracePt t="22943" x="7880350" y="3257550"/>
          <p14:tracePt t="22951" x="7835900" y="3232150"/>
          <p14:tracePt t="22960" x="7804150" y="3213100"/>
          <p14:tracePt t="22968" x="7785100" y="3200400"/>
          <p14:tracePt t="22976" x="7759700" y="3181350"/>
          <p14:tracePt t="22984" x="7740650" y="3168650"/>
          <p14:tracePt t="22992" x="7715250" y="3143250"/>
          <p14:tracePt t="23000" x="7696200" y="3124200"/>
          <p14:tracePt t="23008" x="7664450" y="3098800"/>
          <p14:tracePt t="23016" x="7626350" y="3086100"/>
          <p14:tracePt t="23024" x="7588250" y="3067050"/>
          <p14:tracePt t="23032" x="7569200" y="3054350"/>
          <p14:tracePt t="23040" x="7556500" y="3048000"/>
          <p14:tracePt t="23049" x="7550150" y="3041650"/>
          <p14:tracePt t="23327" x="7543800" y="3041650"/>
          <p14:tracePt t="23351" x="7537450" y="3041650"/>
          <p14:tracePt t="23463" x="7531100" y="3041650"/>
          <p14:tracePt t="23487" x="7524750" y="3041650"/>
          <p14:tracePt t="23503" x="7518400" y="3041650"/>
          <p14:tracePt t="23543" x="7512050" y="3041650"/>
          <p14:tracePt t="23559" x="7499350" y="3041650"/>
          <p14:tracePt t="23567" x="7480300" y="3041650"/>
          <p14:tracePt t="23583" x="7454900" y="3035300"/>
          <p14:tracePt t="23591" x="7435850" y="3028950"/>
          <p14:tracePt t="23599" x="7410450" y="3016250"/>
          <p14:tracePt t="23607" x="7404100" y="3009900"/>
          <p14:tracePt t="23616" x="7397750" y="3003550"/>
          <p14:tracePt t="23624" x="7385050" y="2997200"/>
          <p14:tracePt t="23642" x="7385050" y="2990850"/>
          <p14:tracePt t="23666" x="7378700" y="2990850"/>
          <p14:tracePt t="23697" x="7378700" y="2984500"/>
          <p14:tracePt t="23705" x="7372350" y="2984500"/>
          <p14:tracePt t="23721" x="7366000" y="2984500"/>
          <p14:tracePt t="23729" x="7359650" y="2978150"/>
          <p14:tracePt t="23747" x="7353300" y="2971800"/>
          <p14:tracePt t="24134" x="7372350" y="2971800"/>
          <p14:tracePt t="24139" x="7378700" y="2978150"/>
          <p14:tracePt t="24144" x="7397750" y="2984500"/>
          <p14:tracePt t="24152" x="7410450" y="2984500"/>
          <p14:tracePt t="24162" x="7416800" y="2984500"/>
          <p14:tracePt t="24295" x="7423150" y="2984500"/>
          <p14:tracePt t="24311" x="7423150" y="2990850"/>
          <p14:tracePt t="24327" x="7423150" y="2997200"/>
          <p14:tracePt t="24343" x="7416800" y="3003550"/>
          <p14:tracePt t="24363" x="7404100" y="3003550"/>
          <p14:tracePt t="24369" x="7397750" y="3003550"/>
          <p14:tracePt t="24376" x="7391400" y="3003550"/>
          <p14:tracePt t="24384" x="7385050" y="3003550"/>
          <p14:tracePt t="24392" x="7366000" y="3003550"/>
          <p14:tracePt t="24401" x="7346950" y="3016250"/>
          <p14:tracePt t="24408" x="7334250" y="3016250"/>
          <p14:tracePt t="24416" x="7315200" y="3016250"/>
          <p14:tracePt t="24424" x="7302500" y="3016250"/>
          <p14:tracePt t="24432" x="7283450" y="3022600"/>
          <p14:tracePt t="24441" x="7270750" y="3022600"/>
          <p14:tracePt t="24448" x="7258050" y="3028950"/>
          <p14:tracePt t="24457" x="7239000" y="3041650"/>
          <p14:tracePt t="24473" x="7232650" y="3041650"/>
          <p14:tracePt t="24679" x="7239000" y="3041650"/>
          <p14:tracePt t="25735" x="7245350" y="3041650"/>
          <p14:tracePt t="25895" x="7245350" y="3048000"/>
          <p14:tracePt t="25913" x="7245350" y="3054350"/>
          <p14:tracePt t="26051" x="7245350" y="3060700"/>
          <p14:tracePt t="26063" x="7245350" y="3067050"/>
          <p14:tracePt t="26071" x="7251700" y="3067050"/>
          <p14:tracePt t="26087" x="7258050" y="3067050"/>
          <p14:tracePt t="26103" x="7270750" y="3067050"/>
          <p14:tracePt t="26111" x="7277100" y="3067050"/>
          <p14:tracePt t="26119" x="7296150" y="3067050"/>
          <p14:tracePt t="26127" x="7315200" y="3067050"/>
          <p14:tracePt t="26135" x="7327900" y="3067050"/>
          <p14:tracePt t="26143" x="7346950" y="3067050"/>
          <p14:tracePt t="26151" x="7366000" y="3067050"/>
          <p14:tracePt t="26159" x="7372350" y="3067050"/>
          <p14:tracePt t="26167" x="7391400" y="3067050"/>
          <p14:tracePt t="26175" x="7410450" y="3067050"/>
          <p14:tracePt t="26183" x="7435850" y="3067050"/>
          <p14:tracePt t="26191" x="7461250" y="3067050"/>
          <p14:tracePt t="26199" x="7480300" y="3067050"/>
          <p14:tracePt t="26207" x="7512050" y="3067050"/>
          <p14:tracePt t="26215" x="7537450" y="3067050"/>
          <p14:tracePt t="26223" x="7556500" y="3067050"/>
          <p14:tracePt t="26231" x="7569200" y="3067050"/>
          <p14:tracePt t="26240" x="7581900" y="3067050"/>
          <p14:tracePt t="26248" x="7588250" y="3067050"/>
          <p14:tracePt t="26256" x="7594600" y="3067050"/>
          <p14:tracePt t="26295" x="7607300" y="3067050"/>
          <p14:tracePt t="26303" x="7613650" y="3067050"/>
          <p14:tracePt t="26311" x="7632700" y="3067050"/>
          <p14:tracePt t="26319" x="7645400" y="3067050"/>
          <p14:tracePt t="26327" x="7658100" y="3067050"/>
          <p14:tracePt t="26335" x="7664450" y="3067050"/>
          <p14:tracePt t="26343" x="7670800" y="3067050"/>
          <p14:tracePt t="26399" x="7677150" y="3067050"/>
          <p14:tracePt t="26415" x="7683500" y="3067050"/>
          <p14:tracePt t="26423" x="7689850" y="3067050"/>
          <p14:tracePt t="26604" x="7683500" y="3073400"/>
          <p14:tracePt t="26609" x="7677150" y="3079750"/>
          <p14:tracePt t="26616" x="7664450" y="3086100"/>
          <p14:tracePt t="26624" x="7658100" y="3086100"/>
          <p14:tracePt t="26639" x="7651750" y="3086100"/>
          <p14:tracePt t="26703" x="7639050" y="3086100"/>
          <p14:tracePt t="26713" x="7632700" y="3086100"/>
          <p14:tracePt t="26719" x="7613650" y="3086100"/>
          <p14:tracePt t="26727" x="7594600" y="3086100"/>
          <p14:tracePt t="26741" x="7581900" y="3086100"/>
          <p14:tracePt t="26748" x="7575550" y="3086100"/>
          <p14:tracePt t="26755" x="7569200" y="3086100"/>
          <p14:tracePt t="26961" x="7575550" y="3086100"/>
          <p14:tracePt t="26967" x="7588250" y="3086100"/>
          <p14:tracePt t="26975" x="7600950" y="3086100"/>
          <p14:tracePt t="26991" x="7607300" y="3079750"/>
          <p14:tracePt t="27071" x="7620000" y="3079750"/>
          <p14:tracePt t="27103" x="7632700" y="3073400"/>
          <p14:tracePt t="27119" x="7639050" y="3073400"/>
          <p14:tracePt t="27127" x="7645400" y="3073400"/>
          <p14:tracePt t="27135" x="7645400" y="3067050"/>
          <p14:tracePt t="27143" x="7651750" y="3060700"/>
          <p14:tracePt t="27367" x="7658100" y="3060700"/>
          <p14:tracePt t="27392" x="7664450" y="3060700"/>
          <p14:tracePt t="27400" x="7670800" y="3060700"/>
          <p14:tracePt t="27408" x="7683500" y="3060700"/>
          <p14:tracePt t="27416" x="7689850" y="3060700"/>
          <p14:tracePt t="27424" x="7708900" y="3060700"/>
          <p14:tracePt t="27432" x="7734300" y="3060700"/>
          <p14:tracePt t="27440" x="7759700" y="3060700"/>
          <p14:tracePt t="27448" x="7791450" y="3060700"/>
          <p14:tracePt t="27456" x="7829550" y="3060700"/>
          <p14:tracePt t="27464" x="7867650" y="3060700"/>
          <p14:tracePt t="27472" x="7905750" y="3060700"/>
          <p14:tracePt t="27481" x="7937500" y="3060700"/>
          <p14:tracePt t="27488" x="7988300" y="3060700"/>
          <p14:tracePt t="27496" x="8032750" y="3060700"/>
          <p14:tracePt t="27504" x="8083550" y="3054350"/>
          <p14:tracePt t="27512" x="8147050" y="3054350"/>
          <p14:tracePt t="27521" x="8185150" y="3054350"/>
          <p14:tracePt t="27528" x="8248650" y="3054350"/>
          <p14:tracePt t="27536" x="8286750" y="3054350"/>
          <p14:tracePt t="27544" x="8331200" y="3054350"/>
          <p14:tracePt t="27552" x="8382000" y="3054350"/>
          <p14:tracePt t="27560" x="8426450" y="3054350"/>
          <p14:tracePt t="27568" x="8477250" y="3054350"/>
          <p14:tracePt t="27577" x="8528050" y="3054350"/>
          <p14:tracePt t="27584" x="8534400" y="3054350"/>
          <p14:tracePt t="27592" x="8559800" y="3054350"/>
          <p14:tracePt t="27600" x="8597900" y="3054350"/>
          <p14:tracePt t="27608" x="8636000" y="3054350"/>
          <p14:tracePt t="27616" x="8661400" y="3054350"/>
          <p14:tracePt t="27624" x="8693150" y="3054350"/>
          <p14:tracePt t="27633" x="8712200" y="3054350"/>
          <p14:tracePt t="27640" x="8724900" y="3054350"/>
          <p14:tracePt t="27648" x="8737600" y="3054350"/>
          <p14:tracePt t="27657" x="8743950" y="3054350"/>
          <p14:tracePt t="27664" x="8756650" y="3054350"/>
          <p14:tracePt t="27672" x="8763000" y="3054350"/>
          <p14:tracePt t="27698" x="8775700" y="3054350"/>
          <p14:tracePt t="27747" x="8782050" y="3054350"/>
          <p14:tracePt t="27753" x="8794750" y="3054350"/>
          <p14:tracePt t="27760" x="8826500" y="3054350"/>
          <p14:tracePt t="27769" x="8851900" y="3054350"/>
          <p14:tracePt t="27776" x="8890000" y="3054350"/>
          <p14:tracePt t="27784" x="8915400" y="3054350"/>
          <p14:tracePt t="27792" x="8940800" y="3054350"/>
          <p14:tracePt t="27800" x="8953500" y="3054350"/>
          <p14:tracePt t="27808" x="8959850" y="3054350"/>
          <p14:tracePt t="28157" x="8972550" y="3054350"/>
          <p14:tracePt t="28228" x="8972550" y="3060700"/>
          <p14:tracePt t="28233" x="8972550" y="3086100"/>
          <p14:tracePt t="28240" x="8972550" y="3117850"/>
          <p14:tracePt t="28249" x="8953500" y="3143250"/>
          <p14:tracePt t="28261" x="8934450" y="3200400"/>
          <p14:tracePt t="28268" x="8902700" y="3244850"/>
          <p14:tracePt t="28275" x="8864600" y="3289300"/>
          <p14:tracePt t="28282" x="8826500" y="3346450"/>
          <p14:tracePt t="28289" x="8769350" y="3409950"/>
          <p14:tracePt t="28297" x="8712200" y="3454400"/>
          <p14:tracePt t="28304" x="8674100" y="3479800"/>
          <p14:tracePt t="28313" x="8629650" y="3517900"/>
          <p14:tracePt t="28320" x="8585200" y="3556000"/>
          <p14:tracePt t="28329" x="8547100" y="3594100"/>
          <p14:tracePt t="28336" x="8515350" y="3625850"/>
          <p14:tracePt t="28344" x="8502650" y="3651250"/>
          <p14:tracePt t="28352" x="8477250" y="3670300"/>
          <p14:tracePt t="28361" x="8464550" y="3689350"/>
          <p14:tracePt t="28368" x="8451850" y="3695700"/>
          <p14:tracePt t="28376" x="8451850" y="3702050"/>
          <p14:tracePt t="28384" x="8439150" y="3708400"/>
          <p14:tracePt t="28401" x="8432800" y="3714750"/>
          <p14:tracePt t="28409" x="8426450" y="3727450"/>
          <p14:tracePt t="28417" x="8413750" y="3727450"/>
          <p14:tracePt t="28424" x="8413750" y="3733800"/>
          <p14:tracePt t="28433" x="8401050" y="3740150"/>
          <p14:tracePt t="28440" x="8394700" y="3746500"/>
          <p14:tracePt t="28448" x="8362950" y="3759200"/>
          <p14:tracePt t="28456" x="8343900" y="3765550"/>
          <p14:tracePt t="28465" x="8312150" y="3784600"/>
          <p14:tracePt t="28473" x="8299450" y="3790950"/>
          <p14:tracePt t="28480" x="8286750" y="3790950"/>
          <p14:tracePt t="28488" x="8267700" y="3797300"/>
          <p14:tracePt t="28497" x="8261350" y="3797300"/>
          <p14:tracePt t="28504" x="8255000" y="3797300"/>
          <p14:tracePt t="28522" x="8248650" y="3797300"/>
          <p14:tracePt t="28529" x="8229600" y="3797300"/>
          <p14:tracePt t="28536" x="8210550" y="3797300"/>
          <p14:tracePt t="28544" x="8185150" y="3797300"/>
          <p14:tracePt t="28552" x="8147050" y="3797300"/>
          <p14:tracePt t="28560" x="8077200" y="3784600"/>
          <p14:tracePt t="28568" x="8013700" y="3778250"/>
          <p14:tracePt t="28576" x="7956550" y="3771900"/>
          <p14:tracePt t="28584" x="7918450" y="3765550"/>
          <p14:tracePt t="28592" x="7893050" y="3765550"/>
          <p14:tracePt t="28601" x="7886700" y="3759200"/>
          <p14:tracePt t="28625" x="7880350" y="3752850"/>
          <p14:tracePt t="28645" x="7880350" y="3740150"/>
          <p14:tracePt t="28648" x="7867650" y="3721100"/>
          <p14:tracePt t="28656" x="7861300" y="3708400"/>
          <p14:tracePt t="28664" x="7848600" y="3695700"/>
          <p14:tracePt t="28673" x="7829550" y="3683000"/>
          <p14:tracePt t="28680" x="7810500" y="3663950"/>
          <p14:tracePt t="28688" x="7791450" y="3657600"/>
          <p14:tracePt t="28697" x="7766050" y="3651250"/>
          <p14:tracePt t="28704" x="7747000" y="3632200"/>
          <p14:tracePt t="28713" x="7734300" y="3625850"/>
          <p14:tracePt t="28720" x="7708900" y="3606800"/>
          <p14:tracePt t="28728" x="7702550" y="3581400"/>
          <p14:tracePt t="28737" x="7689850" y="3568700"/>
          <p14:tracePt t="28744" x="7689850" y="3556000"/>
          <p14:tracePt t="28752" x="7689850" y="3549650"/>
          <p14:tracePt t="28761" x="7683500" y="3536950"/>
          <p14:tracePt t="28818" x="7683500" y="3530600"/>
          <p14:tracePt t="28833" x="7683500" y="3524250"/>
          <p14:tracePt t="28841" x="7689850" y="3517900"/>
          <p14:tracePt t="28849" x="7696200" y="3511550"/>
          <p14:tracePt t="28857" x="7702550" y="3511550"/>
          <p14:tracePt t="28864" x="7715250" y="3505200"/>
          <p14:tracePt t="28872" x="7721600" y="3498850"/>
          <p14:tracePt t="28880" x="7727950" y="3498850"/>
          <p14:tracePt t="28955" x="7727950" y="3492500"/>
          <p14:tracePt t="28978" x="7721600" y="3492500"/>
          <p14:tracePt t="29011" x="7715250" y="3492500"/>
          <p14:tracePt t="29025" x="7715250" y="3498850"/>
          <p14:tracePt t="29100" x="7727950" y="3498850"/>
          <p14:tracePt t="29108" x="7753350" y="3498850"/>
          <p14:tracePt t="29113" x="7778750" y="3498850"/>
          <p14:tracePt t="29121" x="7816850" y="3498850"/>
          <p14:tracePt t="29128" x="7848600" y="3498850"/>
          <p14:tracePt t="29137" x="7893050" y="3498850"/>
          <p14:tracePt t="29143" x="7937500" y="3498850"/>
          <p14:tracePt t="29152" x="7994650" y="3498850"/>
          <p14:tracePt t="29160" x="8070850" y="3498850"/>
          <p14:tracePt t="29168" x="8134350" y="3498850"/>
          <p14:tracePt t="29176" x="8210550" y="3498850"/>
          <p14:tracePt t="29184" x="8280400" y="3498850"/>
          <p14:tracePt t="29192" x="8331200" y="3498850"/>
          <p14:tracePt t="29200" x="8356600" y="3498850"/>
          <p14:tracePt t="29208" x="8362950" y="3498850"/>
          <p14:tracePt t="29216" x="8375650" y="3498850"/>
          <p14:tracePt t="29258" x="8382000" y="3498850"/>
          <p14:tracePt t="29275" x="8394700" y="3498850"/>
          <p14:tracePt t="29281" x="8413750" y="3492500"/>
          <p14:tracePt t="29289" x="8420100" y="3492500"/>
          <p14:tracePt t="29296" x="8426450" y="3492500"/>
          <p14:tracePt t="29305" x="8439150" y="3492500"/>
          <p14:tracePt t="29321" x="8445500" y="3492500"/>
          <p14:tracePt t="29329" x="8458200" y="3492500"/>
          <p14:tracePt t="29345" x="8464550" y="3492500"/>
          <p14:tracePt t="29353" x="8477250" y="3492500"/>
          <p14:tracePt t="29360" x="8483600" y="3492500"/>
          <p14:tracePt t="29369" x="8496300" y="3492500"/>
          <p14:tracePt t="29377" x="8509000" y="3492500"/>
          <p14:tracePt t="29384" x="8528050" y="3492500"/>
          <p14:tracePt t="29392" x="8547100" y="3492500"/>
          <p14:tracePt t="29400" x="8559800" y="3492500"/>
          <p14:tracePt t="29408" x="8572500" y="3492500"/>
          <p14:tracePt t="29416" x="8591550" y="3492500"/>
          <p14:tracePt t="29424" x="8623300" y="3492500"/>
          <p14:tracePt t="29432" x="8648700" y="3492500"/>
          <p14:tracePt t="29441" x="8667750" y="3498850"/>
          <p14:tracePt t="29449" x="8705850" y="3511550"/>
          <p14:tracePt t="29455" x="8731250" y="3511550"/>
          <p14:tracePt t="29464" x="8750300" y="3517900"/>
          <p14:tracePt t="29472" x="8763000" y="3517900"/>
          <p14:tracePt t="29480" x="8775700" y="3517900"/>
          <p14:tracePt t="29489" x="8782050" y="3517900"/>
          <p14:tracePt t="29605" x="8794750" y="3517900"/>
          <p14:tracePt t="29642" x="8801100" y="3517900"/>
          <p14:tracePt t="29657" x="8801100" y="3524250"/>
          <p14:tracePt t="29673" x="8807450" y="3524250"/>
          <p14:tracePt t="29682" x="8807450" y="3530600"/>
          <p14:tracePt t="29698" x="8813800" y="3536950"/>
          <p14:tracePt t="29713" x="8813800" y="3543300"/>
          <p14:tracePt t="29720" x="8813800" y="3556000"/>
          <p14:tracePt t="29728" x="8813800" y="3575050"/>
          <p14:tracePt t="29736" x="8813800" y="3594100"/>
          <p14:tracePt t="29745" x="8813800" y="3606800"/>
          <p14:tracePt t="29752" x="8813800" y="3632200"/>
          <p14:tracePt t="29761" x="8813800" y="3651250"/>
          <p14:tracePt t="29768" x="8813800" y="3670300"/>
          <p14:tracePt t="29777" x="8813800" y="3689350"/>
          <p14:tracePt t="29784" x="8813800" y="3708400"/>
          <p14:tracePt t="29792" x="8813800" y="3727450"/>
          <p14:tracePt t="29800" x="8813800" y="3746500"/>
          <p14:tracePt t="29809" x="8813800" y="3771900"/>
          <p14:tracePt t="29816" x="8813800" y="3790950"/>
          <p14:tracePt t="29824" x="8813800" y="3803650"/>
          <p14:tracePt t="29832" x="8794750" y="3841750"/>
          <p14:tracePt t="29840" x="8782050" y="3867150"/>
          <p14:tracePt t="29848" x="8775700" y="3898900"/>
          <p14:tracePt t="29856" x="8763000" y="3924300"/>
          <p14:tracePt t="29864" x="8756650" y="3949700"/>
          <p14:tracePt t="29872" x="8756650" y="3956050"/>
          <p14:tracePt t="29881" x="8750300" y="3962400"/>
          <p14:tracePt t="29888" x="8750300" y="3968750"/>
          <p14:tracePt t="29896" x="8737600" y="3975100"/>
          <p14:tracePt t="29904" x="8731250" y="3975100"/>
          <p14:tracePt t="29912" x="8724900" y="3975100"/>
          <p14:tracePt t="29920" x="8712200" y="3981450"/>
          <p14:tracePt t="29928" x="8712200" y="3987800"/>
          <p14:tracePt t="30149" x="8712200" y="3981450"/>
          <p14:tracePt t="30157" x="8699500" y="3975100"/>
          <p14:tracePt t="30160" x="8693150" y="3975100"/>
          <p14:tracePt t="30168" x="8680450" y="3975100"/>
          <p14:tracePt t="30176" x="8661400" y="3975100"/>
          <p14:tracePt t="30185" x="8655050" y="3987800"/>
          <p14:tracePt t="30192" x="8642350" y="4000500"/>
          <p14:tracePt t="30199" x="8616950" y="4025900"/>
          <p14:tracePt t="30208" x="8597900" y="4064000"/>
          <p14:tracePt t="30216" x="8566150" y="4102100"/>
          <p14:tracePt t="30224" x="8528050" y="4140200"/>
          <p14:tracePt t="30232" x="8483600" y="4197350"/>
          <p14:tracePt t="30240" x="8451850" y="4241800"/>
          <p14:tracePt t="30249" x="8426450" y="4273550"/>
          <p14:tracePt t="30256" x="8401050" y="4298950"/>
          <p14:tracePt t="30264" x="8375650" y="4337050"/>
          <p14:tracePt t="30272" x="8362950" y="4356100"/>
          <p14:tracePt t="30280" x="8324850" y="4413250"/>
          <p14:tracePt t="30289" x="8293100" y="4451350"/>
          <p14:tracePt t="30297" x="8267700" y="4483100"/>
          <p14:tracePt t="30304" x="8235950" y="4521200"/>
          <p14:tracePt t="30312" x="8210550" y="4578350"/>
          <p14:tracePt t="30321" x="8191500" y="4622800"/>
          <p14:tracePt t="30328" x="8172450" y="4648200"/>
          <p14:tracePt t="30337" x="8153400" y="4692650"/>
          <p14:tracePt t="30344" x="8147050" y="4711700"/>
          <p14:tracePt t="30352" x="8140700" y="4737100"/>
          <p14:tracePt t="30360" x="8128000" y="4749800"/>
          <p14:tracePt t="30369" x="8128000" y="4756150"/>
          <p14:tracePt t="30385" x="8121650" y="4768850"/>
          <p14:tracePt t="30393" x="8108950" y="4787900"/>
          <p14:tracePt t="30400" x="8096250" y="4800600"/>
          <p14:tracePt t="30409" x="8083550" y="4813300"/>
          <p14:tracePt t="30417" x="8083550" y="4832350"/>
          <p14:tracePt t="30424" x="8070850" y="4845050"/>
          <p14:tracePt t="30433" x="8070850" y="4857750"/>
          <p14:tracePt t="30439" x="8051800" y="4876800"/>
          <p14:tracePt t="30447" x="8045450" y="4895850"/>
          <p14:tracePt t="30455" x="8026400" y="4908550"/>
          <p14:tracePt t="30464" x="8020050" y="4921250"/>
          <p14:tracePt t="30473" x="8013700" y="4927600"/>
          <p14:tracePt t="30480" x="8007350" y="4927600"/>
          <p14:tracePt t="30489" x="7994650" y="4933950"/>
          <p14:tracePt t="30496" x="7994650" y="4940300"/>
          <p14:tracePt t="30504" x="7981950" y="4946650"/>
          <p14:tracePt t="30512" x="7962900" y="4946650"/>
          <p14:tracePt t="30520" x="7950200" y="4946650"/>
          <p14:tracePt t="30528" x="7937500" y="4959350"/>
          <p14:tracePt t="30536" x="7918450" y="4965700"/>
          <p14:tracePt t="30544" x="7899400" y="4972050"/>
          <p14:tracePt t="30552" x="7880350" y="4984750"/>
          <p14:tracePt t="30560" x="7867650" y="4984750"/>
          <p14:tracePt t="30569" x="7867650" y="4991100"/>
          <p14:tracePt t="30576" x="7854950" y="4991100"/>
          <p14:tracePt t="30644" x="7848600" y="4991100"/>
          <p14:tracePt t="30649" x="7829550" y="4991100"/>
          <p14:tracePt t="30656" x="7810500" y="4991100"/>
          <p14:tracePt t="30665" x="7804150" y="4991100"/>
          <p14:tracePt t="30671" x="7791450" y="4991100"/>
          <p14:tracePt t="30747" x="7804150" y="4991100"/>
          <p14:tracePt t="30753" x="7810500" y="4991100"/>
          <p14:tracePt t="30761" x="7816850" y="4991100"/>
          <p14:tracePt t="30769" x="7829550" y="4991100"/>
          <p14:tracePt t="30776" x="7861300" y="4991100"/>
          <p14:tracePt t="30784" x="7905750" y="4991100"/>
          <p14:tracePt t="30792" x="7975600" y="4991100"/>
          <p14:tracePt t="30801" x="8039100" y="4991100"/>
          <p14:tracePt t="30809" x="8108950" y="4991100"/>
          <p14:tracePt t="30816" x="8178800" y="4991100"/>
          <p14:tracePt t="30824" x="8235950" y="4991100"/>
          <p14:tracePt t="30832" x="8280400" y="4991100"/>
          <p14:tracePt t="30840" x="8305800" y="4991100"/>
          <p14:tracePt t="30848" x="8318500" y="4991100"/>
          <p14:tracePt t="31144" x="8312150" y="4991100"/>
          <p14:tracePt t="31152" x="8305800" y="4991100"/>
          <p14:tracePt t="31161" x="8293100" y="4997450"/>
          <p14:tracePt t="31168" x="8286750" y="4997450"/>
          <p14:tracePt t="31185" x="8274050" y="5003800"/>
          <p14:tracePt t="31192" x="8267700" y="5010150"/>
          <p14:tracePt t="31200" x="8261350" y="5016500"/>
          <p14:tracePt t="31207" x="8255000" y="5029200"/>
          <p14:tracePt t="31216" x="8235950" y="5054600"/>
          <p14:tracePt t="31224" x="8235950" y="5067300"/>
          <p14:tracePt t="31232" x="8216900" y="5092700"/>
          <p14:tracePt t="31240" x="8204200" y="5111750"/>
          <p14:tracePt t="31248" x="8191500" y="5149850"/>
          <p14:tracePt t="31257" x="8185150" y="5181600"/>
          <p14:tracePt t="31265" x="8172450" y="5232400"/>
          <p14:tracePt t="31272" x="8153400" y="5289550"/>
          <p14:tracePt t="31280" x="8147050" y="5359400"/>
          <p14:tracePt t="31288" x="8140700" y="5435600"/>
          <p14:tracePt t="31296" x="8128000" y="5556250"/>
          <p14:tracePt t="31305" x="8115300" y="5632450"/>
          <p14:tracePt t="31313" x="8102600" y="5721350"/>
          <p14:tracePt t="31320" x="8096250" y="5803900"/>
          <p14:tracePt t="31328" x="8070850" y="5873750"/>
          <p14:tracePt t="31336" x="8045450" y="5943600"/>
          <p14:tracePt t="31344" x="8045450" y="5949950"/>
          <p14:tracePt t="31353" x="8020050" y="5975350"/>
          <p14:tracePt t="31360" x="7981950" y="6032500"/>
          <p14:tracePt t="31368" x="7956550" y="6064250"/>
          <p14:tracePt t="31376" x="7931150" y="6096000"/>
          <p14:tracePt t="31385" x="7899400" y="6121400"/>
          <p14:tracePt t="31392" x="7886700" y="6146800"/>
          <p14:tracePt t="31400" x="7880350" y="6146800"/>
          <p14:tracePt t="31408" x="7874000" y="6159500"/>
          <p14:tracePt t="31416" x="7867650" y="6172200"/>
          <p14:tracePt t="31492" x="7861300" y="6184900"/>
          <p14:tracePt t="31506" x="7854950" y="6191250"/>
          <p14:tracePt t="31521" x="7854950" y="6197600"/>
          <p14:tracePt t="31546" x="7854950" y="6203950"/>
          <p14:tracePt t="31581" x="7861300" y="6203950"/>
          <p14:tracePt t="31584" x="7867650" y="6203950"/>
          <p14:tracePt t="31592" x="7874000" y="6203950"/>
          <p14:tracePt t="31600" x="7880350" y="6203950"/>
          <p14:tracePt t="31608" x="7886700" y="6210300"/>
          <p14:tracePt t="31635" x="7886700" y="6216650"/>
          <p14:tracePt t="31641" x="7886700" y="6223000"/>
          <p14:tracePt t="31673" x="7886700" y="6229350"/>
          <p14:tracePt t="31698" x="7886700" y="6242050"/>
          <p14:tracePt t="31704" x="7886700" y="6248400"/>
          <p14:tracePt t="31712" x="7886700" y="6261100"/>
          <p14:tracePt t="31721" x="7861300" y="6273800"/>
          <p14:tracePt t="31729" x="7829550" y="6280150"/>
          <p14:tracePt t="31737" x="7778750" y="6280150"/>
          <p14:tracePt t="31745" x="7721600" y="6286500"/>
          <p14:tracePt t="31752" x="7670800" y="6286500"/>
          <p14:tracePt t="31761" x="7632700" y="6286500"/>
          <p14:tracePt t="31768" x="7588250" y="6286500"/>
          <p14:tracePt t="31776" x="7556500" y="6286500"/>
          <p14:tracePt t="31784" x="7524750" y="6286500"/>
          <p14:tracePt t="31793" x="7493000" y="6286500"/>
          <p14:tracePt t="31799" x="7454900" y="6286500"/>
          <p14:tracePt t="31809" x="7404100" y="6273800"/>
          <p14:tracePt t="31816" x="7359650" y="6261100"/>
          <p14:tracePt t="31824" x="7302500" y="6254750"/>
          <p14:tracePt t="31832" x="7239000" y="6242050"/>
          <p14:tracePt t="31842" x="7188200" y="6235700"/>
          <p14:tracePt t="31848" x="7150100" y="6235700"/>
          <p14:tracePt t="31856" x="7137400" y="6223000"/>
          <p14:tracePt t="31864" x="7124700" y="6210300"/>
          <p14:tracePt t="31872" x="7124700" y="6203950"/>
          <p14:tracePt t="31880" x="7124700" y="6184900"/>
          <p14:tracePt t="31888" x="7124700" y="6165850"/>
          <p14:tracePt t="31896" x="7131050" y="6140450"/>
          <p14:tracePt t="31904" x="7137400" y="6108700"/>
          <p14:tracePt t="31912" x="7150100" y="6096000"/>
          <p14:tracePt t="31920" x="7156450" y="6083300"/>
          <p14:tracePt t="31928" x="7156450" y="6070600"/>
          <p14:tracePt t="31936" x="7156450" y="6057900"/>
          <p14:tracePt t="31944" x="7156450" y="6038850"/>
          <p14:tracePt t="31952" x="7169150" y="6007100"/>
          <p14:tracePt t="31961" x="7175500" y="5975350"/>
          <p14:tracePt t="31968" x="7188200" y="5924550"/>
          <p14:tracePt t="31976" x="7226300" y="5861050"/>
          <p14:tracePt t="31984" x="7264400" y="5810250"/>
          <p14:tracePt t="31992" x="7315200" y="5753100"/>
          <p14:tracePt t="32001" x="7359650" y="5721350"/>
          <p14:tracePt t="32008" x="7404100" y="5683250"/>
          <p14:tracePt t="32016" x="7423150" y="5676900"/>
          <p14:tracePt t="32024" x="7442200" y="5664200"/>
          <p14:tracePt t="32032" x="7454900" y="5657850"/>
          <p14:tracePt t="32040" x="7461250" y="5651500"/>
          <p14:tracePt t="32048" x="7480300" y="5645150"/>
          <p14:tracePt t="32056" x="7499350" y="5638800"/>
          <p14:tracePt t="32064" x="7512050" y="5632450"/>
          <p14:tracePt t="32072" x="7537450" y="5632450"/>
          <p14:tracePt t="32080" x="7588250" y="5626100"/>
          <p14:tracePt t="32090" x="7651750" y="5619750"/>
          <p14:tracePt t="32095" x="7715250" y="5619750"/>
          <p14:tracePt t="32104" x="7791450" y="5619750"/>
          <p14:tracePt t="32112" x="7867650" y="5619750"/>
          <p14:tracePt t="32121" x="7937500" y="5619750"/>
          <p14:tracePt t="32127" x="7994650" y="5619750"/>
          <p14:tracePt t="32137" x="8032750" y="5619750"/>
          <p14:tracePt t="32145" x="8058150" y="5638800"/>
          <p14:tracePt t="32152" x="8070850" y="5645150"/>
          <p14:tracePt t="32160" x="8070850" y="5657850"/>
          <p14:tracePt t="32169" x="8083550" y="5689600"/>
          <p14:tracePt t="32176" x="8089900" y="5721350"/>
          <p14:tracePt t="32185" x="8108950" y="5765800"/>
          <p14:tracePt t="32192" x="8121650" y="5822950"/>
          <p14:tracePt t="32201" x="8121650" y="5854700"/>
          <p14:tracePt t="32208" x="8128000" y="5892800"/>
          <p14:tracePt t="32217" x="8128000" y="5899150"/>
          <p14:tracePt t="32224" x="8128000" y="5924550"/>
          <p14:tracePt t="32232" x="8128000" y="5930900"/>
          <p14:tracePt t="32240" x="8121650" y="5956300"/>
          <p14:tracePt t="32248" x="8108950" y="5975350"/>
          <p14:tracePt t="32257" x="8096250" y="5988050"/>
          <p14:tracePt t="32265" x="8083550" y="6000750"/>
          <p14:tracePt t="32272" x="8064500" y="6019800"/>
          <p14:tracePt t="32280" x="8058150" y="6026150"/>
          <p14:tracePt t="32289" x="8045450" y="6038850"/>
          <p14:tracePt t="32296" x="8039100" y="6038850"/>
          <p14:tracePt t="32304" x="8032750" y="6045200"/>
          <p14:tracePt t="32312" x="8026400" y="6045200"/>
          <p14:tracePt t="32396" x="8026400" y="6013450"/>
          <p14:tracePt t="32407" x="8026400" y="5937250"/>
          <p14:tracePt t="32415" x="8026400" y="5880100"/>
          <p14:tracePt t="32424" x="8026400" y="5822950"/>
          <p14:tracePt t="32432" x="8026400" y="5734050"/>
          <p14:tracePt t="32440" x="8026400" y="5651500"/>
          <p14:tracePt t="32448" x="8013700" y="5543550"/>
          <p14:tracePt t="32456" x="7969250" y="5403850"/>
          <p14:tracePt t="32464" x="7905750" y="5245100"/>
          <p14:tracePt t="32472" x="7816850" y="5092700"/>
          <p14:tracePt t="32480" x="7721600" y="4864100"/>
          <p14:tracePt t="32488" x="7594600" y="4699000"/>
          <p14:tracePt t="32497" x="7397750" y="4457700"/>
          <p14:tracePt t="32503" x="7188200" y="4222750"/>
          <p14:tracePt t="32512" x="7010400" y="4038600"/>
          <p14:tracePt t="32520" x="6832600" y="3898900"/>
          <p14:tracePt t="32529" x="6667500" y="3765550"/>
          <p14:tracePt t="32536" x="6515100" y="3663950"/>
          <p14:tracePt t="32544" x="6445250" y="3619500"/>
          <p14:tracePt t="32552" x="6388100" y="3587750"/>
          <p14:tracePt t="32560" x="6350000" y="3568700"/>
          <p14:tracePt t="32568" x="6311900" y="3549650"/>
          <p14:tracePt t="32576" x="6286500" y="3524250"/>
          <p14:tracePt t="32586" x="6261100" y="3505200"/>
          <p14:tracePt t="32592" x="6229350" y="3486150"/>
          <p14:tracePt t="32601" x="6223000" y="3473450"/>
          <p14:tracePt t="32608" x="6210300" y="3460750"/>
          <p14:tracePt t="32616" x="6203950" y="3460750"/>
          <p14:tracePt t="32634" x="6197600" y="3454400"/>
          <p14:tracePt t="32641" x="6184900" y="3441700"/>
          <p14:tracePt t="32649" x="6172200" y="3435350"/>
          <p14:tracePt t="32656" x="6146800" y="3435350"/>
          <p14:tracePt t="32665" x="6115050" y="3429000"/>
          <p14:tracePt t="32672" x="6051550" y="3422650"/>
          <p14:tracePt t="32680" x="6000750" y="3409950"/>
          <p14:tracePt t="32688" x="5918200" y="3403600"/>
          <p14:tracePt t="32698" x="5835650" y="3390900"/>
          <p14:tracePt t="32703" x="5759450" y="3378200"/>
          <p14:tracePt t="32713" x="5695950" y="3371850"/>
          <p14:tracePt t="32721" x="5632450" y="3365500"/>
          <p14:tracePt t="32729" x="5588000" y="3365500"/>
          <p14:tracePt t="32735" x="5562600" y="3365500"/>
          <p14:tracePt t="32745" x="5537200" y="3365500"/>
          <p14:tracePt t="32752" x="5518150" y="3365500"/>
          <p14:tracePt t="32761" x="5499100" y="3365500"/>
          <p14:tracePt t="32768" x="5480050" y="3365500"/>
          <p14:tracePt t="32777" x="5467350" y="3365500"/>
          <p14:tracePt t="32784" x="5435600" y="3365500"/>
          <p14:tracePt t="32792" x="5397500" y="3365500"/>
          <p14:tracePt t="32800" x="5346700" y="3340100"/>
          <p14:tracePt t="32809" x="5302250" y="3333750"/>
          <p14:tracePt t="32816" x="5232400" y="3327400"/>
          <p14:tracePt t="32825" x="5156200" y="3321050"/>
          <p14:tracePt t="32831" x="5092700" y="3308350"/>
          <p14:tracePt t="32841" x="5022850" y="3308350"/>
          <p14:tracePt t="32849" x="4946650" y="3302000"/>
          <p14:tracePt t="32856" x="4889500" y="3302000"/>
          <p14:tracePt t="32864" x="4851400" y="3302000"/>
          <p14:tracePt t="32872" x="4832350" y="3302000"/>
          <p14:tracePt t="32880" x="4826000" y="3295650"/>
          <p14:tracePt t="32888" x="4813300" y="3295650"/>
          <p14:tracePt t="32897" x="4806950" y="3295650"/>
          <p14:tracePt t="32996" x="4813300" y="3295650"/>
          <p14:tracePt t="33006" x="4826000" y="3295650"/>
          <p14:tracePt t="33013" x="4857750" y="3282950"/>
          <p14:tracePt t="33018" x="4876800" y="3282950"/>
          <p14:tracePt t="33025" x="4914900" y="3282950"/>
          <p14:tracePt t="33032" x="4965700" y="3282950"/>
          <p14:tracePt t="33041" x="5016500" y="3282950"/>
          <p14:tracePt t="33048" x="5067300" y="3282950"/>
          <p14:tracePt t="33056" x="5130800" y="3282950"/>
          <p14:tracePt t="33064" x="5194300" y="3282950"/>
          <p14:tracePt t="33072" x="5257800" y="3282950"/>
          <p14:tracePt t="33080" x="5327650" y="3289300"/>
          <p14:tracePt t="33089" x="5391150" y="3314700"/>
          <p14:tracePt t="33097" x="5448300" y="3321050"/>
          <p14:tracePt t="33105" x="5505450" y="3346450"/>
          <p14:tracePt t="33111" x="5530850" y="3346450"/>
          <p14:tracePt t="33120" x="5549900" y="3346450"/>
          <p14:tracePt t="33128" x="5556250" y="3346450"/>
          <p14:tracePt t="33178" x="5562600" y="3352800"/>
          <p14:tracePt t="33324" x="5562600" y="3359150"/>
          <p14:tracePt t="33353" x="5562600" y="3365500"/>
          <p14:tracePt t="33377" x="5562600" y="3378200"/>
          <p14:tracePt t="33385" x="5556250" y="3390900"/>
          <p14:tracePt t="33401" x="5549900" y="3409950"/>
          <p14:tracePt t="33409" x="5549900" y="3422650"/>
          <p14:tracePt t="33417" x="5549900" y="3429000"/>
          <p14:tracePt t="33424" x="5549900" y="3435350"/>
          <p14:tracePt t="33432" x="5549900" y="3441700"/>
          <p14:tracePt t="33439" x="5549900" y="3448050"/>
          <p14:tracePt t="33458" x="5549900" y="3460750"/>
          <p14:tracePt t="33465" x="5549900" y="3467100"/>
          <p14:tracePt t="33472" x="5530850" y="3505200"/>
          <p14:tracePt t="33480" x="5492750" y="3543300"/>
          <p14:tracePt t="33489" x="5448300" y="3600450"/>
          <p14:tracePt t="33496" x="5359400" y="3689350"/>
          <p14:tracePt t="33504" x="5226050" y="3810000"/>
          <p14:tracePt t="33512" x="5067300" y="3937000"/>
          <p14:tracePt t="33521" x="5010150" y="4000500"/>
          <p14:tracePt t="33528" x="4908550" y="4089400"/>
          <p14:tracePt t="33536" x="4667250" y="4273550"/>
          <p14:tracePt t="33544" x="4451350" y="4451350"/>
          <p14:tracePt t="33552" x="4210050" y="4635500"/>
          <p14:tracePt t="33560" x="4000500" y="4800600"/>
          <p14:tracePt t="33568" x="3765550" y="4927600"/>
          <p14:tracePt t="33575" x="3536950" y="5092700"/>
          <p14:tracePt t="33585" x="3333750" y="5207000"/>
          <p14:tracePt t="33592" x="3213100" y="5283200"/>
          <p14:tracePt t="33600" x="3162300" y="5314950"/>
          <p14:tracePt t="33608" x="3111500" y="5365750"/>
          <p14:tracePt t="33617" x="3098800" y="5391150"/>
          <p14:tracePt t="33624" x="3092450" y="5403850"/>
          <p14:tracePt t="33632" x="3086100" y="5416550"/>
          <p14:tracePt t="33658" x="3086100" y="5422900"/>
          <p14:tracePt t="33665" x="3079750" y="5422900"/>
          <p14:tracePt t="33680" x="3067050" y="5435600"/>
          <p14:tracePt t="33689" x="3041650" y="5435600"/>
          <p14:tracePt t="33696" x="3009900" y="5441950"/>
          <p14:tracePt t="33704" x="2984500" y="5441950"/>
          <p14:tracePt t="33712" x="2971800" y="5441950"/>
          <p14:tracePt t="33721" x="2952750" y="5448300"/>
          <p14:tracePt t="33788" x="2952750" y="5454650"/>
          <p14:tracePt t="33793" x="2952750" y="5461000"/>
          <p14:tracePt t="33801" x="2952750" y="5473700"/>
          <p14:tracePt t="33808" x="2952750" y="5486400"/>
          <p14:tracePt t="33816" x="2940050" y="5505450"/>
          <p14:tracePt t="33824" x="2914650" y="5530850"/>
          <p14:tracePt t="33833" x="2889250" y="5549900"/>
          <p14:tracePt t="33840" x="2870200" y="5556250"/>
          <p14:tracePt t="33848" x="2851150" y="5568950"/>
          <p14:tracePt t="33856" x="2844800" y="5575300"/>
          <p14:tracePt t="33864" x="2825750" y="5575300"/>
          <p14:tracePt t="33873" x="2794000" y="5581650"/>
          <p14:tracePt t="33881" x="2787650" y="5581650"/>
          <p14:tracePt t="33889" x="2768600" y="5588000"/>
          <p14:tracePt t="33896" x="2698750" y="5588000"/>
          <p14:tracePt t="33905" x="2622550" y="5588000"/>
          <p14:tracePt t="33911" x="2540000" y="5588000"/>
          <p14:tracePt t="33920" x="2451100" y="5581650"/>
          <p14:tracePt t="33928" x="2343150" y="5562600"/>
          <p14:tracePt t="33937" x="2273300" y="5543550"/>
          <p14:tracePt t="33944" x="2203450" y="5518150"/>
          <p14:tracePt t="33952" x="2165350" y="5492750"/>
          <p14:tracePt t="33960" x="2127250" y="5441950"/>
          <p14:tracePt t="33969" x="2108200" y="5403850"/>
          <p14:tracePt t="33976" x="2095500" y="5359400"/>
          <p14:tracePt t="33985" x="2095500" y="5321300"/>
          <p14:tracePt t="33991" x="2095500" y="5257800"/>
          <p14:tracePt t="34000" x="2095500" y="5194300"/>
          <p14:tracePt t="34008" x="2108200" y="5137150"/>
          <p14:tracePt t="34016" x="2120900" y="5092700"/>
          <p14:tracePt t="34024" x="2127250" y="5048250"/>
          <p14:tracePt t="34032" x="2146300" y="5022850"/>
          <p14:tracePt t="34039" x="2171700" y="4965700"/>
          <p14:tracePt t="34048" x="2184400" y="4946650"/>
          <p14:tracePt t="34056" x="2222500" y="4908550"/>
          <p14:tracePt t="34064" x="2279650" y="4851400"/>
          <p14:tracePt t="34072" x="2374900" y="4794250"/>
          <p14:tracePt t="34081" x="2470150" y="4756150"/>
          <p14:tracePt t="34088" x="2552700" y="4743450"/>
          <p14:tracePt t="34096" x="2616200" y="4724400"/>
          <p14:tracePt t="34104" x="2679700" y="4718050"/>
          <p14:tracePt t="34112" x="2717800" y="4711700"/>
          <p14:tracePt t="34120" x="2749550" y="4711700"/>
          <p14:tracePt t="34128" x="2787650" y="4711700"/>
          <p14:tracePt t="34136" x="2800350" y="4711700"/>
          <p14:tracePt t="34146" x="2819400" y="4711700"/>
          <p14:tracePt t="34152" x="2844800" y="4711700"/>
          <p14:tracePt t="34160" x="2882900" y="4730750"/>
          <p14:tracePt t="34169" x="2914650" y="4756150"/>
          <p14:tracePt t="34176" x="2946400" y="4781550"/>
          <p14:tracePt t="34184" x="2984500" y="4826000"/>
          <p14:tracePt t="34192" x="3009900" y="4883150"/>
          <p14:tracePt t="34200" x="3035300" y="4946650"/>
          <p14:tracePt t="34208" x="3048000" y="4997450"/>
          <p14:tracePt t="34217" x="3054350" y="5054600"/>
          <p14:tracePt t="34224" x="3054350" y="5118100"/>
          <p14:tracePt t="34232" x="3054350" y="5181600"/>
          <p14:tracePt t="34240" x="3054350" y="5219700"/>
          <p14:tracePt t="34248" x="3054350" y="5245100"/>
          <p14:tracePt t="34256" x="3054350" y="5283200"/>
          <p14:tracePt t="34265" x="3028950" y="5340350"/>
          <p14:tracePt t="34272" x="2997200" y="5384800"/>
          <p14:tracePt t="34280" x="2965450" y="5416550"/>
          <p14:tracePt t="34288" x="2927350" y="5454650"/>
          <p14:tracePt t="34296" x="2895600" y="5473700"/>
          <p14:tracePt t="34304" x="2851150" y="5492750"/>
          <p14:tracePt t="34313" x="2813050" y="5505450"/>
          <p14:tracePt t="34320" x="2787650" y="5518150"/>
          <p14:tracePt t="34327" x="2755900" y="5530850"/>
          <p14:tracePt t="34386" x="2762250" y="5524500"/>
          <p14:tracePt t="34393" x="2806700" y="5492750"/>
          <p14:tracePt t="34400" x="2844800" y="5448300"/>
          <p14:tracePt t="34407" x="2895600" y="5410200"/>
          <p14:tracePt t="34416" x="2952750" y="5353050"/>
          <p14:tracePt t="34425" x="2997200" y="5289550"/>
          <p14:tracePt t="34432" x="3060700" y="5207000"/>
          <p14:tracePt t="34440" x="3124200" y="5118100"/>
          <p14:tracePt t="34449" x="3194050" y="5041900"/>
          <p14:tracePt t="34456" x="3257550" y="4921250"/>
          <p14:tracePt t="34465" x="3314700" y="4864100"/>
          <p14:tracePt t="34473" x="3479800" y="4730750"/>
          <p14:tracePt t="34482" x="3663950" y="4610100"/>
          <p14:tracePt t="34489" x="3905250" y="4470400"/>
          <p14:tracePt t="34496" x="4159250" y="4337050"/>
          <p14:tracePt t="34504" x="4400550" y="4254500"/>
          <p14:tracePt t="34513" x="4597400" y="4152900"/>
          <p14:tracePt t="34520" x="4768850" y="4057650"/>
          <p14:tracePt t="34528" x="4927600" y="4000500"/>
          <p14:tracePt t="34536" x="5111750" y="3911600"/>
          <p14:tracePt t="34544" x="5238750" y="3848100"/>
          <p14:tracePt t="34552" x="5321300" y="3816350"/>
          <p14:tracePt t="34561" x="5397500" y="3771900"/>
          <p14:tracePt t="34568" x="5486400" y="3714750"/>
          <p14:tracePt t="34577" x="5549900" y="3689350"/>
          <p14:tracePt t="34585" x="5600700" y="3657600"/>
          <p14:tracePt t="34592" x="5638800" y="3632200"/>
          <p14:tracePt t="34600" x="5676900" y="3606800"/>
          <p14:tracePt t="34608" x="5702300" y="3600450"/>
          <p14:tracePt t="34616" x="5721350" y="3587750"/>
          <p14:tracePt t="34625" x="5734050" y="3581400"/>
          <p14:tracePt t="34633" x="5753100" y="3581400"/>
          <p14:tracePt t="34641" x="5784850" y="3581400"/>
          <p14:tracePt t="34647" x="5835650" y="3581400"/>
          <p14:tracePt t="34656" x="5892800" y="3581400"/>
          <p14:tracePt t="34664" x="5956300" y="3581400"/>
          <p14:tracePt t="34672" x="6013450" y="3581400"/>
          <p14:tracePt t="34680" x="6064250" y="3581400"/>
          <p14:tracePt t="34688" x="6102350" y="3581400"/>
          <p14:tracePt t="34696" x="6115050" y="3581400"/>
          <p14:tracePt t="34705" x="6121400" y="3581400"/>
          <p14:tracePt t="34712" x="6127750" y="3587750"/>
          <p14:tracePt t="34720" x="6127750" y="3632200"/>
          <p14:tracePt t="34728" x="6134100" y="3670300"/>
          <p14:tracePt t="34736" x="6134100" y="3721100"/>
          <p14:tracePt t="34744" x="6146800" y="3765550"/>
          <p14:tracePt t="34752" x="6153150" y="3803650"/>
          <p14:tracePt t="34760" x="6159500" y="3829050"/>
          <p14:tracePt t="34768" x="6165850" y="3848100"/>
          <p14:tracePt t="34795" x="6172200" y="3848100"/>
          <p14:tracePt t="34810" x="6159500" y="3860800"/>
          <p14:tracePt t="34816" x="6121400" y="3886200"/>
          <p14:tracePt t="34825" x="6057900" y="3911600"/>
          <p14:tracePt t="34834" x="6013450" y="3924300"/>
          <p14:tracePt t="34840" x="5975350" y="3949700"/>
          <p14:tracePt t="34848" x="5873750" y="3981450"/>
          <p14:tracePt t="34856" x="5797550" y="4006850"/>
          <p14:tracePt t="34864" x="5727700" y="4019550"/>
          <p14:tracePt t="34872" x="5676900" y="4025900"/>
          <p14:tracePt t="34880" x="5632450" y="4025900"/>
          <p14:tracePt t="34888" x="5600700" y="4025900"/>
          <p14:tracePt t="34897" x="5575300" y="4025900"/>
          <p14:tracePt t="34904" x="5543550" y="4025900"/>
          <p14:tracePt t="34912" x="5499100" y="4019550"/>
          <p14:tracePt t="34920" x="5454650" y="4013200"/>
          <p14:tracePt t="34928" x="5397500" y="3994150"/>
          <p14:tracePt t="34936" x="5327650" y="3981450"/>
          <p14:tracePt t="34944" x="5245100" y="3975100"/>
          <p14:tracePt t="34952" x="5156200" y="3962400"/>
          <p14:tracePt t="34960" x="5086350" y="3943350"/>
          <p14:tracePt t="34968" x="5016500" y="3911600"/>
          <p14:tracePt t="34976" x="4965700" y="3892550"/>
          <p14:tracePt t="34984" x="4908550" y="3867150"/>
          <p14:tracePt t="34992" x="4870450" y="3841750"/>
          <p14:tracePt t="35001" x="4826000" y="3810000"/>
          <p14:tracePt t="35008" x="4794250" y="3784600"/>
          <p14:tracePt t="35016" x="4762500" y="3746500"/>
          <p14:tracePt t="35025" x="4749800" y="3721100"/>
          <p14:tracePt t="35032" x="4749800" y="3695700"/>
          <p14:tracePt t="35040" x="4743450" y="3651250"/>
          <p14:tracePt t="35049" x="4743450" y="3606800"/>
          <p14:tracePt t="35057" x="4743450" y="3556000"/>
          <p14:tracePt t="35064" x="4743450" y="3492500"/>
          <p14:tracePt t="35072" x="4743450" y="3422650"/>
          <p14:tracePt t="35080" x="4743450" y="3333750"/>
          <p14:tracePt t="35089" x="4749800" y="3244850"/>
          <p14:tracePt t="35096" x="4749800" y="3162300"/>
          <p14:tracePt t="35104" x="4756150" y="3086100"/>
          <p14:tracePt t="35114" x="4756150" y="3035300"/>
          <p14:tracePt t="35120" x="4762500" y="2978150"/>
          <p14:tracePt t="35128" x="4787900" y="2914650"/>
          <p14:tracePt t="35136" x="4813300" y="2870200"/>
          <p14:tracePt t="35144" x="4857750" y="2819400"/>
          <p14:tracePt t="35152" x="4902200" y="2774950"/>
          <p14:tracePt t="35160" x="4959350" y="2736850"/>
          <p14:tracePt t="35168" x="5029200" y="2705100"/>
          <p14:tracePt t="35176" x="5099050" y="2673350"/>
          <p14:tracePt t="35185" x="5168900" y="2647950"/>
          <p14:tracePt t="35192" x="5245100" y="2609850"/>
          <p14:tracePt t="35200" x="5302250" y="2590800"/>
          <p14:tracePt t="35208" x="5365750" y="2565400"/>
          <p14:tracePt t="35216" x="5435600" y="2533650"/>
          <p14:tracePt t="35225" x="5486400" y="2520950"/>
          <p14:tracePt t="35233" x="5543550" y="2520950"/>
          <p14:tracePt t="35240" x="5594350" y="2520950"/>
          <p14:tracePt t="35248" x="5645150" y="2520950"/>
          <p14:tracePt t="35256" x="5689600" y="2520950"/>
          <p14:tracePt t="35265" x="5727700" y="2533650"/>
          <p14:tracePt t="35273" x="5734050" y="2546350"/>
          <p14:tracePt t="35280" x="5778500" y="2578100"/>
          <p14:tracePt t="35288" x="5835650" y="2641600"/>
          <p14:tracePt t="35296" x="5867400" y="2692400"/>
          <p14:tracePt t="35304" x="5892800" y="2743200"/>
          <p14:tracePt t="35313" x="5911850" y="2813050"/>
          <p14:tracePt t="35320" x="5930900" y="2882900"/>
          <p14:tracePt t="35329" x="5943600" y="2952750"/>
          <p14:tracePt t="35338" x="5949950" y="3028950"/>
          <p14:tracePt t="35343" x="5962650" y="3098800"/>
          <p14:tracePt t="35352" x="5962650" y="3155950"/>
          <p14:tracePt t="35360" x="5962650" y="3225800"/>
          <p14:tracePt t="35369" x="5962650" y="3282950"/>
          <p14:tracePt t="35376" x="5962650" y="3352800"/>
          <p14:tracePt t="35383" x="5956300" y="3384550"/>
          <p14:tracePt t="35392" x="5930900" y="3422650"/>
          <p14:tracePt t="35401" x="5905500" y="3454400"/>
          <p14:tracePt t="35408" x="5886450" y="3479800"/>
          <p14:tracePt t="35416" x="5835650" y="3524250"/>
          <p14:tracePt t="35424" x="5791200" y="3568700"/>
          <p14:tracePt t="35433" x="5753100" y="3600450"/>
          <p14:tracePt t="35440" x="5702300" y="3638550"/>
          <p14:tracePt t="35448" x="5689600" y="3663950"/>
          <p14:tracePt t="35456" x="5664200" y="3683000"/>
          <p14:tracePt t="35465" x="5645150" y="3714750"/>
          <p14:tracePt t="35472" x="5632450" y="3733800"/>
          <p14:tracePt t="35481" x="5613400" y="3759200"/>
          <p14:tracePt t="35489" x="5600700" y="3771900"/>
          <p14:tracePt t="35497" x="5588000" y="3784600"/>
          <p14:tracePt t="35522" x="5588000" y="3790950"/>
          <p14:tracePt t="35536" x="5594350" y="3797300"/>
          <p14:tracePt t="35545" x="5619750" y="3803650"/>
          <p14:tracePt t="35552" x="5645150" y="3816350"/>
          <p14:tracePt t="35560" x="5670550" y="3835400"/>
          <p14:tracePt t="35568" x="5708650" y="3860800"/>
          <p14:tracePt t="35576" x="5746750" y="3886200"/>
          <p14:tracePt t="35584" x="5778500" y="3917950"/>
          <p14:tracePt t="35592" x="5810250" y="3975100"/>
          <p14:tracePt t="35600" x="5854700" y="4038600"/>
          <p14:tracePt t="35608" x="5886450" y="4095750"/>
          <p14:tracePt t="35616" x="5924550" y="4197350"/>
          <p14:tracePt t="35624" x="5969000" y="4292600"/>
          <p14:tracePt t="35634" x="6019800" y="4419600"/>
          <p14:tracePt t="35640" x="6057900" y="4546600"/>
          <p14:tracePt t="35649" x="6083300" y="4635500"/>
          <p14:tracePt t="35656" x="6083300" y="4686300"/>
          <p14:tracePt t="35665" x="6083300" y="4768850"/>
          <p14:tracePt t="35672" x="6083300" y="4845050"/>
          <p14:tracePt t="35681" x="6083300" y="4921250"/>
          <p14:tracePt t="35688" x="6083300" y="4997450"/>
          <p14:tracePt t="35696" x="6083300" y="5060950"/>
          <p14:tracePt t="35704" x="6070600" y="5130800"/>
          <p14:tracePt t="35712" x="6045200" y="5181600"/>
          <p14:tracePt t="35720" x="6032500" y="5232400"/>
          <p14:tracePt t="35728" x="6019800" y="5270500"/>
          <p14:tracePt t="35736" x="5994400" y="5289550"/>
          <p14:tracePt t="35745" x="5975350" y="5314950"/>
          <p14:tracePt t="35751" x="5949950" y="5334000"/>
          <p14:tracePt t="35760" x="5924550" y="5353050"/>
          <p14:tracePt t="35768" x="5892800" y="5372100"/>
          <p14:tracePt t="35777" x="5861050" y="5397500"/>
          <p14:tracePt t="35784" x="5829300" y="5429250"/>
          <p14:tracePt t="35794" x="5791200" y="5461000"/>
          <p14:tracePt t="35799" x="5759450" y="5492750"/>
          <p14:tracePt t="35808" x="5734050" y="5511800"/>
          <p14:tracePt t="35816" x="5708650" y="5537200"/>
          <p14:tracePt t="35825" x="5670550" y="5556250"/>
          <p14:tracePt t="35832" x="5638800" y="5575300"/>
          <p14:tracePt t="35840" x="5613400" y="5581650"/>
          <p14:tracePt t="35849" x="5568950" y="5600700"/>
          <p14:tracePt t="35856" x="5511800" y="5607050"/>
          <p14:tracePt t="35864" x="5429250" y="5607050"/>
          <p14:tracePt t="35872" x="5365750" y="5607050"/>
          <p14:tracePt t="35880" x="5289550" y="5607050"/>
          <p14:tracePt t="35888" x="5200650" y="5607050"/>
          <p14:tracePt t="35896" x="5124450" y="5588000"/>
          <p14:tracePt t="35903" x="5054600" y="5556250"/>
          <p14:tracePt t="35911" x="4978400" y="5530850"/>
          <p14:tracePt t="35920" x="4921250" y="5499100"/>
          <p14:tracePt t="35928" x="4902200" y="5486400"/>
          <p14:tracePt t="35937" x="4838700" y="5441950"/>
          <p14:tracePt t="35944" x="4794250" y="5403850"/>
          <p14:tracePt t="35952" x="4724400" y="5340350"/>
          <p14:tracePt t="35960" x="4679950" y="5283200"/>
          <p14:tracePt t="35968" x="4622800" y="5226050"/>
          <p14:tracePt t="35976" x="4572000" y="5168900"/>
          <p14:tracePt t="35985" x="4565650" y="5156200"/>
          <p14:tracePt t="35993" x="4552950" y="5124450"/>
          <p14:tracePt t="36000" x="4546600" y="5099050"/>
          <p14:tracePt t="36008" x="4546600" y="5060950"/>
          <p14:tracePt t="36016" x="4559300" y="5010150"/>
          <p14:tracePt t="36024" x="4597400" y="4946650"/>
          <p14:tracePt t="36033" x="4629150" y="4883150"/>
          <p14:tracePt t="36040" x="4686300" y="4819650"/>
          <p14:tracePt t="36048" x="4762500" y="4743450"/>
          <p14:tracePt t="36057" x="4845050" y="4660900"/>
          <p14:tracePt t="36064" x="4972050" y="4565650"/>
          <p14:tracePt t="36073" x="5060950" y="4489450"/>
          <p14:tracePt t="36080" x="5149850" y="4432300"/>
          <p14:tracePt t="36088" x="5245100" y="4394200"/>
          <p14:tracePt t="36096" x="5321300" y="4368800"/>
          <p14:tracePt t="36105" x="5391150" y="4349750"/>
          <p14:tracePt t="36113" x="5461000" y="4349750"/>
          <p14:tracePt t="36121" x="5518150" y="4349750"/>
          <p14:tracePt t="36127" x="5562600" y="4349750"/>
          <p14:tracePt t="36136" x="5619750" y="4349750"/>
          <p14:tracePt t="36144" x="5670550" y="4356100"/>
          <p14:tracePt t="36153" x="5727700" y="4394200"/>
          <p14:tracePt t="36159" x="5791200" y="4451350"/>
          <p14:tracePt t="36168" x="5848350" y="4502150"/>
          <p14:tracePt t="36176" x="5911850" y="4578350"/>
          <p14:tracePt t="36184" x="5975350" y="4648200"/>
          <p14:tracePt t="36192" x="6007100" y="4718050"/>
          <p14:tracePt t="36200" x="6045200" y="4800600"/>
          <p14:tracePt t="36209" x="6051550" y="4876800"/>
          <p14:tracePt t="36217" x="6051550" y="4953000"/>
          <p14:tracePt t="36223" x="6051550" y="5029200"/>
          <p14:tracePt t="36231" x="6051550" y="5086350"/>
          <p14:tracePt t="36240" x="6032500" y="5162550"/>
          <p14:tracePt t="36248" x="6000750" y="5245100"/>
          <p14:tracePt t="36257" x="5988050" y="5295900"/>
          <p14:tracePt t="36265" x="5962650" y="5334000"/>
          <p14:tracePt t="36273" x="5937250" y="5365750"/>
          <p14:tracePt t="36280" x="5905500" y="5397500"/>
          <p14:tracePt t="36288" x="5886450" y="5416550"/>
          <p14:tracePt t="36296" x="5848350" y="5429250"/>
          <p14:tracePt t="36305" x="5810250" y="5454650"/>
          <p14:tracePt t="36313" x="5759450" y="5467350"/>
          <p14:tracePt t="36321" x="5727700" y="5480050"/>
          <p14:tracePt t="36328" x="5702300" y="5486400"/>
          <p14:tracePt t="36337" x="5689600" y="5486400"/>
          <p14:tracePt t="36344" x="5683250" y="5486400"/>
          <p14:tracePt t="36369" x="5683250" y="5480050"/>
          <p14:tracePt t="36377" x="5683250" y="5461000"/>
          <p14:tracePt t="36385" x="5676900" y="5441950"/>
          <p14:tracePt t="36434" x="5676900" y="5435600"/>
          <p14:tracePt t="36651" x="5676900" y="5429250"/>
          <p14:tracePt t="36676" x="5676900" y="5416550"/>
          <p14:tracePt t="36683" x="5670550" y="5416550"/>
          <p14:tracePt t="36714" x="5670550" y="5410200"/>
          <p14:tracePt t="36730" x="5670550" y="5403850"/>
          <p14:tracePt t="36803" x="5670550" y="5397500"/>
          <p14:tracePt t="36844" x="5676900" y="5397500"/>
          <p14:tracePt t="36858" x="5689600" y="5397500"/>
          <p14:tracePt t="37308" x="5683250" y="5397500"/>
          <p14:tracePt t="37339" x="5676900" y="5397500"/>
          <p14:tracePt t="37396" x="5670550" y="5397500"/>
          <p14:tracePt t="37420" x="5664200" y="5416550"/>
          <p14:tracePt t="37427" x="5664200" y="5422900"/>
          <p14:tracePt t="37434" x="5664200" y="5435600"/>
          <p14:tracePt t="37448" x="5651500" y="5461000"/>
          <p14:tracePt t="37455" x="5651500" y="5473700"/>
          <p14:tracePt t="37469" x="5651500" y="5480050"/>
          <p14:tracePt t="37476" x="5645150" y="5499100"/>
          <p14:tracePt t="37490" x="5645150" y="5505450"/>
          <p14:tracePt t="37545" x="5638800" y="5511800"/>
          <p14:tracePt t="37570" x="5632450" y="5518150"/>
          <p14:tracePt t="37577" x="5619750" y="5524500"/>
          <p14:tracePt t="37956" x="5619750" y="5530850"/>
          <p14:tracePt t="37961" x="5613400" y="5530850"/>
          <p14:tracePt t="38093" x="5607050" y="5530850"/>
          <p14:tracePt t="38116" x="5600700" y="5530850"/>
          <p14:tracePt t="38204" x="5594350" y="5530850"/>
          <p14:tracePt t="38309" x="5588000" y="5530850"/>
          <p14:tracePt t="38318" x="5581650" y="5543550"/>
          <p14:tracePt t="38700" x="5575300" y="5543550"/>
          <p14:tracePt t="38705" x="5568950" y="5543550"/>
          <p14:tracePt t="38722" x="5549900" y="5537200"/>
          <p14:tracePt t="38729" x="5543550" y="5530850"/>
          <p14:tracePt t="38737" x="5530850" y="5518150"/>
          <p14:tracePt t="38745" x="5524500" y="5499100"/>
          <p14:tracePt t="38752" x="5499100" y="5473700"/>
          <p14:tracePt t="38760" x="5486400" y="5441950"/>
          <p14:tracePt t="38768" x="5461000" y="5403850"/>
          <p14:tracePt t="38776" x="5435600" y="5365750"/>
          <p14:tracePt t="38785" x="5410200" y="5327650"/>
          <p14:tracePt t="38799" x="5340350" y="5238750"/>
          <p14:tracePt t="38812" x="5295900" y="5181600"/>
          <p14:tracePt t="38819" x="5257800" y="5130800"/>
          <p14:tracePt t="38826" x="5187950" y="5060950"/>
          <p14:tracePt t="38833" x="5175250" y="5041900"/>
          <p14:tracePt t="38840" x="5118100" y="4984750"/>
          <p14:tracePt t="38849" x="5054600" y="4933950"/>
          <p14:tracePt t="38856" x="4991100" y="4864100"/>
          <p14:tracePt t="38864" x="4927600" y="4806950"/>
          <p14:tracePt t="38871" x="4851400" y="4743450"/>
          <p14:tracePt t="38880" x="4794250" y="4692650"/>
          <p14:tracePt t="38888" x="4730750" y="4641850"/>
          <p14:tracePt t="38896" x="4692650" y="4603750"/>
          <p14:tracePt t="38904" x="4654550" y="4565650"/>
          <p14:tracePt t="38913" x="4610100" y="4508500"/>
          <p14:tracePt t="38920" x="4578350" y="4470400"/>
          <p14:tracePt t="38928" x="4533900" y="4425950"/>
          <p14:tracePt t="38936" x="4483100" y="4375150"/>
          <p14:tracePt t="38944" x="4445000" y="4330700"/>
          <p14:tracePt t="38952" x="4406900" y="4305300"/>
          <p14:tracePt t="38960" x="4368800" y="4279900"/>
          <p14:tracePt t="38968" x="4337050" y="4267200"/>
          <p14:tracePt t="38976" x="4324350" y="4254500"/>
          <p14:tracePt t="39268" x="4318000" y="4254500"/>
          <p14:tracePt t="39273" x="4305300" y="4248150"/>
          <p14:tracePt t="39281" x="4279900" y="4229100"/>
          <p14:tracePt t="39288" x="4248150" y="4222750"/>
          <p14:tracePt t="39296" x="4210050" y="4210050"/>
          <p14:tracePt t="39305" x="4178300" y="4191000"/>
          <p14:tracePt t="39312" x="4133850" y="4171950"/>
          <p14:tracePt t="39320" x="4095750" y="4159250"/>
          <p14:tracePt t="39329" x="4076700" y="4152900"/>
          <p14:tracePt t="39337" x="4038600" y="4140200"/>
          <p14:tracePt t="39344" x="4019550" y="4133850"/>
          <p14:tracePt t="39353" x="4000500" y="4127500"/>
          <p14:tracePt t="39361" x="3968750" y="4114800"/>
          <p14:tracePt t="39368" x="3949700" y="4102100"/>
          <p14:tracePt t="39377" x="3937000" y="4089400"/>
          <p14:tracePt t="39384" x="3924300" y="4076700"/>
          <p14:tracePt t="39393" x="3898900" y="4064000"/>
          <p14:tracePt t="39400" x="3892550" y="4057650"/>
          <p14:tracePt t="39409" x="3879850" y="4038600"/>
          <p14:tracePt t="39417" x="3867150" y="4032250"/>
          <p14:tracePt t="39425" x="3854450" y="4019550"/>
          <p14:tracePt t="39433" x="3841750" y="4006850"/>
          <p14:tracePt t="39441" x="3835400" y="4000500"/>
          <p14:tracePt t="39448" x="3829050" y="4000500"/>
          <p14:tracePt t="39457" x="3822700" y="3994150"/>
          <p14:tracePt t="39490" x="3816350" y="3987800"/>
          <p14:tracePt t="39496" x="3816350" y="3975100"/>
          <p14:tracePt t="39505" x="3810000" y="3956050"/>
          <p14:tracePt t="39511" x="3810000" y="3949700"/>
          <p14:tracePt t="39520" x="3810000" y="3924300"/>
          <p14:tracePt t="39528" x="3810000" y="3917950"/>
          <p14:tracePt t="39537" x="3803650" y="3898900"/>
          <p14:tracePt t="39544" x="3803650" y="3886200"/>
          <p14:tracePt t="39552" x="3803650" y="3879850"/>
          <p14:tracePt t="39612" x="3829050" y="3873500"/>
          <p14:tracePt t="39620" x="3873500" y="3879850"/>
          <p14:tracePt t="39625" x="3898900" y="3886200"/>
          <p14:tracePt t="39632" x="3924300" y="3892550"/>
          <p14:tracePt t="39639" x="3956050" y="3898900"/>
          <p14:tracePt t="39648" x="3968750" y="3898900"/>
          <p14:tracePt t="39665" x="3975100" y="3898900"/>
          <p14:tracePt t="39698" x="3981450" y="3898900"/>
          <p14:tracePt t="39705" x="3981450" y="3911600"/>
          <p14:tracePt t="39713" x="3975100" y="3911600"/>
          <p14:tracePt t="39720" x="3975100" y="3924300"/>
          <p14:tracePt t="39728" x="3975100" y="3930650"/>
          <p14:tracePt t="39738" x="3975100" y="3943350"/>
          <p14:tracePt t="39805" x="3975100" y="3949700"/>
          <p14:tracePt t="39808" x="3968750" y="3949700"/>
          <p14:tracePt t="39816" x="3949700" y="3962400"/>
          <p14:tracePt t="39824" x="3930650" y="3968750"/>
          <p14:tracePt t="39832" x="3905250" y="3981450"/>
          <p14:tracePt t="39840" x="3873500" y="3994150"/>
          <p14:tracePt t="39848" x="3829050" y="4006850"/>
          <p14:tracePt t="39856" x="3803650" y="4006850"/>
          <p14:tracePt t="39864" x="3752850" y="4006850"/>
          <p14:tracePt t="39872" x="3708400" y="4013200"/>
          <p14:tracePt t="39881" x="3683000" y="4013200"/>
          <p14:tracePt t="39889" x="3663950" y="4013200"/>
          <p14:tracePt t="39897" x="3632200" y="4013200"/>
          <p14:tracePt t="39904" x="3606800" y="4013200"/>
          <p14:tracePt t="39912" x="3562350" y="4013200"/>
          <p14:tracePt t="39920" x="3536950" y="4013200"/>
          <p14:tracePt t="39929" x="3511550" y="4013200"/>
          <p14:tracePt t="39936" x="3486150" y="4013200"/>
          <p14:tracePt t="39944" x="3460750" y="4013200"/>
          <p14:tracePt t="39953" x="3422650" y="4013200"/>
          <p14:tracePt t="39960" x="3390900" y="4013200"/>
          <p14:tracePt t="39968" x="3340100" y="4013200"/>
          <p14:tracePt t="39977" x="3295650" y="4013200"/>
          <p14:tracePt t="39985" x="3244850" y="4000500"/>
          <p14:tracePt t="39993" x="3200400" y="3994150"/>
          <p14:tracePt t="40001" x="3162300" y="3987800"/>
          <p14:tracePt t="40009" x="3143250" y="3987800"/>
          <p14:tracePt t="40016" x="3130550" y="3981450"/>
          <p14:tracePt t="40024" x="3124200" y="3981450"/>
          <p14:tracePt t="40032" x="3124200" y="3975100"/>
          <p14:tracePt t="40040" x="3124200" y="3968750"/>
          <p14:tracePt t="40049" x="3117850" y="3962400"/>
          <p14:tracePt t="40056" x="3117850" y="3956050"/>
          <p14:tracePt t="40064" x="3111500" y="3943350"/>
          <p14:tracePt t="40072" x="3105150" y="3924300"/>
          <p14:tracePt t="40080" x="3098800" y="3911600"/>
          <p14:tracePt t="40089" x="3092450" y="3898900"/>
          <p14:tracePt t="40097" x="3079750" y="3879850"/>
          <p14:tracePt t="40104" x="3079750" y="3867150"/>
          <p14:tracePt t="40113" x="3073400" y="3848100"/>
          <p14:tracePt t="40120" x="3073400" y="3822700"/>
          <p14:tracePt t="40128" x="3073400" y="3810000"/>
          <p14:tracePt t="40136" x="3073400" y="3790950"/>
          <p14:tracePt t="40144" x="3073400" y="3765550"/>
          <p14:tracePt t="40152" x="3073400" y="3733800"/>
          <p14:tracePt t="40160" x="3079750" y="3714750"/>
          <p14:tracePt t="40169" x="3086100" y="3689350"/>
          <p14:tracePt t="40176" x="3086100" y="3676650"/>
          <p14:tracePt t="40184" x="3098800" y="3644900"/>
          <p14:tracePt t="40192" x="3105150" y="3632200"/>
          <p14:tracePt t="40200" x="3105150" y="3613150"/>
          <p14:tracePt t="40208" x="3111500" y="3606800"/>
          <p14:tracePt t="40216" x="3117850" y="3587750"/>
          <p14:tracePt t="40224" x="3124200" y="3581400"/>
          <p14:tracePt t="40232" x="3136900" y="3568700"/>
          <p14:tracePt t="40240" x="3143250" y="3556000"/>
          <p14:tracePt t="40249" x="3155950" y="3549650"/>
          <p14:tracePt t="40256" x="3155950" y="3543300"/>
          <p14:tracePt t="40264" x="3162300" y="3530600"/>
          <p14:tracePt t="40272" x="3175000" y="3517900"/>
          <p14:tracePt t="40280" x="3187700" y="3511550"/>
          <p14:tracePt t="40288" x="3206750" y="3492500"/>
          <p14:tracePt t="40296" x="3213100" y="3486150"/>
          <p14:tracePt t="40304" x="3238500" y="3479800"/>
          <p14:tracePt t="40313" x="3251200" y="3467100"/>
          <p14:tracePt t="40320" x="3263900" y="3454400"/>
          <p14:tracePt t="40329" x="3276600" y="3448050"/>
          <p14:tracePt t="40336" x="3289300" y="3441700"/>
          <p14:tracePt t="40344" x="3295650" y="3441700"/>
          <p14:tracePt t="40352" x="3302000" y="3435350"/>
          <p14:tracePt t="40377" x="3308350" y="3435350"/>
          <p14:tracePt t="40386" x="3314700" y="3435350"/>
          <p14:tracePt t="40393" x="3333750" y="3435350"/>
          <p14:tracePt t="40401" x="3359150" y="3435350"/>
          <p14:tracePt t="40409" x="3409950" y="3435350"/>
          <p14:tracePt t="40417" x="3460750" y="3435350"/>
          <p14:tracePt t="40424" x="3511550" y="3435350"/>
          <p14:tracePt t="40431" x="3581400" y="3435350"/>
          <p14:tracePt t="40441" x="3638550" y="3435350"/>
          <p14:tracePt t="40449" x="3702050" y="3441700"/>
          <p14:tracePt t="40456" x="3752850" y="3448050"/>
          <p14:tracePt t="40465" x="3784600" y="3454400"/>
          <p14:tracePt t="40472" x="3816350" y="3460750"/>
          <p14:tracePt t="40480" x="3835400" y="3473450"/>
          <p14:tracePt t="40488" x="3848100" y="3479800"/>
          <p14:tracePt t="40497" x="3867150" y="3479800"/>
          <p14:tracePt t="40505" x="3879850" y="3486150"/>
          <p14:tracePt t="40513" x="3905250" y="3505200"/>
          <p14:tracePt t="40521" x="3924300" y="3505200"/>
          <p14:tracePt t="40528" x="3962400" y="3511550"/>
          <p14:tracePt t="40536" x="3987800" y="3524250"/>
          <p14:tracePt t="40544" x="4025900" y="3536950"/>
          <p14:tracePt t="40552" x="4064000" y="3543300"/>
          <p14:tracePt t="40561" x="4089400" y="3562350"/>
          <p14:tracePt t="40568" x="4121150" y="3575050"/>
          <p14:tracePt t="40577" x="4146550" y="3587750"/>
          <p14:tracePt t="40584" x="4165600" y="3600450"/>
          <p14:tracePt t="40592" x="4191000" y="3619500"/>
          <p14:tracePt t="40600" x="4203700" y="3632200"/>
          <p14:tracePt t="40608" x="4216400" y="3651250"/>
          <p14:tracePt t="40616" x="4216400" y="3657600"/>
          <p14:tracePt t="40625" x="4216400" y="3663950"/>
          <p14:tracePt t="40641" x="4216400" y="3676650"/>
          <p14:tracePt t="40658" x="4216400" y="3683000"/>
          <p14:tracePt t="40665" x="4216400" y="3702050"/>
          <p14:tracePt t="40673" x="4216400" y="3714750"/>
          <p14:tracePt t="40680" x="4210050" y="3727450"/>
          <p14:tracePt t="40689" x="4191000" y="3746500"/>
          <p14:tracePt t="40696" x="4178300" y="3784600"/>
          <p14:tracePt t="40705" x="4152900" y="3829050"/>
          <p14:tracePt t="40712" x="4133850" y="3867150"/>
          <p14:tracePt t="40720" x="4127500" y="3879850"/>
          <p14:tracePt t="40728" x="4108450" y="3905250"/>
          <p14:tracePt t="40736" x="4108450" y="3911600"/>
          <p14:tracePt t="40744" x="4102100" y="3924300"/>
          <p14:tracePt t="40752" x="4095750" y="3924300"/>
          <p14:tracePt t="40760" x="4089400" y="3930650"/>
          <p14:tracePt t="40777" x="4076700" y="3943350"/>
          <p14:tracePt t="40785" x="4070350" y="3943350"/>
          <p14:tracePt t="40792" x="4051300" y="3943350"/>
          <p14:tracePt t="40800" x="4025900" y="3949700"/>
          <p14:tracePt t="40808" x="3968750" y="3968750"/>
          <p14:tracePt t="40816" x="3917950" y="3981450"/>
          <p14:tracePt t="40824" x="3860800" y="3987800"/>
          <p14:tracePt t="40832" x="3816350" y="4000500"/>
          <p14:tracePt t="40840" x="3771900" y="4006850"/>
          <p14:tracePt t="40849" x="3752850" y="4006850"/>
          <p14:tracePt t="40856" x="3740150" y="4006850"/>
          <p14:tracePt t="40864" x="3733800" y="4006850"/>
          <p14:tracePt t="40882" x="3721100" y="4013200"/>
          <p14:tracePt t="40889" x="3714750" y="4013200"/>
          <p14:tracePt t="40896" x="3695700" y="4019550"/>
          <p14:tracePt t="40904" x="3670300" y="4019550"/>
          <p14:tracePt t="40912" x="3625850" y="4032250"/>
          <p14:tracePt t="40921" x="3568700" y="4038600"/>
          <p14:tracePt t="40928" x="3505200" y="4044950"/>
          <p14:tracePt t="40935" x="3441700" y="4051300"/>
          <p14:tracePt t="40943" x="3390900" y="4064000"/>
          <p14:tracePt t="40953" x="3371850" y="4064000"/>
          <p14:tracePt t="40961" x="3359150" y="4064000"/>
          <p14:tracePt t="40969" x="3352800" y="4064000"/>
          <p14:tracePt t="41018" x="3333750" y="4070350"/>
          <p14:tracePt t="41027" x="3327400" y="4070350"/>
          <p14:tracePt t="41031" x="3302000" y="4070350"/>
          <p14:tracePt t="41039" x="3257550" y="4070350"/>
          <p14:tracePt t="41049" x="3244850" y="4070350"/>
          <p14:tracePt t="41056" x="3225800" y="4070350"/>
          <p14:tracePt t="41148" x="3219450" y="4070350"/>
          <p14:tracePt t="41152" x="3206750" y="4070350"/>
          <p14:tracePt t="41160" x="3200400" y="4070350"/>
          <p14:tracePt t="41168" x="3194050" y="4070350"/>
          <p14:tracePt t="41176" x="3187700" y="4070350"/>
          <p14:tracePt t="41201" x="3194050" y="4076700"/>
          <p14:tracePt t="41209" x="3225800" y="4095750"/>
          <p14:tracePt t="41216" x="3244850" y="4095750"/>
          <p14:tracePt t="41224" x="3251200" y="4095750"/>
          <p14:tracePt t="41388" x="3257550" y="4095750"/>
          <p14:tracePt t="41395" x="3282950" y="4076700"/>
          <p14:tracePt t="41401" x="3289300" y="4057650"/>
          <p14:tracePt t="41466" x="3295650" y="4044950"/>
          <p14:tracePt t="41472" x="3308350" y="4032250"/>
          <p14:tracePt t="41481" x="3314700" y="4013200"/>
          <p14:tracePt t="41488" x="3321050" y="4000500"/>
          <p14:tracePt t="41496" x="3321050" y="3994150"/>
          <p14:tracePt t="41516" x="3321050" y="3987800"/>
          <p14:tracePt t="41532" x="3327400" y="3987800"/>
          <p14:tracePt t="41537" x="3340100" y="3975100"/>
          <p14:tracePt t="41552" x="3352800" y="3975100"/>
          <p14:tracePt t="41561" x="3352800" y="3981450"/>
          <p14:tracePt t="41577" x="3352800" y="3987800"/>
          <p14:tracePt t="41585" x="3352800" y="4006850"/>
          <p14:tracePt t="41591" x="3352800" y="4025900"/>
          <p14:tracePt t="41599" x="3352800" y="4032250"/>
          <p14:tracePt t="41608" x="3352800" y="4038600"/>
          <p14:tracePt t="41616" x="3365500" y="4064000"/>
          <p14:tracePt t="41625" x="3365500" y="4089400"/>
          <p14:tracePt t="41632" x="3365500" y="4102100"/>
          <p14:tracePt t="41641" x="3378200" y="4127500"/>
          <p14:tracePt t="41648" x="3390900" y="4146550"/>
          <p14:tracePt t="41656" x="3403600" y="4178300"/>
          <p14:tracePt t="41664" x="3416300" y="4210050"/>
          <p14:tracePt t="41673" x="3422650" y="4248150"/>
          <p14:tracePt t="41680" x="3441700" y="4286250"/>
          <p14:tracePt t="41689" x="3441700" y="4324350"/>
          <p14:tracePt t="41696" x="3448050" y="4375150"/>
          <p14:tracePt t="41705" x="3454400" y="4400550"/>
          <p14:tracePt t="41712" x="3467100" y="4445000"/>
          <p14:tracePt t="41720" x="3473450" y="4508500"/>
          <p14:tracePt t="41729" x="3505200" y="4578350"/>
          <p14:tracePt t="41737" x="3517900" y="4635500"/>
          <p14:tracePt t="41744" x="3524250" y="4673600"/>
          <p14:tracePt t="41752" x="3543300" y="4718050"/>
          <p14:tracePt t="41760" x="3549650" y="4743450"/>
          <p14:tracePt t="41768" x="3568700" y="4794250"/>
          <p14:tracePt t="41776" x="3575050" y="4826000"/>
          <p14:tracePt t="41784" x="3575050" y="4851400"/>
          <p14:tracePt t="41792" x="3575050" y="4870450"/>
          <p14:tracePt t="41800" x="3575050" y="4883150"/>
          <p14:tracePt t="41809" x="3575050" y="4902200"/>
          <p14:tracePt t="41817" x="3575050" y="4908550"/>
          <p14:tracePt t="41824" x="3575050" y="4921250"/>
          <p14:tracePt t="41832" x="3568700" y="4927600"/>
          <p14:tracePt t="41943" x="3568700" y="4933950"/>
          <p14:tracePt t="42054" x="3556000" y="4933950"/>
          <p14:tracePt t="42190" x="3549650" y="4933950"/>
          <p14:tracePt t="42255" x="3543300" y="4940300"/>
          <p14:tracePt t="42266" x="3530600" y="4940300"/>
          <p14:tracePt t="42273" x="3530600" y="4946650"/>
          <p14:tracePt t="42281" x="3517900" y="4953000"/>
          <p14:tracePt t="42294" x="3505200" y="4959350"/>
          <p14:tracePt t="42301" x="3492500" y="4965700"/>
          <p14:tracePt t="42313" x="3479800" y="4972050"/>
          <p14:tracePt t="42320" x="3467100" y="4984750"/>
          <p14:tracePt t="42338" x="3454400" y="4991100"/>
          <p14:tracePt t="42344" x="3441700" y="5003800"/>
          <p14:tracePt t="42354" x="3435350" y="5010150"/>
          <p14:tracePt t="42361" x="3422650" y="5010150"/>
          <p14:tracePt t="42369" x="3403600" y="5022850"/>
          <p14:tracePt t="42376" x="3384550" y="5029200"/>
          <p14:tracePt t="42384" x="3352800" y="5041900"/>
          <p14:tracePt t="42392" x="3321050" y="5060950"/>
          <p14:tracePt t="42400" x="3276600" y="5067300"/>
          <p14:tracePt t="42409" x="3232150" y="5086350"/>
          <p14:tracePt t="42416" x="3181350" y="5105400"/>
          <p14:tracePt t="42424" x="3143250" y="5124450"/>
          <p14:tracePt t="42433" x="3117850" y="5130800"/>
          <p14:tracePt t="42439" x="3105150" y="5143500"/>
          <p14:tracePt t="42449" x="3092450" y="5156200"/>
          <p14:tracePt t="42499" x="3092450" y="5168900"/>
          <p14:tracePt t="42522" x="3098800" y="5175250"/>
          <p14:tracePt t="42528" x="3098800" y="5181600"/>
          <p14:tracePt t="42537" x="3098800" y="5187950"/>
          <p14:tracePt t="42544" x="3098800" y="5194300"/>
          <p14:tracePt t="42552" x="3098800" y="5207000"/>
          <p14:tracePt t="42560" x="3098800" y="5213350"/>
          <p14:tracePt t="42568" x="3098800" y="5232400"/>
          <p14:tracePt t="42577" x="3098800" y="5245100"/>
          <p14:tracePt t="42585" x="3098800" y="5257800"/>
          <p14:tracePt t="42601" x="3098800" y="5270500"/>
          <p14:tracePt t="42609" x="3098800" y="5289550"/>
          <p14:tracePt t="42617" x="3098800" y="5295900"/>
          <p14:tracePt t="42624" x="3098800" y="5314950"/>
          <p14:tracePt t="42632" x="3098800" y="5334000"/>
          <p14:tracePt t="42640" x="3092450" y="5359400"/>
          <p14:tracePt t="42648" x="3086100" y="5378450"/>
          <p14:tracePt t="42655" x="3067050" y="5403850"/>
          <p14:tracePt t="42663" x="3041650" y="5435600"/>
          <p14:tracePt t="42672" x="3016250" y="5461000"/>
          <p14:tracePt t="42680" x="2971800" y="5492750"/>
          <p14:tracePt t="42688" x="2921000" y="5524500"/>
          <p14:tracePt t="42697" x="2882900" y="5543550"/>
          <p14:tracePt t="42705" x="2844800" y="5568950"/>
          <p14:tracePt t="42713" x="2806700" y="5588000"/>
          <p14:tracePt t="42719" x="2762250" y="5613400"/>
          <p14:tracePt t="42728" x="2736850" y="5619750"/>
          <p14:tracePt t="42736" x="2724150" y="5626100"/>
          <p14:tracePt t="42745" x="2692400" y="5632450"/>
          <p14:tracePt t="42752" x="2673350" y="5645150"/>
          <p14:tracePt t="42760" x="2667000" y="5645150"/>
          <p14:tracePt t="42769" x="2647950" y="5645150"/>
          <p14:tracePt t="42777" x="2628900" y="5645150"/>
          <p14:tracePt t="42784" x="2603500" y="5645150"/>
          <p14:tracePt t="42793" x="2565400" y="5651500"/>
          <p14:tracePt t="42800" x="2520950" y="5651500"/>
          <p14:tracePt t="42809" x="2470150" y="5651500"/>
          <p14:tracePt t="42816" x="2432050" y="5651500"/>
          <p14:tracePt t="42825" x="2381250" y="5651500"/>
          <p14:tracePt t="42832" x="2336800" y="5651500"/>
          <p14:tracePt t="42841" x="2311400" y="5651500"/>
          <p14:tracePt t="42848" x="2286000" y="5651500"/>
          <p14:tracePt t="42856" x="2266950" y="5651500"/>
          <p14:tracePt t="42864" x="2254250" y="5651500"/>
          <p14:tracePt t="42873" x="2241550" y="5651500"/>
          <p14:tracePt t="42880" x="2228850" y="5645150"/>
          <p14:tracePt t="42889" x="2222500" y="5645150"/>
          <p14:tracePt t="42896" x="2209800" y="5638800"/>
          <p14:tracePt t="42904" x="2178050" y="5626100"/>
          <p14:tracePt t="42912" x="2159000" y="5613400"/>
          <p14:tracePt t="42921" x="2127250" y="5607050"/>
          <p14:tracePt t="42928" x="2101850" y="5588000"/>
          <p14:tracePt t="42936" x="2070100" y="5575300"/>
          <p14:tracePt t="42944" x="2057400" y="5562600"/>
          <p14:tracePt t="42953" x="2044700" y="5549900"/>
          <p14:tracePt t="42960" x="2032000" y="5537200"/>
          <p14:tracePt t="42968" x="2025650" y="5524500"/>
          <p14:tracePt t="42976" x="2025650" y="5499100"/>
          <p14:tracePt t="42985" x="2019300" y="5473700"/>
          <p14:tracePt t="42993" x="2019300" y="5448300"/>
          <p14:tracePt t="42999" x="2012950" y="5410200"/>
          <p14:tracePt t="43009" x="2012950" y="5378450"/>
          <p14:tracePt t="43016" x="2006600" y="5321300"/>
          <p14:tracePt t="43025" x="2006600" y="5283200"/>
          <p14:tracePt t="43032" x="2006600" y="5232400"/>
          <p14:tracePt t="43041" x="2006600" y="5194300"/>
          <p14:tracePt t="43047" x="2006600" y="5162550"/>
          <p14:tracePt t="43056" x="2006600" y="5124450"/>
          <p14:tracePt t="43064" x="2006600" y="5105400"/>
          <p14:tracePt t="43072" x="2006600" y="5080000"/>
          <p14:tracePt t="43080" x="2006600" y="5060950"/>
          <p14:tracePt t="43089" x="2006600" y="5041900"/>
          <p14:tracePt t="43096" x="2006600" y="5016500"/>
          <p14:tracePt t="43105" x="2019300" y="4991100"/>
          <p14:tracePt t="43112" x="2032000" y="4959350"/>
          <p14:tracePt t="43121" x="2051050" y="4921250"/>
          <p14:tracePt t="43128" x="2082800" y="4889500"/>
          <p14:tracePt t="43136" x="2114550" y="4845050"/>
          <p14:tracePt t="43145" x="2159000" y="4806950"/>
          <p14:tracePt t="43153" x="2203450" y="4775200"/>
          <p14:tracePt t="43161" x="2254250" y="4737100"/>
          <p14:tracePt t="43169" x="2286000" y="4718050"/>
          <p14:tracePt t="43176" x="2324100" y="4705350"/>
          <p14:tracePt t="43185" x="2343150" y="4699000"/>
          <p14:tracePt t="43192" x="2355850" y="4692650"/>
          <p14:tracePt t="43200" x="2368550" y="4692650"/>
          <p14:tracePt t="43208" x="2387600" y="4692650"/>
          <p14:tracePt t="43216" x="2413000" y="4692650"/>
          <p14:tracePt t="43224" x="2438400" y="4692650"/>
          <p14:tracePt t="43232" x="2489200" y="4692650"/>
          <p14:tracePt t="43240" x="2546350" y="4692650"/>
          <p14:tracePt t="43248" x="2609850" y="4705350"/>
          <p14:tracePt t="43256" x="2711450" y="4711700"/>
          <p14:tracePt t="43264" x="2749550" y="4724400"/>
          <p14:tracePt t="43272" x="2857500" y="4743450"/>
          <p14:tracePt t="43280" x="2933700" y="4768850"/>
          <p14:tracePt t="43288" x="2997200" y="4781550"/>
          <p14:tracePt t="43296" x="3035300" y="4800600"/>
          <p14:tracePt t="43303" x="3054350" y="4819650"/>
          <p14:tracePt t="43311" x="3060700" y="4832350"/>
          <p14:tracePt t="43320" x="3067050" y="4857750"/>
          <p14:tracePt t="43328" x="3067050" y="4902200"/>
          <p14:tracePt t="43336" x="3067050" y="4946650"/>
          <p14:tracePt t="43344" x="3067050" y="4997450"/>
          <p14:tracePt t="43352" x="3067050" y="5048250"/>
          <p14:tracePt t="43359" x="3067050" y="5086350"/>
          <p14:tracePt t="43368" x="3067050" y="5105400"/>
          <p14:tracePt t="43375" x="3067050" y="5137150"/>
          <p14:tracePt t="43384" x="3067050" y="5156200"/>
          <p14:tracePt t="43392" x="3067050" y="5181600"/>
          <p14:tracePt t="43400" x="3067050" y="5200650"/>
          <p14:tracePt t="43408" x="3054350" y="5232400"/>
          <p14:tracePt t="43418" x="3054350" y="5238750"/>
          <p14:tracePt t="43424" x="3035300" y="5264150"/>
          <p14:tracePt t="43433" x="3016250" y="5283200"/>
          <p14:tracePt t="43440" x="2997200" y="5314950"/>
          <p14:tracePt t="43448" x="2971800" y="5334000"/>
          <p14:tracePt t="43456" x="2959100" y="5353050"/>
          <p14:tracePt t="43465" x="2946400" y="5365750"/>
          <p14:tracePt t="43472" x="2940050" y="5372100"/>
          <p14:tracePt t="43480" x="2933700" y="5378450"/>
          <p14:tracePt t="43540" x="2933700" y="5384800"/>
          <p14:tracePt t="43564" x="2946400" y="5384800"/>
          <p14:tracePt t="43578" x="2965450" y="5384800"/>
          <p14:tracePt t="43585" x="2984500" y="5384800"/>
          <p14:tracePt t="43592" x="3009900" y="5384800"/>
          <p14:tracePt t="43600" x="3041650" y="5384800"/>
          <p14:tracePt t="43608" x="3073400" y="5384800"/>
          <p14:tracePt t="43616" x="3105150" y="5384800"/>
          <p14:tracePt t="43624" x="3136900" y="5384800"/>
          <p14:tracePt t="43633" x="3181350" y="5384800"/>
          <p14:tracePt t="43640" x="3219450" y="5384800"/>
          <p14:tracePt t="43648" x="3282950" y="5384800"/>
          <p14:tracePt t="43657" x="3333750" y="5384800"/>
          <p14:tracePt t="43665" x="3384550" y="5384800"/>
          <p14:tracePt t="43672" x="3441700" y="5384800"/>
          <p14:tracePt t="43681" x="3486150" y="5384800"/>
          <p14:tracePt t="43688" x="3511550" y="5384800"/>
          <p14:tracePt t="43696" x="3549650" y="5378450"/>
          <p14:tracePt t="43703" x="3575050" y="5378450"/>
          <p14:tracePt t="43712" x="3594100" y="5372100"/>
          <p14:tracePt t="43721" x="3619500" y="5365750"/>
          <p14:tracePt t="43728" x="3638550" y="5365750"/>
          <p14:tracePt t="43736" x="3644900" y="5359400"/>
          <p14:tracePt t="43744" x="3651250" y="5353050"/>
          <p14:tracePt t="43838" x="3657600" y="5353050"/>
          <p14:tracePt t="43852" x="3663950" y="5353050"/>
          <p14:tracePt t="43857" x="3676650" y="5353050"/>
          <p14:tracePt t="43874" x="3683000" y="5346700"/>
          <p14:tracePt t="43881" x="3695700" y="5346700"/>
          <p14:tracePt t="43889" x="3702050" y="5346700"/>
          <p14:tracePt t="43896" x="3721100" y="5346700"/>
          <p14:tracePt t="43904" x="3746500" y="5340350"/>
          <p14:tracePt t="43912" x="3790950" y="5334000"/>
          <p14:tracePt t="43920" x="3841750" y="5327650"/>
          <p14:tracePt t="43929" x="3905250" y="5302250"/>
          <p14:tracePt t="43936" x="3975100" y="5289550"/>
          <p14:tracePt t="43944" x="4044950" y="5264150"/>
          <p14:tracePt t="43952" x="4114800" y="5232400"/>
          <p14:tracePt t="43961" x="4184650" y="5207000"/>
          <p14:tracePt t="43969" x="4229100" y="5187950"/>
          <p14:tracePt t="43977" x="4273550" y="5168900"/>
          <p14:tracePt t="43984" x="4318000" y="5156200"/>
          <p14:tracePt t="43993" x="4356100" y="5149850"/>
          <p14:tracePt t="44000" x="4381500" y="5137150"/>
          <p14:tracePt t="44008" x="4400550" y="5130800"/>
          <p14:tracePt t="44016" x="4419600" y="5130800"/>
          <p14:tracePt t="44024" x="4445000" y="5111750"/>
          <p14:tracePt t="44032" x="4451350" y="5111750"/>
          <p14:tracePt t="44041" x="4457700" y="5105400"/>
          <p14:tracePt t="44109" x="4445000" y="5105400"/>
          <p14:tracePt t="44117" x="4425950" y="5105400"/>
          <p14:tracePt t="44120" x="4419600" y="5111750"/>
          <p14:tracePt t="44128" x="4400550" y="5118100"/>
          <p14:tracePt t="44136" x="4356100" y="5137150"/>
          <p14:tracePt t="44146" x="4324350" y="5143500"/>
          <p14:tracePt t="44152" x="4279900" y="5162550"/>
          <p14:tracePt t="44160" x="4241800" y="5168900"/>
          <p14:tracePt t="44168" x="4184650" y="5175250"/>
          <p14:tracePt t="44176" x="4140200" y="5175250"/>
          <p14:tracePt t="44184" x="4089400" y="5175250"/>
          <p14:tracePt t="44193" x="4032250" y="5175250"/>
          <p14:tracePt t="44201" x="3987800" y="5175250"/>
          <p14:tracePt t="44209" x="3930650" y="5175250"/>
          <p14:tracePt t="44215" x="3867150" y="5168900"/>
          <p14:tracePt t="44224" x="3797300" y="5156200"/>
          <p14:tracePt t="44232" x="3733800" y="5137150"/>
          <p14:tracePt t="44241" x="3644900" y="5124450"/>
          <p14:tracePt t="44248" x="3575050" y="5118100"/>
          <p14:tracePt t="44257" x="3511550" y="5099050"/>
          <p14:tracePt t="44264" x="3435350" y="5092700"/>
          <p14:tracePt t="44274" x="3371850" y="5080000"/>
          <p14:tracePt t="44280" x="3327400" y="5060950"/>
          <p14:tracePt t="44288" x="3295650" y="5048250"/>
          <p14:tracePt t="44297" x="3276600" y="5035550"/>
          <p14:tracePt t="44305" x="3263900" y="5016500"/>
          <p14:tracePt t="44312" x="3251200" y="4997450"/>
          <p14:tracePt t="44321" x="3244850" y="4972050"/>
          <p14:tracePt t="44328" x="3232150" y="4946650"/>
          <p14:tracePt t="44336" x="3225800" y="4921250"/>
          <p14:tracePt t="44344" x="3225800" y="4902200"/>
          <p14:tracePt t="44353" x="3213100" y="4870450"/>
          <p14:tracePt t="44360" x="3206750" y="4851400"/>
          <p14:tracePt t="44368" x="3194050" y="4832350"/>
          <p14:tracePt t="44376" x="3187700" y="4813300"/>
          <p14:tracePt t="44386" x="3187700" y="4800600"/>
          <p14:tracePt t="44393" x="3187700" y="4787900"/>
          <p14:tracePt t="44401" x="3187700" y="4775200"/>
          <p14:tracePt t="44408" x="3187700" y="4749800"/>
          <p14:tracePt t="44416" x="3187700" y="4724400"/>
          <p14:tracePt t="44424" x="3213100" y="4686300"/>
          <p14:tracePt t="44432" x="3244850" y="4648200"/>
          <p14:tracePt t="44440" x="3270250" y="4603750"/>
          <p14:tracePt t="44449" x="3308350" y="4559300"/>
          <p14:tracePt t="44457" x="3340100" y="4527550"/>
          <p14:tracePt t="44464" x="3378200" y="4502150"/>
          <p14:tracePt t="44472" x="3409950" y="4470400"/>
          <p14:tracePt t="44481" x="3448050" y="4438650"/>
          <p14:tracePt t="44489" x="3479800" y="4425950"/>
          <p14:tracePt t="44496" x="3543300" y="4394200"/>
          <p14:tracePt t="44506" x="3587750" y="4375150"/>
          <p14:tracePt t="44513" x="3632200" y="4362450"/>
          <p14:tracePt t="44520" x="3683000" y="4343400"/>
          <p14:tracePt t="44528" x="3733800" y="4330700"/>
          <p14:tracePt t="44536" x="3778250" y="4324350"/>
          <p14:tracePt t="44544" x="3822700" y="4311650"/>
          <p14:tracePt t="44553" x="3886200" y="4305300"/>
          <p14:tracePt t="44561" x="3930650" y="4305300"/>
          <p14:tracePt t="44569" x="3962400" y="4305300"/>
          <p14:tracePt t="44576" x="3987800" y="4305300"/>
          <p14:tracePt t="44584" x="4006850" y="4305300"/>
          <p14:tracePt t="44592" x="4032250" y="4311650"/>
          <p14:tracePt t="44601" x="4044950" y="4311650"/>
          <p14:tracePt t="44609" x="4057650" y="4318000"/>
          <p14:tracePt t="44617" x="4057650" y="4324350"/>
          <p14:tracePt t="44624" x="4064000" y="4324350"/>
          <p14:tracePt t="44632" x="4070350" y="4330700"/>
          <p14:tracePt t="44650" x="4070350" y="4343400"/>
          <p14:tracePt t="44666" x="4070350" y="4349750"/>
          <p14:tracePt t="44673" x="4070350" y="4362450"/>
          <p14:tracePt t="44680" x="4070350" y="4368800"/>
          <p14:tracePt t="44687" x="4070350" y="4375150"/>
          <p14:tracePt t="44696" x="4070350" y="4387850"/>
          <p14:tracePt t="44704" x="4070350" y="4394200"/>
          <p14:tracePt t="44713" x="4070350" y="4406900"/>
          <p14:tracePt t="44721" x="4070350" y="4413250"/>
          <p14:tracePt t="44737" x="4070350" y="4425950"/>
          <p14:tracePt t="44745" x="4070350" y="4432300"/>
          <p14:tracePt t="44752" x="4064000" y="4432300"/>
          <p14:tracePt t="44779" x="4064000" y="4438650"/>
          <p14:tracePt t="44793" x="4051300" y="4445000"/>
          <p14:tracePt t="44810" x="4051300" y="4451350"/>
          <p14:tracePt t="44817" x="4044950" y="4451350"/>
          <p14:tracePt t="44833" x="4038600" y="4451350"/>
          <p14:tracePt t="44840" x="4038600" y="4457700"/>
          <p14:tracePt t="44858" x="4025900" y="4457700"/>
          <p14:tracePt t="44865" x="4019550" y="4457700"/>
          <p14:tracePt t="44872" x="4013200" y="4464050"/>
          <p14:tracePt t="44890" x="4006850" y="4464050"/>
          <p14:tracePt t="44896" x="3994150" y="4464050"/>
          <p14:tracePt t="44904" x="3975100" y="4464050"/>
          <p14:tracePt t="44912" x="3968750" y="4464050"/>
          <p14:tracePt t="44921" x="3949700" y="4464050"/>
          <p14:tracePt t="44928" x="3937000" y="4464050"/>
          <p14:tracePt t="44936" x="3930650" y="4464050"/>
          <p14:tracePt t="44946" x="3911600" y="4464050"/>
          <p14:tracePt t="44951" x="3898900" y="4464050"/>
          <p14:tracePt t="44960" x="3886200" y="4464050"/>
          <p14:tracePt t="44967" x="3879850" y="4464050"/>
          <p14:tracePt t="44976" x="3867150" y="4457700"/>
          <p14:tracePt t="44984" x="3848100" y="4445000"/>
          <p14:tracePt t="44992" x="3841750" y="4438650"/>
          <p14:tracePt t="45000" x="3822700" y="4425950"/>
          <p14:tracePt t="45008" x="3803650" y="4413250"/>
          <p14:tracePt t="45016" x="3784600" y="4400550"/>
          <p14:tracePt t="45024" x="3778250" y="4387850"/>
          <p14:tracePt t="45032" x="3759200" y="4381500"/>
          <p14:tracePt t="45040" x="3752850" y="4368800"/>
          <p14:tracePt t="45049" x="3740150" y="4356100"/>
          <p14:tracePt t="45056" x="3740150" y="4349750"/>
          <p14:tracePt t="45064" x="3733800" y="4343400"/>
          <p14:tracePt t="45073" x="3727450" y="4330700"/>
          <p14:tracePt t="45081" x="3721100" y="4318000"/>
          <p14:tracePt t="45089" x="3721100" y="4305300"/>
          <p14:tracePt t="45096" x="3721100" y="4292600"/>
          <p14:tracePt t="45104" x="3721100" y="4279900"/>
          <p14:tracePt t="45112" x="3721100" y="4267200"/>
          <p14:tracePt t="45120" x="3721100" y="4260850"/>
          <p14:tracePt t="45129" x="3721100" y="4241800"/>
          <p14:tracePt t="45137" x="3721100" y="4235450"/>
          <p14:tracePt t="45145" x="3721100" y="4222750"/>
          <p14:tracePt t="45152" x="3746500" y="4191000"/>
          <p14:tracePt t="45160" x="3752850" y="4171950"/>
          <p14:tracePt t="45168" x="3759200" y="4159250"/>
          <p14:tracePt t="45177" x="3765550" y="4140200"/>
          <p14:tracePt t="45184" x="3765550" y="4121150"/>
          <p14:tracePt t="45193" x="3765550" y="4108450"/>
          <p14:tracePt t="45200" x="3771900" y="4089400"/>
          <p14:tracePt t="45209" x="3771900" y="4076700"/>
          <p14:tracePt t="45216" x="3778250" y="4064000"/>
          <p14:tracePt t="45225" x="3778250" y="4057650"/>
          <p14:tracePt t="45232" x="3784600" y="4038600"/>
          <p14:tracePt t="45241" x="3790950" y="4032250"/>
          <p14:tracePt t="45248" x="3797300" y="4025900"/>
          <p14:tracePt t="45256" x="3803650" y="4006850"/>
          <p14:tracePt t="45265" x="3810000" y="3987800"/>
          <p14:tracePt t="45273" x="3810000" y="3975100"/>
          <p14:tracePt t="45280" x="3816350" y="3956050"/>
          <p14:tracePt t="45288" x="3816350" y="3949700"/>
          <p14:tracePt t="45296" x="3816350" y="3937000"/>
          <p14:tracePt t="45305" x="3822700" y="3924300"/>
          <p14:tracePt t="45312" x="3822700" y="3911600"/>
          <p14:tracePt t="45320" x="3822700" y="3905250"/>
          <p14:tracePt t="45328" x="3829050" y="3879850"/>
          <p14:tracePt t="45336" x="3835400" y="3867150"/>
          <p14:tracePt t="45344" x="3841750" y="3835400"/>
          <p14:tracePt t="45352" x="3841750" y="3816350"/>
          <p14:tracePt t="45361" x="3841750" y="3810000"/>
          <p14:tracePt t="45369" x="3841750" y="3803650"/>
          <p14:tracePt t="45778" x="3835400" y="3797300"/>
          <p14:tracePt t="45785" x="3822700" y="3790950"/>
          <p14:tracePt t="45792" x="3816350" y="3784600"/>
          <p14:tracePt t="45801" x="3810000" y="3771900"/>
          <p14:tracePt t="45808" x="3797300" y="3765550"/>
          <p14:tracePt t="45816" x="3771900" y="3733800"/>
          <p14:tracePt t="45824" x="3759200" y="3721100"/>
          <p14:tracePt t="45833" x="3727450" y="3683000"/>
          <p14:tracePt t="45840" x="3702050" y="3651250"/>
          <p14:tracePt t="45849" x="3676650" y="3619500"/>
          <p14:tracePt t="45856" x="3651250" y="3587750"/>
          <p14:tracePt t="45864" x="3644900" y="3581400"/>
          <p14:tracePt t="45879" x="3625850" y="3543300"/>
          <p14:tracePt t="45892" x="3625850" y="3536950"/>
          <p14:tracePt t="45900" x="3625850" y="3524250"/>
          <p14:tracePt t="45906" x="3625850" y="3517900"/>
          <p14:tracePt t="45913" x="3625850" y="3498850"/>
          <p14:tracePt t="45921" x="3625850" y="3486150"/>
          <p14:tracePt t="45929" x="3625850" y="3473450"/>
          <p14:tracePt t="45936" x="3625850" y="3454400"/>
          <p14:tracePt t="45944" x="3625850" y="3448050"/>
          <p14:tracePt t="45951" x="3625850" y="3435350"/>
          <p14:tracePt t="45960" x="3625850" y="3429000"/>
          <p14:tracePt t="45968" x="3625850" y="3416300"/>
          <p14:tracePt t="45977" x="3625850" y="3409950"/>
          <p14:tracePt t="45995" x="3632200" y="3403600"/>
          <p14:tracePt t="46001" x="3632200" y="3397250"/>
          <p14:tracePt t="46018" x="3632200" y="3390900"/>
          <p14:tracePt t="46025" x="3638550" y="3384550"/>
          <p14:tracePt t="46033" x="3644900" y="3371850"/>
          <p14:tracePt t="46050" x="3651250" y="3365500"/>
          <p14:tracePt t="46056" x="3651250" y="3359150"/>
          <p14:tracePt t="46064" x="3651250" y="3352800"/>
          <p14:tracePt t="46073" x="3663950" y="3340100"/>
          <p14:tracePt t="46081" x="3663950" y="3333750"/>
          <p14:tracePt t="46089" x="3670300" y="3327400"/>
          <p14:tracePt t="46095" x="3676650" y="3314700"/>
          <p14:tracePt t="46105" x="3683000" y="3308350"/>
          <p14:tracePt t="46121" x="3689350" y="3302000"/>
          <p14:tracePt t="46154" x="3695700" y="3302000"/>
          <p14:tracePt t="46227" x="3702050" y="3302000"/>
          <p14:tracePt t="46241" x="3708400" y="3302000"/>
          <p14:tracePt t="46249" x="3714750" y="3295650"/>
          <p14:tracePt t="46564" x="3721100" y="3295650"/>
          <p14:tracePt t="46569" x="3740150" y="3295650"/>
          <p14:tracePt t="46576" x="3765550" y="3295650"/>
          <p14:tracePt t="46584" x="3784600" y="3289300"/>
          <p14:tracePt t="46592" x="3816350" y="3289300"/>
          <p14:tracePt t="46600" x="3854450" y="3282950"/>
          <p14:tracePt t="46608" x="3879850" y="3276600"/>
          <p14:tracePt t="46616" x="3924300" y="3257550"/>
          <p14:tracePt t="46625" x="3968750" y="3257550"/>
          <p14:tracePt t="46632" x="4006850" y="3251200"/>
          <p14:tracePt t="46640" x="4038600" y="3244850"/>
          <p14:tracePt t="46649" x="4057650" y="3244850"/>
          <p14:tracePt t="46657" x="4076700" y="3244850"/>
          <p14:tracePt t="46665" x="4089400" y="3244850"/>
          <p14:tracePt t="46673" x="4102100" y="3244850"/>
          <p14:tracePt t="46680" x="4140200" y="3232150"/>
          <p14:tracePt t="46688" x="4159250" y="3232150"/>
          <p14:tracePt t="46696" x="4191000" y="3232150"/>
          <p14:tracePt t="46704" x="4229100" y="3225800"/>
          <p14:tracePt t="46712" x="4279900" y="3225800"/>
          <p14:tracePt t="46720" x="4311650" y="3225800"/>
          <p14:tracePt t="46728" x="4349750" y="3225800"/>
          <p14:tracePt t="46736" x="4400550" y="3225800"/>
          <p14:tracePt t="46744" x="4419600" y="3225800"/>
          <p14:tracePt t="46752" x="4445000" y="3219450"/>
          <p14:tracePt t="46760" x="4457700" y="3206750"/>
          <p14:tracePt t="46777" x="4464050" y="3206750"/>
          <p14:tracePt t="46784" x="4470400" y="3206750"/>
          <p14:tracePt t="46802" x="4476750" y="3200400"/>
          <p14:tracePt t="46817" x="4502150" y="3187700"/>
          <p14:tracePt t="46825" x="4527550" y="3181350"/>
          <p14:tracePt t="46832" x="4559300" y="3175000"/>
          <p14:tracePt t="46841" x="4584700" y="3175000"/>
          <p14:tracePt t="46848" x="4635500" y="3175000"/>
          <p14:tracePt t="46856" x="4673600" y="3175000"/>
          <p14:tracePt t="46864" x="4711700" y="3175000"/>
          <p14:tracePt t="46873" x="4756150" y="3175000"/>
          <p14:tracePt t="46880" x="4800600" y="3175000"/>
          <p14:tracePt t="46888" x="4832350" y="3175000"/>
          <p14:tracePt t="46896" x="4857750" y="3181350"/>
          <p14:tracePt t="46904" x="4870450" y="3187700"/>
          <p14:tracePt t="46911" x="4876800" y="3206750"/>
          <p14:tracePt t="46921" x="4876800" y="3232150"/>
          <p14:tracePt t="46928" x="4864100" y="3238500"/>
          <p14:tracePt t="47036" x="4864100" y="3244850"/>
          <p14:tracePt t="47042" x="4851400" y="3244850"/>
          <p14:tracePt t="47076" x="4864100" y="3244850"/>
          <p14:tracePt t="47080" x="4895850" y="3232150"/>
          <p14:tracePt t="47088" x="4921250" y="3225800"/>
          <p14:tracePt t="47096" x="4933950" y="3225800"/>
          <p14:tracePt t="47104" x="4946650" y="3225800"/>
          <p14:tracePt t="47146" x="4927600" y="3225800"/>
          <p14:tracePt t="47153" x="4908550" y="3225800"/>
          <p14:tracePt t="47160" x="4908550" y="3219450"/>
          <p14:tracePt t="47168" x="4889500" y="3213100"/>
          <p14:tracePt t="47176" x="4889500" y="3200400"/>
          <p14:tracePt t="47185" x="4889500" y="3187700"/>
          <p14:tracePt t="47192" x="4889500" y="3175000"/>
          <p14:tracePt t="47200" x="4908550" y="3175000"/>
          <p14:tracePt t="47218" x="4914900" y="3175000"/>
          <p14:tracePt t="47299" x="4921250" y="3175000"/>
          <p14:tracePt t="47315" x="4927600" y="3168650"/>
          <p14:tracePt t="47321" x="4933950" y="3149600"/>
          <p14:tracePt t="47328" x="4933950" y="3143250"/>
          <p14:tracePt t="47337" x="4933950" y="3136900"/>
          <p14:tracePt t="47344" x="4933950" y="3124200"/>
          <p14:tracePt t="47352" x="4933950" y="3105150"/>
          <p14:tracePt t="47361" x="4933950" y="3092450"/>
          <p14:tracePt t="47368" x="4933950" y="3079750"/>
          <p14:tracePt t="47376" x="4933950" y="3073400"/>
          <p14:tracePt t="47384" x="4933950" y="3067050"/>
          <p14:tracePt t="47418" x="4933950" y="3060700"/>
          <p14:tracePt t="47433" x="4946650" y="3048000"/>
          <p14:tracePt t="47449" x="4953000" y="3035300"/>
          <p14:tracePt t="47465" x="4959350" y="3028950"/>
          <p14:tracePt t="47472" x="4965700" y="3016250"/>
          <p14:tracePt t="47481" x="4972050" y="3009900"/>
          <p14:tracePt t="47499" x="4978400" y="3003550"/>
          <p14:tracePt t="47521" x="4978400" y="2997200"/>
          <p14:tracePt t="47537" x="4991100" y="2990850"/>
          <p14:tracePt t="47554" x="5003800" y="2990850"/>
          <p14:tracePt t="47561" x="5010150" y="2978150"/>
          <p14:tracePt t="47569" x="5022850" y="2971800"/>
          <p14:tracePt t="47576" x="5029200" y="2959100"/>
          <p14:tracePt t="47584" x="5048250" y="2946400"/>
          <p14:tracePt t="47593" x="5067300" y="2933700"/>
          <p14:tracePt t="47600" x="5080000" y="2927350"/>
          <p14:tracePt t="47608" x="5099050" y="2921000"/>
          <p14:tracePt t="47617" x="5105400" y="2914650"/>
          <p14:tracePt t="47624" x="5124450" y="2914650"/>
          <p14:tracePt t="47632" x="5137150" y="2901950"/>
          <p14:tracePt t="47640" x="5143500" y="2901950"/>
          <p14:tracePt t="47648" x="5149850" y="2901950"/>
          <p14:tracePt t="47657" x="5168900" y="2895600"/>
          <p14:tracePt t="47664" x="5181600" y="2895600"/>
          <p14:tracePt t="47672" x="5200650" y="2889250"/>
          <p14:tracePt t="47680" x="5226050" y="2876550"/>
          <p14:tracePt t="47688" x="5264150" y="2876550"/>
          <p14:tracePt t="47696" x="5308600" y="2870200"/>
          <p14:tracePt t="47705" x="5340350" y="2863850"/>
          <p14:tracePt t="47713" x="5384800" y="2857500"/>
          <p14:tracePt t="47719" x="5435600" y="2857500"/>
          <p14:tracePt t="47730" x="5473700" y="2857500"/>
          <p14:tracePt t="47735" x="5499100" y="2857500"/>
          <p14:tracePt t="47744" x="5530850" y="2857500"/>
          <p14:tracePt t="47752" x="5549900" y="2857500"/>
          <p14:tracePt t="47760" x="5562600" y="2857500"/>
          <p14:tracePt t="47768" x="5575300" y="2857500"/>
          <p14:tracePt t="47777" x="5581650" y="2857500"/>
          <p14:tracePt t="47796" x="5581650" y="2851150"/>
          <p14:tracePt t="47803" x="5588000" y="2851150"/>
          <p14:tracePt t="47818" x="5594350" y="2851150"/>
          <p14:tracePt t="47825" x="5607050" y="2851150"/>
          <p14:tracePt t="47832" x="5613400" y="2851150"/>
          <p14:tracePt t="47840" x="5626100" y="2851150"/>
          <p14:tracePt t="47848" x="5632450" y="2851150"/>
          <p14:tracePt t="47866" x="5638800" y="2851150"/>
          <p14:tracePt t="47945" x="5645150" y="2851150"/>
          <p14:tracePt t="47962" x="5651500" y="2851150"/>
          <p14:tracePt t="48100" x="5657850" y="2851150"/>
          <p14:tracePt t="48107" x="5664200" y="2851150"/>
          <p14:tracePt t="48113" x="5670550" y="2851150"/>
          <p14:tracePt t="48121" x="5689600" y="2851150"/>
          <p14:tracePt t="48128" x="5702300" y="2851150"/>
          <p14:tracePt t="48138" x="5734050" y="2851150"/>
          <p14:tracePt t="48144" x="5772150" y="2851150"/>
          <p14:tracePt t="48152" x="5803900" y="2851150"/>
          <p14:tracePt t="48160" x="5848350" y="2851150"/>
          <p14:tracePt t="48168" x="5892800" y="2851150"/>
          <p14:tracePt t="48176" x="5924550" y="2851150"/>
          <p14:tracePt t="48185" x="5962650" y="2851150"/>
          <p14:tracePt t="48193" x="5988050" y="2851150"/>
          <p14:tracePt t="48200" x="6007100" y="2851150"/>
          <p14:tracePt t="48208" x="6032500" y="2851150"/>
          <p14:tracePt t="48218" x="6051550" y="2851150"/>
          <p14:tracePt t="48224" x="6057900" y="2851150"/>
          <p14:tracePt t="48232" x="6064250" y="2851150"/>
          <p14:tracePt t="48240" x="6070600" y="2851150"/>
          <p14:tracePt t="48274" x="6076950" y="2851150"/>
          <p14:tracePt t="48290" x="6089650" y="2851150"/>
          <p14:tracePt t="48296" x="6096000" y="2851150"/>
          <p14:tracePt t="48305" x="6102350" y="2851150"/>
          <p14:tracePt t="48313" x="6108700" y="2851150"/>
          <p14:tracePt t="48428" x="6108700" y="2863850"/>
          <p14:tracePt t="48444" x="6108700" y="2870200"/>
          <p14:tracePt t="48467" x="6102350" y="2876550"/>
          <p14:tracePt t="48473" x="6089650" y="2889250"/>
          <p14:tracePt t="48480" x="6083300" y="2889250"/>
          <p14:tracePt t="48489" x="6070600" y="2895600"/>
          <p14:tracePt t="48505" x="6070600" y="2901950"/>
          <p14:tracePt t="48521" x="6064250" y="2908300"/>
          <p14:tracePt t="48589" x="6057900" y="2908300"/>
          <p14:tracePt t="48603" x="6045200" y="2908300"/>
          <p14:tracePt t="48609" x="6032500" y="2908300"/>
          <p14:tracePt t="48617" x="6019800" y="2908300"/>
          <p14:tracePt t="48624" x="6013450" y="2908300"/>
          <p14:tracePt t="48632" x="6007100" y="2908300"/>
          <p14:tracePt t="48640" x="5988050" y="2908300"/>
          <p14:tracePt t="48658" x="5981700" y="2901950"/>
          <p14:tracePt t="48665" x="5962650" y="2895600"/>
          <p14:tracePt t="48673" x="5956300" y="2882900"/>
          <p14:tracePt t="48680" x="5937250" y="2876550"/>
          <p14:tracePt t="48689" x="5924550" y="2857500"/>
          <p14:tracePt t="48696" x="5911850" y="2844800"/>
          <p14:tracePt t="48705" x="5892800" y="2838450"/>
          <p14:tracePt t="48713" x="5886450" y="2832100"/>
          <p14:tracePt t="48720" x="5873750" y="2825750"/>
          <p14:tracePt t="48728" x="5867400" y="2825750"/>
          <p14:tracePt t="48737" x="5854700" y="2825750"/>
          <p14:tracePt t="48744" x="5848350" y="2813050"/>
          <p14:tracePt t="48752" x="5835650" y="2813050"/>
          <p14:tracePt t="48760" x="5810250" y="2806700"/>
          <p14:tracePt t="48768" x="5765800" y="2806700"/>
          <p14:tracePt t="48776" x="5708650" y="2806700"/>
          <p14:tracePt t="48785" x="5645150" y="2800350"/>
          <p14:tracePt t="48792" x="5568950" y="2800350"/>
          <p14:tracePt t="48800" x="5505450" y="2800350"/>
          <p14:tracePt t="48808" x="5435600" y="2794000"/>
          <p14:tracePt t="48816" x="5365750" y="2794000"/>
          <p14:tracePt t="48824" x="5302250" y="2794000"/>
          <p14:tracePt t="48833" x="5226050" y="2794000"/>
          <p14:tracePt t="48840" x="5137150" y="2794000"/>
          <p14:tracePt t="48848" x="5054600" y="2794000"/>
          <p14:tracePt t="48856" x="4965700" y="2794000"/>
          <p14:tracePt t="48864" x="4870450" y="2794000"/>
          <p14:tracePt t="48872" x="4794250" y="2781300"/>
          <p14:tracePt t="48881" x="4737100" y="2774950"/>
          <p14:tracePt t="48888" x="4699000" y="2774950"/>
          <p14:tracePt t="48897" x="4679950" y="2774950"/>
          <p14:tracePt t="49020" x="4686300" y="2768600"/>
          <p14:tracePt t="49027" x="4699000" y="2768600"/>
          <p14:tracePt t="49032" x="4711700" y="2768600"/>
          <p14:tracePt t="49040" x="4718050" y="2768600"/>
          <p14:tracePt t="49048" x="4724400" y="2768600"/>
          <p14:tracePt t="49056" x="4730750" y="2768600"/>
          <p14:tracePt t="49098" x="4743450" y="2768600"/>
          <p14:tracePt t="49105" x="4749800" y="2768600"/>
          <p14:tracePt t="49113" x="4787900" y="2768600"/>
          <p14:tracePt t="49120" x="4832350" y="2768600"/>
          <p14:tracePt t="49129" x="4895850" y="2768600"/>
          <p14:tracePt t="49137" x="4984750" y="2768600"/>
          <p14:tracePt t="49145" x="5067300" y="2768600"/>
          <p14:tracePt t="49153" x="5168900" y="2768600"/>
          <p14:tracePt t="49159" x="5257800" y="2768600"/>
          <p14:tracePt t="49167" x="5346700" y="2768600"/>
          <p14:tracePt t="49176" x="5422900" y="2768600"/>
          <p14:tracePt t="49184" x="5486400" y="2768600"/>
          <p14:tracePt t="49193" x="5537200" y="2768600"/>
          <p14:tracePt t="49200" x="5588000" y="2768600"/>
          <p14:tracePt t="49208" x="5626100" y="2768600"/>
          <p14:tracePt t="49216" x="5664200" y="2768600"/>
          <p14:tracePt t="49224" x="5683250" y="2768600"/>
          <p14:tracePt t="49232" x="5702300" y="2768600"/>
          <p14:tracePt t="49241" x="5708650" y="2768600"/>
          <p14:tracePt t="49257" x="5721350" y="2762250"/>
          <p14:tracePt t="49290" x="5727700" y="2762250"/>
          <p14:tracePt t="49297" x="5734050" y="2762250"/>
          <p14:tracePt t="49305" x="5740400" y="2762250"/>
          <p14:tracePt t="49312" x="5753100" y="2762250"/>
          <p14:tracePt t="49389" x="5772150" y="2762250"/>
          <p14:tracePt t="49396" x="5791200" y="2762250"/>
          <p14:tracePt t="49400" x="5816600" y="2762250"/>
          <p14:tracePt t="49408" x="5854700" y="2762250"/>
          <p14:tracePt t="49416" x="5873750" y="2762250"/>
          <p14:tracePt t="49425" x="5892800" y="2762250"/>
          <p14:tracePt t="49432" x="5899150" y="2762250"/>
          <p14:tracePt t="49588" x="5899150" y="2768600"/>
          <p14:tracePt t="49595" x="5899150" y="2787650"/>
          <p14:tracePt t="49600" x="5892800" y="2806700"/>
          <p14:tracePt t="49608" x="5880100" y="2844800"/>
          <p14:tracePt t="49617" x="5873750" y="2870200"/>
          <p14:tracePt t="49624" x="5861050" y="2914650"/>
          <p14:tracePt t="49632" x="5835650" y="2965450"/>
          <p14:tracePt t="49639" x="5835650" y="3041650"/>
          <p14:tracePt t="49649" x="5810250" y="3130550"/>
          <p14:tracePt t="49656" x="5772150" y="3251200"/>
          <p14:tracePt t="49665" x="5721350" y="3429000"/>
          <p14:tracePt t="49673" x="5721350" y="3448050"/>
          <p14:tracePt t="49680" x="5702300" y="3517900"/>
          <p14:tracePt t="49688" x="5657850" y="3683000"/>
          <p14:tracePt t="49696" x="5632450" y="3816350"/>
          <p14:tracePt t="49705" x="5626100" y="3892550"/>
          <p14:tracePt t="49713" x="5619750" y="3962400"/>
          <p14:tracePt t="49720" x="5607050" y="4032250"/>
          <p14:tracePt t="49729" x="5600700" y="4083050"/>
          <p14:tracePt t="49737" x="5594350" y="4127500"/>
          <p14:tracePt t="49744" x="5588000" y="4159250"/>
          <p14:tracePt t="49752" x="5568950" y="4191000"/>
          <p14:tracePt t="49761" x="5562600" y="4235450"/>
          <p14:tracePt t="49768" x="5543550" y="4267200"/>
          <p14:tracePt t="49776" x="5530850" y="4298950"/>
          <p14:tracePt t="49784" x="5511800" y="4330700"/>
          <p14:tracePt t="49792" x="5511800" y="4349750"/>
          <p14:tracePt t="49800" x="5511800" y="4356100"/>
          <p14:tracePt t="49841" x="5505450" y="4356100"/>
          <p14:tracePt t="49858" x="5486400" y="4356100"/>
          <p14:tracePt t="49866" x="5461000" y="4356100"/>
          <p14:tracePt t="49873" x="5429250" y="4356100"/>
          <p14:tracePt t="49880" x="5378450" y="4349750"/>
          <p14:tracePt t="49888" x="5314950" y="4343400"/>
          <p14:tracePt t="49896" x="5264150" y="4337050"/>
          <p14:tracePt t="49904" x="5213350" y="4324350"/>
          <p14:tracePt t="49913" x="5162550" y="4318000"/>
          <p14:tracePt t="49920" x="5105400" y="4311650"/>
          <p14:tracePt t="49929" x="5054600" y="4311650"/>
          <p14:tracePt t="49936" x="5003800" y="4311650"/>
          <p14:tracePt t="49944" x="4953000" y="4311650"/>
          <p14:tracePt t="49952" x="4914900" y="4311650"/>
          <p14:tracePt t="49961" x="4876800" y="4311650"/>
          <p14:tracePt t="49967" x="4857750" y="4318000"/>
          <p14:tracePt t="49976" x="4832350" y="4324350"/>
          <p14:tracePt t="49984" x="4819650" y="4324350"/>
          <p14:tracePt t="49992" x="4813300" y="4330700"/>
          <p14:tracePt t="50084" x="4806950" y="4330700"/>
          <p14:tracePt t="50162" x="4813300" y="4330700"/>
          <p14:tracePt t="50170" x="4845050" y="4330700"/>
          <p14:tracePt t="50177" x="4889500" y="4330700"/>
          <p14:tracePt t="50185" x="4940300" y="4330700"/>
          <p14:tracePt t="50192" x="4991100" y="4330700"/>
          <p14:tracePt t="50200" x="5060950" y="4330700"/>
          <p14:tracePt t="50208" x="5137150" y="4330700"/>
          <p14:tracePt t="50216" x="5226050" y="4330700"/>
          <p14:tracePt t="50224" x="5340350" y="4330700"/>
          <p14:tracePt t="50232" x="5480050" y="4330700"/>
          <p14:tracePt t="50240" x="5645150" y="4349750"/>
          <p14:tracePt t="50248" x="5772150" y="4368800"/>
          <p14:tracePt t="50257" x="5861050" y="4375150"/>
          <p14:tracePt t="50264" x="5918200" y="4375150"/>
          <p14:tracePt t="50272" x="5962650" y="4375150"/>
          <p14:tracePt t="50280" x="5969000" y="4375150"/>
          <p14:tracePt t="50347" x="5975350" y="4375150"/>
          <p14:tracePt t="50619" x="5981700" y="4375150"/>
          <p14:tracePt t="50625" x="5981700" y="4362450"/>
          <p14:tracePt t="50633" x="5975350" y="4343400"/>
          <p14:tracePt t="50641" x="5975350" y="4337050"/>
          <p14:tracePt t="50648" x="5956300" y="4311650"/>
          <p14:tracePt t="50656" x="5949950" y="4286250"/>
          <p14:tracePt t="50664" x="5924550" y="4248150"/>
          <p14:tracePt t="50672" x="5886450" y="4184650"/>
          <p14:tracePt t="50680" x="5854700" y="4114800"/>
          <p14:tracePt t="50688" x="5778500" y="4019550"/>
          <p14:tracePt t="50696" x="5721350" y="3930650"/>
          <p14:tracePt t="50705" x="5626100" y="3803650"/>
          <p14:tracePt t="50712" x="5454650" y="3606800"/>
          <p14:tracePt t="50721" x="5289550" y="3441700"/>
          <p14:tracePt t="50728" x="5118100" y="3276600"/>
          <p14:tracePt t="50736" x="5073650" y="3238500"/>
          <p14:tracePt t="50744" x="5035550" y="3200400"/>
          <p14:tracePt t="50752" x="5022850" y="3187700"/>
          <p14:tracePt t="50781" x="5022850" y="3175000"/>
          <p14:tracePt t="50793" x="5029200" y="3168650"/>
          <p14:tracePt t="50809" x="5035550" y="3168650"/>
          <p14:tracePt t="50884" x="5048250" y="3175000"/>
          <p14:tracePt t="50888" x="5067300" y="3194050"/>
          <p14:tracePt t="50906" x="5073650" y="3194050"/>
          <p14:tracePt t="50913" x="5080000" y="3206750"/>
          <p14:tracePt t="50921" x="5086350" y="3213100"/>
          <p14:tracePt t="50928" x="5099050" y="3225800"/>
          <p14:tracePt t="50936" x="5111750" y="3232150"/>
          <p14:tracePt t="50944" x="5118100" y="3244850"/>
          <p14:tracePt t="50952" x="5130800" y="3257550"/>
          <p14:tracePt t="50960" x="5130800" y="3270250"/>
          <p14:tracePt t="50970" x="5156200" y="3295650"/>
          <p14:tracePt t="50976" x="5162550" y="3308350"/>
          <p14:tracePt t="50984" x="5168900" y="3327400"/>
          <p14:tracePt t="50992" x="5181600" y="3340100"/>
          <p14:tracePt t="51000" x="5181600" y="3352800"/>
          <p14:tracePt t="51008" x="5194300" y="3365500"/>
          <p14:tracePt t="51016" x="5200650" y="3378200"/>
          <p14:tracePt t="51024" x="5200650" y="3403600"/>
          <p14:tracePt t="51032" x="5219700" y="3435350"/>
          <p14:tracePt t="51040" x="5226050" y="3441700"/>
          <p14:tracePt t="51048" x="5226050" y="3454400"/>
          <p14:tracePt t="51056" x="5232400" y="3473450"/>
          <p14:tracePt t="51073" x="5232400" y="3486150"/>
          <p14:tracePt t="51080" x="5232400" y="3492500"/>
          <p14:tracePt t="51087" x="5232400" y="3505200"/>
          <p14:tracePt t="51095" x="5245100" y="3524250"/>
          <p14:tracePt t="51104" x="5245100" y="3536950"/>
          <p14:tracePt t="51112" x="5251450" y="3556000"/>
          <p14:tracePt t="51120" x="5251450" y="3562350"/>
          <p14:tracePt t="51128" x="5251450" y="3568700"/>
          <p14:tracePt t="51136" x="5257800" y="3575050"/>
          <p14:tracePt t="51144" x="5257800" y="3581400"/>
          <p14:tracePt t="51162" x="5257800" y="3587750"/>
          <p14:tracePt t="51170" x="5257800" y="3600450"/>
          <p14:tracePt t="51176" x="5257800" y="3606800"/>
          <p14:tracePt t="51185" x="5257800" y="3619500"/>
          <p14:tracePt t="51192" x="5257800" y="3625850"/>
          <p14:tracePt t="51200" x="5257800" y="3632200"/>
          <p14:tracePt t="51208" x="5257800" y="3644900"/>
          <p14:tracePt t="51225" x="5257800" y="3657600"/>
          <p14:tracePt t="51305" x="5257800" y="3663950"/>
          <p14:tracePt t="51312" x="5257800" y="3676650"/>
          <p14:tracePt t="51320" x="5257800" y="3683000"/>
          <p14:tracePt t="51338" x="5257800" y="3689350"/>
          <p14:tracePt t="51398" x="5257800" y="3695700"/>
          <p14:tracePt t="51401" x="5251450" y="3702050"/>
          <p14:tracePt t="51408" x="5245100" y="3708400"/>
          <p14:tracePt t="51415" x="5226050" y="3727450"/>
          <p14:tracePt t="51424" x="5213350" y="3733800"/>
          <p14:tracePt t="51433" x="5187950" y="3752850"/>
          <p14:tracePt t="51440" x="5181600" y="3752850"/>
          <p14:tracePt t="51449" x="5168900" y="3759200"/>
          <p14:tracePt t="51464" x="5162550" y="3765550"/>
          <p14:tracePt t="51472" x="5149850" y="3765550"/>
          <p14:tracePt t="51481" x="5137150" y="3771900"/>
          <p14:tracePt t="51488" x="5130800" y="3771900"/>
          <p14:tracePt t="51497" x="5111750" y="3771900"/>
          <p14:tracePt t="51504" x="5092700" y="3771900"/>
          <p14:tracePt t="51512" x="5060950" y="3771900"/>
          <p14:tracePt t="51520" x="5041900" y="3771900"/>
          <p14:tracePt t="51528" x="5016500" y="3771900"/>
          <p14:tracePt t="51536" x="5003800" y="3771900"/>
          <p14:tracePt t="51545" x="4991100" y="3771900"/>
          <p14:tracePt t="51561" x="4984750" y="3771900"/>
          <p14:tracePt t="51568" x="4978400" y="3771900"/>
          <p14:tracePt t="51576" x="4972050" y="3771900"/>
          <p14:tracePt t="51584" x="4959350" y="3765550"/>
          <p14:tracePt t="51592" x="4946650" y="3759200"/>
          <p14:tracePt t="51600" x="4927600" y="3759200"/>
          <p14:tracePt t="51608" x="4914900" y="3752850"/>
          <p14:tracePt t="51616" x="4895850" y="3740150"/>
          <p14:tracePt t="51624" x="4883150" y="3740150"/>
          <p14:tracePt t="51632" x="4870450" y="3721100"/>
          <p14:tracePt t="51640" x="4864100" y="3714750"/>
          <p14:tracePt t="51648" x="4851400" y="3708400"/>
          <p14:tracePt t="51657" x="4845050" y="3683000"/>
          <p14:tracePt t="51664" x="4838700" y="3663950"/>
          <p14:tracePt t="51673" x="4826000" y="3651250"/>
          <p14:tracePt t="51680" x="4819650" y="3625850"/>
          <p14:tracePt t="51688" x="4813300" y="3594100"/>
          <p14:tracePt t="51697" x="4800600" y="3568700"/>
          <p14:tracePt t="51705" x="4794250" y="3549650"/>
          <p14:tracePt t="51712" x="4787900" y="3517900"/>
          <p14:tracePt t="51721" x="4787900" y="3498850"/>
          <p14:tracePt t="51729" x="4787900" y="3492500"/>
          <p14:tracePt t="51736" x="4787900" y="3473450"/>
          <p14:tracePt t="51744" x="4787900" y="3454400"/>
          <p14:tracePt t="51752" x="4787900" y="3435350"/>
          <p14:tracePt t="51761" x="4787900" y="3422650"/>
          <p14:tracePt t="51768" x="4787900" y="3397250"/>
          <p14:tracePt t="51778" x="4787900" y="3378200"/>
          <p14:tracePt t="51784" x="4787900" y="3352800"/>
          <p14:tracePt t="51793" x="4787900" y="3333750"/>
          <p14:tracePt t="51799" x="4787900" y="3308350"/>
          <p14:tracePt t="51808" x="4787900" y="3289300"/>
          <p14:tracePt t="51816" x="4787900" y="3263900"/>
          <p14:tracePt t="51825" x="4787900" y="3257550"/>
          <p14:tracePt t="51832" x="4787900" y="3238500"/>
          <p14:tracePt t="51840" x="4794250" y="3225800"/>
          <p14:tracePt t="51857" x="4800600" y="3213100"/>
          <p14:tracePt t="51864" x="4813300" y="3206750"/>
          <p14:tracePt t="51872" x="4826000" y="3194050"/>
          <p14:tracePt t="51880" x="4838700" y="3187700"/>
          <p14:tracePt t="51888" x="4845050" y="3175000"/>
          <p14:tracePt t="51896" x="4870450" y="3162300"/>
          <p14:tracePt t="51904" x="4889500" y="3149600"/>
          <p14:tracePt t="51912" x="4908550" y="3136900"/>
          <p14:tracePt t="51921" x="4940300" y="3130550"/>
          <p14:tracePt t="51928" x="4953000" y="3117850"/>
          <p14:tracePt t="51936" x="4965700" y="3105150"/>
          <p14:tracePt t="51944" x="4984750" y="3098800"/>
          <p14:tracePt t="51953" x="4997450" y="3092450"/>
          <p14:tracePt t="51960" x="5016500" y="3086100"/>
          <p14:tracePt t="51968" x="5029200" y="3086100"/>
          <p14:tracePt t="51976" x="5041900" y="3086100"/>
          <p14:tracePt t="51984" x="5060950" y="3086100"/>
          <p14:tracePt t="51992" x="5080000" y="3086100"/>
          <p14:tracePt t="52000" x="5111750" y="3092450"/>
          <p14:tracePt t="52008" x="5149850" y="3117850"/>
          <p14:tracePt t="52017" x="5175250" y="3130550"/>
          <p14:tracePt t="52023" x="5194300" y="3143250"/>
          <p14:tracePt t="52032" x="5207000" y="3149600"/>
          <p14:tracePt t="52041" x="5226050" y="3155950"/>
          <p14:tracePt t="52049" x="5226050" y="3168650"/>
          <p14:tracePt t="52057" x="5232400" y="3175000"/>
          <p14:tracePt t="52064" x="5238750" y="3187700"/>
          <p14:tracePt t="52072" x="5238750" y="3200400"/>
          <p14:tracePt t="52080" x="5245100" y="3225800"/>
          <p14:tracePt t="52089" x="5245100" y="3251200"/>
          <p14:tracePt t="52096" x="5245100" y="3295650"/>
          <p14:tracePt t="52104" x="5245100" y="3308350"/>
          <p14:tracePt t="52112" x="5251450" y="3352800"/>
          <p14:tracePt t="52120" x="5251450" y="3390900"/>
          <p14:tracePt t="52128" x="5251450" y="3403600"/>
          <p14:tracePt t="52137" x="5251450" y="3435350"/>
          <p14:tracePt t="52144" x="5245100" y="3454400"/>
          <p14:tracePt t="52153" x="5245100" y="3467100"/>
          <p14:tracePt t="52160" x="5238750" y="3486150"/>
          <p14:tracePt t="52167" x="5232400" y="3505200"/>
          <p14:tracePt t="52177" x="5219700" y="3524250"/>
          <p14:tracePt t="52185" x="5194300" y="3556000"/>
          <p14:tracePt t="52192" x="5175250" y="3581400"/>
          <p14:tracePt t="52200" x="5156200" y="3619500"/>
          <p14:tracePt t="52208" x="5130800" y="3638550"/>
          <p14:tracePt t="52216" x="5118100" y="3663950"/>
          <p14:tracePt t="52224" x="5111750" y="3670300"/>
          <p14:tracePt t="52232" x="5105400" y="3676650"/>
          <p14:tracePt t="52274" x="5105400" y="3683000"/>
          <p14:tracePt t="52298" x="5099050" y="3689350"/>
          <p14:tracePt t="52314" x="5092700" y="3695700"/>
          <p14:tracePt t="52329" x="5092700" y="3702050"/>
          <p14:tracePt t="52338" x="5092700" y="3708400"/>
          <p14:tracePt t="52345" x="5092700" y="3721100"/>
          <p14:tracePt t="52352" x="5092700" y="3746500"/>
          <p14:tracePt t="52361" x="5111750" y="3765550"/>
          <p14:tracePt t="52368" x="5143500" y="3797300"/>
          <p14:tracePt t="52376" x="5181600" y="3841750"/>
          <p14:tracePt t="52384" x="5219700" y="3879850"/>
          <p14:tracePt t="52392" x="5232400" y="3905250"/>
          <p14:tracePt t="52401" x="5251450" y="3962400"/>
          <p14:tracePt t="52408" x="5283200" y="4032250"/>
          <p14:tracePt t="52416" x="5295900" y="4114800"/>
          <p14:tracePt t="52424" x="5302250" y="4210050"/>
          <p14:tracePt t="52433" x="5321300" y="4318000"/>
          <p14:tracePt t="52441" x="5321300" y="4406900"/>
          <p14:tracePt t="52448" x="5321300" y="4508500"/>
          <p14:tracePt t="52456" x="5321300" y="4635500"/>
          <p14:tracePt t="52464" x="5327650" y="4711700"/>
          <p14:tracePt t="52472" x="5327650" y="4768850"/>
          <p14:tracePt t="52480" x="5321300" y="4845050"/>
          <p14:tracePt t="52488" x="5321300" y="4851400"/>
          <p14:tracePt t="52497" x="5295900" y="4895850"/>
          <p14:tracePt t="52504" x="5283200" y="4927600"/>
          <p14:tracePt t="52512" x="5257800" y="4972050"/>
          <p14:tracePt t="52520" x="5257800" y="4984750"/>
          <p14:tracePt t="52528" x="5238750" y="5003800"/>
          <p14:tracePt t="52536" x="5226050" y="5029200"/>
          <p14:tracePt t="52544" x="5226050" y="5041900"/>
          <p14:tracePt t="52552" x="5207000" y="5060950"/>
          <p14:tracePt t="52561" x="5200650" y="5080000"/>
          <p14:tracePt t="52568" x="5181600" y="5111750"/>
          <p14:tracePt t="52576" x="5175250" y="5143500"/>
          <p14:tracePt t="52584" x="5168900" y="5162550"/>
          <p14:tracePt t="52592" x="5156200" y="5187950"/>
          <p14:tracePt t="52600" x="5149850" y="5200650"/>
          <p14:tracePt t="52609" x="5143500" y="5213350"/>
          <p14:tracePt t="52616" x="5137150" y="5226050"/>
          <p14:tracePt t="52624" x="5124450" y="5238750"/>
          <p14:tracePt t="52632" x="5118100" y="5251450"/>
          <p14:tracePt t="52640" x="5105400" y="5270500"/>
          <p14:tracePt t="52648" x="5099050" y="5283200"/>
          <p14:tracePt t="52656" x="5099050" y="5289550"/>
          <p14:tracePt t="52663" x="5086350" y="5308600"/>
          <p14:tracePt t="52681" x="5080000" y="5314950"/>
          <p14:tracePt t="52688" x="5080000" y="5321300"/>
          <p14:tracePt t="52697" x="5067300" y="5327650"/>
          <p14:tracePt t="52704" x="5067300" y="5334000"/>
          <p14:tracePt t="52713" x="5054600" y="5334000"/>
          <p14:tracePt t="52720" x="5035550" y="5334000"/>
          <p14:tracePt t="52727" x="5016500" y="5334000"/>
          <p14:tracePt t="52736" x="4991100" y="5334000"/>
          <p14:tracePt t="52744" x="4959350" y="5334000"/>
          <p14:tracePt t="52752" x="4908550" y="5321300"/>
          <p14:tracePt t="52760" x="4864100" y="5308600"/>
          <p14:tracePt t="52768" x="4813300" y="5283200"/>
          <p14:tracePt t="52776" x="4768850" y="5251450"/>
          <p14:tracePt t="52784" x="4743450" y="5245100"/>
          <p14:tracePt t="52792" x="4711700" y="5213350"/>
          <p14:tracePt t="52801" x="4705350" y="5175250"/>
          <p14:tracePt t="52809" x="4692650" y="5130800"/>
          <p14:tracePt t="52816" x="4686300" y="5073650"/>
          <p14:tracePt t="52824" x="4686300" y="5003800"/>
          <p14:tracePt t="52832" x="4686300" y="4946650"/>
          <p14:tracePt t="52840" x="4686300" y="4876800"/>
          <p14:tracePt t="52848" x="4686300" y="4832350"/>
          <p14:tracePt t="52856" x="4686300" y="4787900"/>
          <p14:tracePt t="52864" x="4692650" y="4768850"/>
          <p14:tracePt t="52873" x="4711700" y="4749800"/>
          <p14:tracePt t="52880" x="4724400" y="4718050"/>
          <p14:tracePt t="52888" x="4749800" y="4686300"/>
          <p14:tracePt t="52896" x="4762500" y="4660900"/>
          <p14:tracePt t="52904" x="4781550" y="4635500"/>
          <p14:tracePt t="52912" x="4806950" y="4603750"/>
          <p14:tracePt t="52921" x="4832350" y="4578350"/>
          <p14:tracePt t="52928" x="4857750" y="4552950"/>
          <p14:tracePt t="52936" x="4889500" y="4533900"/>
          <p14:tracePt t="52944" x="4927600" y="4514850"/>
          <p14:tracePt t="52953" x="4953000" y="4508500"/>
          <p14:tracePt t="52960" x="4972050" y="4508500"/>
          <p14:tracePt t="52967" x="5010150" y="4502150"/>
          <p14:tracePt t="52976" x="5048250" y="4502150"/>
          <p14:tracePt t="52985" x="5086350" y="4502150"/>
          <p14:tracePt t="52993" x="5111750" y="4502150"/>
          <p14:tracePt t="53000" x="5143500" y="4502150"/>
          <p14:tracePt t="53009" x="5175250" y="4508500"/>
          <p14:tracePt t="53015" x="5194300" y="4521200"/>
          <p14:tracePt t="53024" x="5207000" y="4533900"/>
          <p14:tracePt t="53032" x="5219700" y="4546600"/>
          <p14:tracePt t="53040" x="5232400" y="4584700"/>
          <p14:tracePt t="53048" x="5232400" y="4629150"/>
          <p14:tracePt t="53056" x="5232400" y="4686300"/>
          <p14:tracePt t="53064" x="5232400" y="4718050"/>
          <p14:tracePt t="53073" x="5232400" y="4737100"/>
          <p14:tracePt t="53080" x="5232400" y="4768850"/>
          <p14:tracePt t="53088" x="5226050" y="4832350"/>
          <p14:tracePt t="53095" x="5219700" y="4857750"/>
          <p14:tracePt t="53104" x="5219700" y="4895850"/>
          <p14:tracePt t="53112" x="5213350" y="4914900"/>
          <p14:tracePt t="53120" x="5207000" y="4940300"/>
          <p14:tracePt t="53128" x="5194300" y="4953000"/>
          <p14:tracePt t="53137" x="5187950" y="4965700"/>
          <p14:tracePt t="53143" x="5162550" y="4991100"/>
          <p14:tracePt t="53152" x="5156200" y="5003800"/>
          <p14:tracePt t="53159" x="5149850" y="5010150"/>
          <p14:tracePt t="53169" x="5137150" y="5016500"/>
          <p14:tracePt t="53176" x="5124450" y="5035550"/>
          <p14:tracePt t="53185" x="5118100" y="5035550"/>
          <p14:tracePt t="53219" x="5124450" y="5029200"/>
          <p14:tracePt t="53224" x="5130800" y="4991100"/>
          <p14:tracePt t="53233" x="5156200" y="4921250"/>
          <p14:tracePt t="53240" x="5168900" y="4851400"/>
          <p14:tracePt t="53248" x="5200650" y="4756150"/>
          <p14:tracePt t="53256" x="5232400" y="4648200"/>
          <p14:tracePt t="53264" x="5270500" y="4508500"/>
          <p14:tracePt t="53272" x="5327650" y="4368800"/>
          <p14:tracePt t="53281" x="5353050" y="4292600"/>
          <p14:tracePt t="53288" x="5391150" y="4222750"/>
          <p14:tracePt t="53296" x="5429250" y="4121150"/>
          <p14:tracePt t="53304" x="5448300" y="4051300"/>
          <p14:tracePt t="53312" x="5461000" y="3975100"/>
          <p14:tracePt t="53320" x="5461000" y="3911600"/>
          <p14:tracePt t="53328" x="5461000" y="3886200"/>
          <p14:tracePt t="53337" x="5461000" y="3854450"/>
          <p14:tracePt t="53345" x="5473700" y="3829050"/>
          <p14:tracePt t="53353" x="5480050" y="3816350"/>
          <p14:tracePt t="53360" x="5492750" y="3803650"/>
          <p14:tracePt t="53368" x="5505450" y="3797300"/>
          <p14:tracePt t="53376" x="5518150" y="3790950"/>
          <p14:tracePt t="53385" x="5543550" y="3778250"/>
          <p14:tracePt t="53392" x="5575300" y="3778250"/>
          <p14:tracePt t="53400" x="5619750" y="3778250"/>
          <p14:tracePt t="53408" x="5664200" y="3778250"/>
          <p14:tracePt t="53417" x="5695950" y="3778250"/>
          <p14:tracePt t="53423" x="5753100" y="3797300"/>
          <p14:tracePt t="53432" x="5778500" y="3810000"/>
          <p14:tracePt t="53441" x="5816600" y="3822700"/>
          <p14:tracePt t="53449" x="5848350" y="3835400"/>
          <p14:tracePt t="53456" x="5867400" y="3835400"/>
          <p14:tracePt t="53464" x="5886450" y="3835400"/>
          <p14:tracePt t="53472" x="5918200" y="3835400"/>
          <p14:tracePt t="53481" x="5943600" y="3835400"/>
          <p14:tracePt t="53488" x="5969000" y="3835400"/>
          <p14:tracePt t="53497" x="6000750" y="3835400"/>
          <p14:tracePt t="53504" x="6026150" y="3835400"/>
          <p14:tracePt t="53512" x="6038850" y="3835400"/>
          <p14:tracePt t="53546" x="6038850" y="3841750"/>
          <p14:tracePt t="53552" x="6032500" y="3841750"/>
          <p14:tracePt t="53561" x="6026150" y="3848100"/>
          <p14:tracePt t="53568" x="6007100" y="3848100"/>
          <p14:tracePt t="53576" x="5988050" y="3860800"/>
          <p14:tracePt t="53585" x="5975350" y="3860800"/>
          <p14:tracePt t="53592" x="5956300" y="3860800"/>
          <p14:tracePt t="53600" x="5930900" y="3860800"/>
          <p14:tracePt t="53608" x="5899150" y="3860800"/>
          <p14:tracePt t="53617" x="5867400" y="3860800"/>
          <p14:tracePt t="53624" x="5822950" y="3860800"/>
          <p14:tracePt t="53632" x="5772150" y="3860800"/>
          <p14:tracePt t="53640" x="5727700" y="3860800"/>
          <p14:tracePt t="53649" x="5683250" y="3860800"/>
          <p14:tracePt t="53657" x="5657850" y="3860800"/>
          <p14:tracePt t="53664" x="5632450" y="3860800"/>
          <p14:tracePt t="53673" x="5613400" y="3854450"/>
          <p14:tracePt t="53680" x="5581650" y="3841750"/>
          <p14:tracePt t="53688" x="5568950" y="3829050"/>
          <p14:tracePt t="53697" x="5537200" y="3810000"/>
          <p14:tracePt t="53704" x="5511800" y="3790950"/>
          <p14:tracePt t="53712" x="5461000" y="3759200"/>
          <p14:tracePt t="53720" x="5422900" y="3733800"/>
          <p14:tracePt t="53728" x="5372100" y="3689350"/>
          <p14:tracePt t="53736" x="5327650" y="3657600"/>
          <p14:tracePt t="53744" x="5308600" y="3638550"/>
          <p14:tracePt t="53752" x="5289550" y="3613150"/>
          <p14:tracePt t="53761" x="5289550" y="3600450"/>
          <p14:tracePt t="53768" x="5276850" y="3587750"/>
          <p14:tracePt t="53776" x="5276850" y="3562350"/>
          <p14:tracePt t="53784" x="5276850" y="3536950"/>
          <p14:tracePt t="53792" x="5276850" y="3511550"/>
          <p14:tracePt t="53800" x="5276850" y="3479800"/>
          <p14:tracePt t="53809" x="5276850" y="3441700"/>
          <p14:tracePt t="53816" x="5276850" y="3403600"/>
          <p14:tracePt t="53825" x="5276850" y="3378200"/>
          <p14:tracePt t="53831" x="5276850" y="3346450"/>
          <p14:tracePt t="53840" x="5276850" y="3321050"/>
          <p14:tracePt t="53847" x="5276850" y="3289300"/>
          <p14:tracePt t="53856" x="5289550" y="3257550"/>
          <p14:tracePt t="53864" x="5302250" y="3225800"/>
          <p14:tracePt t="53872" x="5314950" y="3206750"/>
          <p14:tracePt t="53880" x="5340350" y="3175000"/>
          <p14:tracePt t="53888" x="5365750" y="3149600"/>
          <p14:tracePt t="53896" x="5372100" y="3143250"/>
          <p14:tracePt t="53904" x="5397500" y="3111500"/>
          <p14:tracePt t="53912" x="5410200" y="3086100"/>
          <p14:tracePt t="53920" x="5422900" y="3067050"/>
          <p14:tracePt t="53928" x="5429250" y="3060700"/>
          <p14:tracePt t="53937" x="5441950" y="3054350"/>
          <p14:tracePt t="53944" x="5461000" y="3041650"/>
          <p14:tracePt t="53952" x="5480050" y="3041650"/>
          <p14:tracePt t="53960" x="5505450" y="3035300"/>
          <p14:tracePt t="53969" x="5530850" y="3028950"/>
          <p14:tracePt t="53976" x="5562600" y="3016250"/>
          <p14:tracePt t="53983" x="5588000" y="3016250"/>
          <p14:tracePt t="53991" x="5607050" y="3016250"/>
          <p14:tracePt t="54000" x="5626100" y="3016250"/>
          <p14:tracePt t="54008" x="5638800" y="3016250"/>
          <p14:tracePt t="54018" x="5645150" y="3016250"/>
          <p14:tracePt t="54025" x="5664200" y="3016250"/>
          <p14:tracePt t="54031" x="5670550" y="3028950"/>
          <p14:tracePt t="54040" x="5683250" y="3041650"/>
          <p14:tracePt t="54049" x="5695950" y="3060700"/>
          <p14:tracePt t="54057" x="5715000" y="3092450"/>
          <p14:tracePt t="54064" x="5734050" y="3130550"/>
          <p14:tracePt t="54072" x="5734050" y="3162300"/>
          <p14:tracePt t="54080" x="5753100" y="3213100"/>
          <p14:tracePt t="54088" x="5765800" y="3263900"/>
          <p14:tracePt t="54096" x="5784850" y="3314700"/>
          <p14:tracePt t="54104" x="5791200" y="3352800"/>
          <p14:tracePt t="54112" x="5791200" y="3384550"/>
          <p14:tracePt t="54121" x="5797550" y="3429000"/>
          <p14:tracePt t="54127" x="5810250" y="3467100"/>
          <p14:tracePt t="54136" x="5810250" y="3492500"/>
          <p14:tracePt t="54144" x="5816600" y="3524250"/>
          <p14:tracePt t="54153" x="5816600" y="3575050"/>
          <p14:tracePt t="54160" x="5816600" y="3619500"/>
          <p14:tracePt t="54169" x="5816600" y="3670300"/>
          <p14:tracePt t="54176" x="5816600" y="3708400"/>
          <p14:tracePt t="54185" x="5816600" y="3740150"/>
          <p14:tracePt t="54192" x="5810250" y="3759200"/>
          <p14:tracePt t="54200" x="5797550" y="3803650"/>
          <p14:tracePt t="54208" x="5778500" y="3867150"/>
          <p14:tracePt t="54217" x="5759450" y="3930650"/>
          <p14:tracePt t="54225" x="5746750" y="3987800"/>
          <p14:tracePt t="54233" x="5734050" y="4032250"/>
          <p14:tracePt t="54239" x="5721350" y="4064000"/>
          <p14:tracePt t="54248" x="5708650" y="4095750"/>
          <p14:tracePt t="54256" x="5702300" y="4127500"/>
          <p14:tracePt t="54264" x="5683250" y="4165600"/>
          <p14:tracePt t="54272" x="5676900" y="4191000"/>
          <p14:tracePt t="54280" x="5670550" y="4216400"/>
          <p14:tracePt t="54288" x="5670550" y="4235450"/>
          <p14:tracePt t="54296" x="5670550" y="4273550"/>
          <p14:tracePt t="54304" x="5670550" y="4305300"/>
          <p14:tracePt t="54312" x="5670550" y="4330700"/>
          <p14:tracePt t="54320" x="5670550" y="4356100"/>
          <p14:tracePt t="54328" x="5670550" y="4381500"/>
          <p14:tracePt t="54336" x="5683250" y="4400550"/>
          <p14:tracePt t="54345" x="5708650" y="4432300"/>
          <p14:tracePt t="54352" x="5727700" y="4457700"/>
          <p14:tracePt t="54360" x="5753100" y="4489450"/>
          <p14:tracePt t="54368" x="5778500" y="4508500"/>
          <p14:tracePt t="54376" x="5810250" y="4527550"/>
          <p14:tracePt t="54385" x="5842000" y="4565650"/>
          <p14:tracePt t="54392" x="5867400" y="4603750"/>
          <p14:tracePt t="54401" x="5899150" y="4641850"/>
          <p14:tracePt t="54407" x="5943600" y="4699000"/>
          <p14:tracePt t="54416" x="5969000" y="4737100"/>
          <p14:tracePt t="54424" x="5981700" y="4775200"/>
          <p14:tracePt t="54433" x="6007100" y="4806950"/>
          <p14:tracePt t="54439" x="6019800" y="4838700"/>
          <p14:tracePt t="54449" x="6026150" y="4864100"/>
          <p14:tracePt t="54456" x="6032500" y="4883150"/>
          <p14:tracePt t="54464" x="6032500" y="4908550"/>
          <p14:tracePt t="54472" x="6032500" y="4933950"/>
          <p14:tracePt t="54480" x="6032500" y="4959350"/>
          <p14:tracePt t="54488" x="6032500" y="4978400"/>
          <p14:tracePt t="54497" x="6032500" y="5016500"/>
          <p14:tracePt t="54504" x="6032500" y="5060950"/>
          <p14:tracePt t="54512" x="6032500" y="5105400"/>
          <p14:tracePt t="54520" x="6032500" y="5137150"/>
          <p14:tracePt t="54528" x="6026150" y="5181600"/>
          <p14:tracePt t="54536" x="6026150" y="5219700"/>
          <p14:tracePt t="54545" x="6019800" y="5251450"/>
          <p14:tracePt t="54552" x="6000750" y="5283200"/>
          <p14:tracePt t="54560" x="6000750" y="5289550"/>
          <p14:tracePt t="54568" x="5994400" y="5302250"/>
          <p14:tracePt t="54576" x="5988050" y="5308600"/>
          <p14:tracePt t="54584" x="5988050" y="5321300"/>
          <p14:tracePt t="54593" x="5975350" y="5334000"/>
          <p14:tracePt t="54601" x="5969000" y="5346700"/>
          <p14:tracePt t="54608" x="5962650" y="5346700"/>
          <p14:tracePt t="54616" x="5956300" y="5359400"/>
          <p14:tracePt t="54624" x="5930900" y="5378450"/>
          <p14:tracePt t="54632" x="5911850" y="5391150"/>
          <p14:tracePt t="54640" x="5899150" y="5397500"/>
          <p14:tracePt t="54648" x="5873750" y="5410200"/>
          <p14:tracePt t="54657" x="5861050" y="5416550"/>
          <p14:tracePt t="54664" x="5854700" y="5422900"/>
          <p14:tracePt t="54682" x="5848350" y="5429250"/>
          <p14:tracePt t="54697" x="5842000" y="5429250"/>
          <p14:tracePt t="54705" x="5829300" y="5429250"/>
          <p14:tracePt t="54713" x="5816600" y="5429250"/>
          <p14:tracePt t="54720" x="5803900" y="5429250"/>
          <p14:tracePt t="54728" x="5778500" y="5441950"/>
          <p14:tracePt t="54736" x="5765800" y="5441950"/>
          <p14:tracePt t="54745" x="5746750" y="5441950"/>
          <p14:tracePt t="54752" x="5734050" y="5441950"/>
          <p14:tracePt t="54761" x="5708650" y="5441950"/>
          <p14:tracePt t="54768" x="5695950" y="5441950"/>
          <p14:tracePt t="54777" x="5683250" y="5441950"/>
          <p14:tracePt t="54783" x="5676900" y="5441950"/>
          <p14:tracePt t="54792" x="5670550" y="5441950"/>
          <p14:tracePt t="54800" x="5657850" y="5441950"/>
          <p14:tracePt t="54808" x="5645150" y="5441950"/>
          <p14:tracePt t="54828" x="5626100" y="5435600"/>
          <p14:tracePt t="54832" x="5600700" y="5416550"/>
          <p14:tracePt t="54840" x="5575300" y="5410200"/>
          <p14:tracePt t="54848" x="5549900" y="5391150"/>
          <p14:tracePt t="54856" x="5530850" y="5372100"/>
          <p14:tracePt t="54865" x="5518150" y="5359400"/>
          <p14:tracePt t="54873" x="5511800" y="5346700"/>
          <p14:tracePt t="54880" x="5511800" y="5327650"/>
          <p14:tracePt t="54888" x="5511800" y="5295900"/>
          <p14:tracePt t="54897" x="5511800" y="5251450"/>
          <p14:tracePt t="54905" x="5511800" y="5181600"/>
          <p14:tracePt t="54912" x="5511800" y="5118100"/>
          <p14:tracePt t="54920" x="5511800" y="5048250"/>
          <p14:tracePt t="54928" x="5511800" y="4984750"/>
          <p14:tracePt t="54936" x="5511800" y="4914900"/>
          <p14:tracePt t="54944" x="5511800" y="4864100"/>
          <p14:tracePt t="54952" x="5511800" y="4838700"/>
          <p14:tracePt t="54963" x="5511800" y="4813300"/>
          <p14:tracePt t="54968" x="5511800" y="4794250"/>
          <p14:tracePt t="54976" x="5511800" y="4781550"/>
          <p14:tracePt t="54984" x="5511800" y="4762500"/>
          <p14:tracePt t="54993" x="5511800" y="4743450"/>
          <p14:tracePt t="55000" x="5518150" y="4724400"/>
          <p14:tracePt t="55008" x="5530850" y="4705350"/>
          <p14:tracePt t="55015" x="5556250" y="4667250"/>
          <p14:tracePt t="55024" x="5588000" y="4635500"/>
          <p14:tracePt t="55032" x="5607050" y="4616450"/>
          <p14:tracePt t="55041" x="5645150" y="4603750"/>
          <p14:tracePt t="55047" x="5683250" y="4591050"/>
          <p14:tracePt t="55056" x="5702300" y="4591050"/>
          <p14:tracePt t="55064" x="5721350" y="4591050"/>
          <p14:tracePt t="55072" x="5746750" y="4584700"/>
          <p14:tracePt t="55080" x="5765800" y="4584700"/>
          <p14:tracePt t="55089" x="5778500" y="4578350"/>
          <p14:tracePt t="55096" x="5803900" y="4578350"/>
          <p14:tracePt t="55104" x="5822950" y="4578350"/>
          <p14:tracePt t="55112" x="5848350" y="4578350"/>
          <p14:tracePt t="55120" x="5880100" y="4578350"/>
          <p14:tracePt t="55128" x="5918200" y="4578350"/>
          <p14:tracePt t="55137" x="5949950" y="4578350"/>
          <p14:tracePt t="55145" x="5981700" y="4597400"/>
          <p14:tracePt t="55152" x="6019800" y="4629150"/>
          <p14:tracePt t="55160" x="6038850" y="4654550"/>
          <p14:tracePt t="55168" x="6057900" y="4679950"/>
          <p14:tracePt t="55177" x="6089650" y="4730750"/>
          <p14:tracePt t="55184" x="6102350" y="4781550"/>
          <p14:tracePt t="55194" x="6108700" y="4819650"/>
          <p14:tracePt t="55200" x="6108700" y="4845050"/>
          <p14:tracePt t="55208" x="6108700" y="4876800"/>
          <p14:tracePt t="55216" x="6115050" y="4908550"/>
          <p14:tracePt t="55224" x="6115050" y="4927600"/>
          <p14:tracePt t="55232" x="6115050" y="4953000"/>
          <p14:tracePt t="55240" x="6115050" y="4972050"/>
          <p14:tracePt t="55247" x="6115050" y="4997450"/>
          <p14:tracePt t="55256" x="6115050" y="5022850"/>
          <p14:tracePt t="55264" x="6115050" y="5041900"/>
          <p14:tracePt t="55272" x="6115050" y="5060950"/>
          <p14:tracePt t="55280" x="6102350" y="5080000"/>
          <p14:tracePt t="55289" x="6089650" y="5099050"/>
          <p14:tracePt t="55296" x="6083300" y="5130800"/>
          <p14:tracePt t="55307" x="6076950" y="5149850"/>
          <p14:tracePt t="55311" x="6064250" y="5168900"/>
          <p14:tracePt t="55320" x="6057900" y="5187950"/>
          <p14:tracePt t="55328" x="6057900" y="5194300"/>
          <p14:tracePt t="55345" x="6045200" y="5207000"/>
          <p14:tracePt t="55352" x="6038850" y="5207000"/>
          <p14:tracePt t="55360" x="6032500" y="5219700"/>
          <p14:tracePt t="55377" x="6026150" y="5226050"/>
          <p14:tracePt t="55385" x="6013450" y="5232400"/>
          <p14:tracePt t="55393" x="6013450" y="5238750"/>
          <p14:tracePt t="55400" x="6000750" y="5245100"/>
          <p14:tracePt t="55408" x="5994400" y="5251450"/>
          <p14:tracePt t="55416" x="5988050" y="5257800"/>
          <p14:tracePt t="55424" x="5975350" y="5264150"/>
          <p14:tracePt t="55433" x="5956300" y="5270500"/>
          <p14:tracePt t="55440" x="5949950" y="5270500"/>
          <p14:tracePt t="55449" x="5943600" y="5283200"/>
          <p14:tracePt t="55498" x="5937250" y="5270500"/>
          <p14:tracePt t="55504" x="5924550" y="5257800"/>
          <p14:tracePt t="55512" x="5905500" y="5238750"/>
          <p14:tracePt t="55520" x="5886450" y="5232400"/>
          <p14:tracePt t="55529" x="5848350" y="5226050"/>
          <p14:tracePt t="55536" x="5822950" y="5226050"/>
          <p14:tracePt t="55561" x="5816600" y="5232400"/>
          <p14:tracePt t="55569" x="5816600" y="5238750"/>
          <p14:tracePt t="55576" x="5861050" y="5238750"/>
          <p14:tracePt t="55804" x="5867400" y="5238750"/>
          <p14:tracePt t="55819" x="5873750" y="5238750"/>
          <p14:tracePt t="55836" x="5880100" y="5238750"/>
          <p14:tracePt t="55966" x="5873750" y="5238750"/>
          <p14:tracePt t="55976" x="5867400" y="5238750"/>
          <p14:tracePt t="55984" x="5848350" y="5226050"/>
          <p14:tracePt t="55992" x="5842000" y="5219700"/>
          <p14:tracePt t="56000" x="5835650" y="5213350"/>
          <p14:tracePt t="56008" x="5810250" y="5200650"/>
          <p14:tracePt t="56026" x="5810250" y="5194300"/>
          <p14:tracePt t="56040" x="5810250" y="5181600"/>
          <p14:tracePt t="56049" x="5810250" y="5175250"/>
          <p14:tracePt t="56058" x="5810250" y="5156200"/>
          <p14:tracePt t="56064" x="5810250" y="5130800"/>
          <p14:tracePt t="56072" x="5810250" y="5111750"/>
          <p14:tracePt t="56080" x="5810250" y="5086350"/>
          <p14:tracePt t="56088" x="5810250" y="5067300"/>
          <p14:tracePt t="56096" x="5810250" y="5048250"/>
          <p14:tracePt t="56104" x="5810250" y="5035550"/>
          <p14:tracePt t="56112" x="5810250" y="5029200"/>
          <p14:tracePt t="56121" x="5803900" y="5010150"/>
          <p14:tracePt t="56129" x="5803900" y="5003800"/>
          <p14:tracePt t="56136" x="5797550" y="4984750"/>
          <p14:tracePt t="56144" x="5797550" y="4965700"/>
          <p14:tracePt t="56152" x="5791200" y="4933950"/>
          <p14:tracePt t="56160" x="5791200" y="4902200"/>
          <p14:tracePt t="56168" x="5778500" y="4864100"/>
          <p14:tracePt t="56177" x="5778500" y="4813300"/>
          <p14:tracePt t="56184" x="5759450" y="4775200"/>
          <p14:tracePt t="56192" x="5746750" y="4743450"/>
          <p14:tracePt t="56200" x="5721350" y="4686300"/>
          <p14:tracePt t="56208" x="5708650" y="4641850"/>
          <p14:tracePt t="56216" x="5695950" y="4616450"/>
          <p14:tracePt t="56225" x="5683250" y="4559300"/>
          <p14:tracePt t="56231" x="5676900" y="4514850"/>
          <p14:tracePt t="56240" x="5657850" y="4464050"/>
          <p14:tracePt t="56248" x="5651500" y="4419600"/>
          <p14:tracePt t="56257" x="5626100" y="4356100"/>
          <p14:tracePt t="56264" x="5613400" y="4305300"/>
          <p14:tracePt t="56272" x="5581650" y="4241800"/>
          <p14:tracePt t="56280" x="5543550" y="4178300"/>
          <p14:tracePt t="56289" x="5505450" y="4108450"/>
          <p14:tracePt t="56296" x="5467350" y="4044950"/>
          <p14:tracePt t="56305" x="5410200" y="3975100"/>
          <p14:tracePt t="56311" x="5365750" y="3911600"/>
          <p14:tracePt t="56319" x="5334000" y="3867150"/>
          <p14:tracePt t="56327" x="5295900" y="3810000"/>
          <p14:tracePt t="56336" x="5270500" y="3771900"/>
          <p14:tracePt t="56345" x="5232400" y="3727450"/>
          <p14:tracePt t="56352" x="5194300" y="3676650"/>
          <p14:tracePt t="56361" x="5162550" y="3632200"/>
          <p14:tracePt t="56368" x="5124450" y="3575050"/>
          <p14:tracePt t="56376" x="5086350" y="3524250"/>
          <p14:tracePt t="56385" x="5060950" y="3467100"/>
          <p14:tracePt t="56392" x="5022850" y="3403600"/>
          <p14:tracePt t="56400" x="5003800" y="3352800"/>
          <p14:tracePt t="56408" x="4991100" y="3295650"/>
          <p14:tracePt t="56416" x="4972050" y="3244850"/>
          <p14:tracePt t="56424" x="4965700" y="3232150"/>
          <p14:tracePt t="56432" x="4946650" y="3200400"/>
          <p14:tracePt t="56440" x="4946650" y="3181350"/>
          <p14:tracePt t="56448" x="4940300" y="3168650"/>
          <p14:tracePt t="56456" x="4933950" y="3162300"/>
          <p14:tracePt t="56464" x="4921250" y="3143250"/>
          <p14:tracePt t="56472" x="4908550" y="3130550"/>
          <p14:tracePt t="56480" x="4902200" y="3111500"/>
          <p14:tracePt t="56489" x="4895850" y="3105150"/>
          <p14:tracePt t="56497" x="4895850" y="3098800"/>
          <p14:tracePt t="56538" x="4895850" y="3092450"/>
          <p14:tracePt t="56553" x="4883150" y="3092450"/>
          <p14:tracePt t="56560" x="4870450" y="3092450"/>
          <p14:tracePt t="56569" x="4857750" y="3092450"/>
          <p14:tracePt t="56576" x="4851400" y="3092450"/>
          <p14:tracePt t="56584" x="4838700" y="3092450"/>
          <p14:tracePt t="56592" x="4813300" y="3092450"/>
          <p14:tracePt t="56600" x="4800600" y="3092450"/>
          <p14:tracePt t="56608" x="4775200" y="3098800"/>
          <p14:tracePt t="56616" x="4762500" y="3105150"/>
          <p14:tracePt t="56624" x="4737100" y="3117850"/>
          <p14:tracePt t="56632" x="4724400" y="3124200"/>
          <p14:tracePt t="56641" x="4711700" y="3130550"/>
          <p14:tracePt t="56648" x="4699000" y="3136900"/>
          <p14:tracePt t="56656" x="4692650" y="3143250"/>
          <p14:tracePt t="56665" x="4686300" y="3149600"/>
          <p14:tracePt t="56681" x="4679950" y="3149600"/>
          <p14:tracePt t="56688" x="4673600" y="3149600"/>
          <p14:tracePt t="56713" x="4660900" y="3162300"/>
          <p14:tracePt t="56722" x="4654550" y="3162300"/>
          <p14:tracePt t="56728" x="4641850" y="3162300"/>
          <p14:tracePt t="56736" x="4629150" y="3162300"/>
          <p14:tracePt t="56744" x="4622800" y="3168650"/>
          <p14:tracePt t="56752" x="4610100" y="3168650"/>
          <p14:tracePt t="56760" x="4603750" y="3168650"/>
          <p14:tracePt t="56837" x="4597400" y="3168650"/>
          <p14:tracePt t="56849" x="4591050" y="3175000"/>
          <p14:tracePt t="57420" x="4597400" y="3175000"/>
          <p14:tracePt t="57429" x="4603750" y="3175000"/>
          <p14:tracePt t="57438" x="4610100" y="3175000"/>
          <p14:tracePt t="57442" x="4622800" y="3175000"/>
          <p14:tracePt t="57449" x="4629150" y="3175000"/>
          <p14:tracePt t="57457" x="4635500" y="3175000"/>
          <p14:tracePt t="57465" x="4648200" y="3175000"/>
          <p14:tracePt t="57482" x="4654550" y="3175000"/>
          <p14:tracePt t="57488" x="4660900" y="3175000"/>
          <p14:tracePt t="57533" x="4667250" y="3175000"/>
          <p14:tracePt t="57536" x="4679950" y="3175000"/>
          <p14:tracePt t="57546" x="4705350" y="3175000"/>
          <p14:tracePt t="57553" x="4711700" y="3175000"/>
          <p14:tracePt t="57561" x="4730750" y="3175000"/>
          <p14:tracePt t="57568" x="4743450" y="3175000"/>
          <p14:tracePt t="57732" x="4749800" y="3175000"/>
          <p14:tracePt t="57746" x="4756150" y="3175000"/>
          <p14:tracePt t="57753" x="4768850" y="3175000"/>
          <p14:tracePt t="57761" x="4794250" y="3175000"/>
          <p14:tracePt t="57768" x="4819650" y="3175000"/>
          <p14:tracePt t="57777" x="4851400" y="3175000"/>
          <p14:tracePt t="57784" x="4883150" y="3175000"/>
          <p14:tracePt t="57793" x="4902200" y="3175000"/>
          <p14:tracePt t="57801" x="4921250" y="3175000"/>
          <p14:tracePt t="57808" x="4927600" y="3175000"/>
          <p14:tracePt t="57816" x="4940300" y="3175000"/>
          <p14:tracePt t="57858" x="4946650" y="3175000"/>
          <p14:tracePt t="57864" x="4953000" y="3175000"/>
          <p14:tracePt t="57872" x="4965700" y="3175000"/>
          <p14:tracePt t="57880" x="4984750" y="3187700"/>
          <p14:tracePt t="57888" x="4997450" y="3187700"/>
          <p14:tracePt t="57896" x="4997450" y="3194050"/>
          <p14:tracePt t="57905" x="5010150" y="3206750"/>
          <p14:tracePt t="57912" x="5016500" y="3213100"/>
          <p14:tracePt t="57921" x="5022850" y="3225800"/>
          <p14:tracePt t="57928" x="5022850" y="3244850"/>
          <p14:tracePt t="57937" x="5035550" y="3251200"/>
          <p14:tracePt t="57944" x="5041900" y="3276600"/>
          <p14:tracePt t="57952" x="5054600" y="3314700"/>
          <p14:tracePt t="57960" x="5080000" y="3346450"/>
          <p14:tracePt t="57969" x="5105400" y="3378200"/>
          <p14:tracePt t="57976" x="5124450" y="3403600"/>
          <p14:tracePt t="57984" x="5130800" y="3422650"/>
          <p14:tracePt t="57992" x="5137150" y="3422650"/>
          <p14:tracePt t="58000" x="5137150" y="3429000"/>
          <p14:tracePt t="58008" x="5137150" y="3435350"/>
          <p14:tracePt t="58016" x="5137150" y="3441700"/>
          <p14:tracePt t="58024" x="5137150" y="3454400"/>
          <p14:tracePt t="58032" x="5137150" y="3460750"/>
          <p14:tracePt t="58040" x="5137150" y="3467100"/>
          <p14:tracePt t="58049" x="5137150" y="3479800"/>
          <p14:tracePt t="58057" x="5143500" y="3492500"/>
          <p14:tracePt t="58065" x="5143500" y="3505200"/>
          <p14:tracePt t="58072" x="5149850" y="3511550"/>
          <p14:tracePt t="58080" x="5156200" y="3517900"/>
          <p14:tracePt t="58116" x="5156200" y="3524250"/>
          <p14:tracePt t="58121" x="5156200" y="3530600"/>
          <p14:tracePt t="58128" x="5156200" y="3543300"/>
          <p14:tracePt t="58137" x="5156200" y="3556000"/>
          <p14:tracePt t="58144" x="5156200" y="3575050"/>
          <p14:tracePt t="58152" x="5156200" y="3587750"/>
          <p14:tracePt t="58160" x="5156200" y="3600450"/>
          <p14:tracePt t="58171" x="5168900" y="3619500"/>
          <p14:tracePt t="58186" x="5168900" y="3625850"/>
          <p14:tracePt t="58192" x="5168900" y="3632200"/>
          <p14:tracePt t="58250" x="5168900" y="3638550"/>
          <p14:tracePt t="58267" x="5168900" y="3651250"/>
          <p14:tracePt t="58272" x="5162550" y="3657600"/>
          <p14:tracePt t="58281" x="5156200" y="3663950"/>
          <p14:tracePt t="58306" x="5143500" y="3676650"/>
          <p14:tracePt t="58322" x="5137150" y="3676650"/>
          <p14:tracePt t="58329" x="5130800" y="3676650"/>
          <p14:tracePt t="58345" x="5118100" y="3683000"/>
          <p14:tracePt t="58353" x="5111750" y="3683000"/>
          <p14:tracePt t="58361" x="5092700" y="3683000"/>
          <p14:tracePt t="58368" x="5073650" y="3689350"/>
          <p14:tracePt t="58377" x="5054600" y="3689350"/>
          <p14:tracePt t="58384" x="5041900" y="3689350"/>
          <p14:tracePt t="58392" x="5035550" y="3689350"/>
          <p14:tracePt t="58400" x="5029200" y="3689350"/>
          <p14:tracePt t="58409" x="5022850" y="3689350"/>
          <p14:tracePt t="58441" x="5010150" y="3689350"/>
          <p14:tracePt t="58449" x="4997450" y="3689350"/>
          <p14:tracePt t="58456" x="4972050" y="3689350"/>
          <p14:tracePt t="58464" x="4953000" y="3689350"/>
          <p14:tracePt t="58472" x="4927600" y="3689350"/>
          <p14:tracePt t="58480" x="4902200" y="3670300"/>
          <p14:tracePt t="58489" x="4889500" y="3663950"/>
          <p14:tracePt t="58497" x="4870450" y="3644900"/>
          <p14:tracePt t="58504" x="4864100" y="3644900"/>
          <p14:tracePt t="58512" x="4857750" y="3625850"/>
          <p14:tracePt t="58521" x="4845050" y="3600450"/>
          <p14:tracePt t="58528" x="4845050" y="3581400"/>
          <p14:tracePt t="58536" x="4826000" y="3556000"/>
          <p14:tracePt t="58544" x="4819650" y="3524250"/>
          <p14:tracePt t="58552" x="4813300" y="3498850"/>
          <p14:tracePt t="58560" x="4806950" y="3473450"/>
          <p14:tracePt t="58568" x="4806950" y="3448050"/>
          <p14:tracePt t="58576" x="4794250" y="3397250"/>
          <p14:tracePt t="58585" x="4794250" y="3365500"/>
          <p14:tracePt t="58593" x="4794250" y="3321050"/>
          <p14:tracePt t="58600" x="4794250" y="3289300"/>
          <p14:tracePt t="58608" x="4794250" y="3244850"/>
          <p14:tracePt t="58616" x="4800600" y="3219450"/>
          <p14:tracePt t="58624" x="4806950" y="3175000"/>
          <p14:tracePt t="58632" x="4806950" y="3149600"/>
          <p14:tracePt t="58640" x="4826000" y="3111500"/>
          <p14:tracePt t="58649" x="4832350" y="3092450"/>
          <p14:tracePt t="58656" x="4832350" y="3073400"/>
          <p14:tracePt t="58664" x="4857750" y="3060700"/>
          <p14:tracePt t="58672" x="4864100" y="3060700"/>
          <p14:tracePt t="58680" x="4870450" y="3054350"/>
          <p14:tracePt t="58689" x="4883150" y="3054350"/>
          <p14:tracePt t="58697" x="4908550" y="3054350"/>
          <p14:tracePt t="58704" x="4946650" y="3054350"/>
          <p14:tracePt t="58711" x="4984750" y="3060700"/>
          <p14:tracePt t="58720" x="5010150" y="3073400"/>
          <p14:tracePt t="58728" x="5035550" y="3092450"/>
          <p14:tracePt t="58736" x="5054600" y="3098800"/>
          <p14:tracePt t="58744" x="5080000" y="3124200"/>
          <p14:tracePt t="58753" x="5105400" y="3143250"/>
          <p14:tracePt t="58761" x="5130800" y="3162300"/>
          <p14:tracePt t="58768" x="5168900" y="3206750"/>
          <p14:tracePt t="58776" x="5194300" y="3225800"/>
          <p14:tracePt t="58783" x="5219700" y="3263900"/>
          <p14:tracePt t="58792" x="5245100" y="3321050"/>
          <p14:tracePt t="58799" x="5264150" y="3378200"/>
          <p14:tracePt t="58807" x="5283200" y="3448050"/>
          <p14:tracePt t="58815" x="5289550" y="3498850"/>
          <p14:tracePt t="58824" x="5289550" y="3575050"/>
          <p14:tracePt t="58832" x="5289550" y="3619500"/>
          <p14:tracePt t="58840" x="5276850" y="3714750"/>
          <p14:tracePt t="58848" x="5264150" y="3797300"/>
          <p14:tracePt t="58856" x="5219700" y="3917950"/>
          <p14:tracePt t="58864" x="5187950" y="4013200"/>
          <p14:tracePt t="58872" x="5162550" y="4089400"/>
          <p14:tracePt t="58880" x="5149850" y="4146550"/>
          <p14:tracePt t="58888" x="5130800" y="4203700"/>
          <p14:tracePt t="58896" x="5111750" y="4260850"/>
          <p14:tracePt t="58904" x="5099050" y="4298950"/>
          <p14:tracePt t="58912" x="5092700" y="4330700"/>
          <p14:tracePt t="58920" x="5086350" y="4349750"/>
          <p14:tracePt t="58928" x="5067300" y="4375150"/>
          <p14:tracePt t="58937" x="5060950" y="4387850"/>
          <p14:tracePt t="58943" x="5060950" y="4394200"/>
          <p14:tracePt t="58952" x="5060950" y="4400550"/>
          <p14:tracePt t="58960" x="5060950" y="4413250"/>
          <p14:tracePt t="58978" x="5060950" y="4419600"/>
          <p14:tracePt t="58993" x="5060950" y="4432300"/>
          <p14:tracePt t="59001" x="5067300" y="4445000"/>
          <p14:tracePt t="59008" x="5073650" y="4451350"/>
          <p14:tracePt t="59017" x="5080000" y="4470400"/>
          <p14:tracePt t="59025" x="5099050" y="4502150"/>
          <p14:tracePt t="59032" x="5105400" y="4527550"/>
          <p14:tracePt t="59040" x="5124450" y="4578350"/>
          <p14:tracePt t="59048" x="5143500" y="4616450"/>
          <p14:tracePt t="59057" x="5162550" y="4667250"/>
          <p14:tracePt t="59064" x="5187950" y="4718050"/>
          <p14:tracePt t="59073" x="5200650" y="4775200"/>
          <p14:tracePt t="59079" x="5232400" y="4819650"/>
          <p14:tracePt t="59088" x="5238750" y="4876800"/>
          <p14:tracePt t="59096" x="5238750" y="4927600"/>
          <p14:tracePt t="59105" x="5238750" y="4972050"/>
          <p14:tracePt t="59112" x="5226050" y="5029200"/>
          <p14:tracePt t="59120" x="5194300" y="5080000"/>
          <p14:tracePt t="59128" x="5175250" y="5124450"/>
          <p14:tracePt t="59136" x="5149850" y="5162550"/>
          <p14:tracePt t="59146" x="5130800" y="5194300"/>
          <p14:tracePt t="59152" x="5124450" y="5219700"/>
          <p14:tracePt t="59160" x="5118100" y="5232400"/>
          <p14:tracePt t="59169" x="5105400" y="5257800"/>
          <p14:tracePt t="59175" x="5105400" y="5264150"/>
          <p14:tracePt t="59184" x="5099050" y="5276850"/>
          <p14:tracePt t="59192" x="5092700" y="5295900"/>
          <p14:tracePt t="59201" x="5080000" y="5308600"/>
          <p14:tracePt t="59208" x="5054600" y="5327650"/>
          <p14:tracePt t="59217" x="5029200" y="5340350"/>
          <p14:tracePt t="59223" x="4991100" y="5365750"/>
          <p14:tracePt t="59232" x="4953000" y="5384800"/>
          <p14:tracePt t="59241" x="4933950" y="5384800"/>
          <p14:tracePt t="59248" x="4908550" y="5384800"/>
          <p14:tracePt t="59256" x="4889500" y="5384800"/>
          <p14:tracePt t="59265" x="4870450" y="5384800"/>
          <p14:tracePt t="59272" x="4857750" y="5384800"/>
          <p14:tracePt t="59281" x="4845050" y="5384800"/>
          <p14:tracePt t="59288" x="4838700" y="5384800"/>
          <p14:tracePt t="59296" x="4832350" y="5384800"/>
          <p14:tracePt t="59304" x="4819650" y="5378450"/>
          <p14:tracePt t="59312" x="4806950" y="5365750"/>
          <p14:tracePt t="59320" x="4787900" y="5340350"/>
          <p14:tracePt t="59328" x="4768850" y="5289550"/>
          <p14:tracePt t="59336" x="4743450" y="5226050"/>
          <p14:tracePt t="59344" x="4730750" y="5156200"/>
          <p14:tracePt t="59352" x="4711700" y="5080000"/>
          <p14:tracePt t="59360" x="4711700" y="4978400"/>
          <p14:tracePt t="59368" x="4711700" y="4889500"/>
          <p14:tracePt t="59376" x="4711700" y="4800600"/>
          <p14:tracePt t="59384" x="4711700" y="4737100"/>
          <p14:tracePt t="59392" x="4718050" y="4679950"/>
          <p14:tracePt t="59400" x="4743450" y="4629150"/>
          <p14:tracePt t="59408" x="4743450" y="4603750"/>
          <p14:tracePt t="59416" x="4756150" y="4578350"/>
          <p14:tracePt t="59424" x="4762500" y="4565650"/>
          <p14:tracePt t="59432" x="4768850" y="4552950"/>
          <p14:tracePt t="59441" x="4775200" y="4533900"/>
          <p14:tracePt t="59448" x="4794250" y="4521200"/>
          <p14:tracePt t="59457" x="4813300" y="4502150"/>
          <p14:tracePt t="59464" x="4832350" y="4495800"/>
          <p14:tracePt t="59473" x="4845050" y="4489450"/>
          <p14:tracePt t="59481" x="4857750" y="4483100"/>
          <p14:tracePt t="59505" x="4864100" y="4476750"/>
          <p14:tracePt t="59531" x="4864100" y="4464050"/>
          <p14:tracePt t="59537" x="4826000" y="4438650"/>
          <p14:tracePt t="59544" x="4775200" y="4400550"/>
          <p14:tracePt t="59552" x="4718050" y="4356100"/>
          <p14:tracePt t="59560" x="4603750" y="4260850"/>
          <p14:tracePt t="59568" x="4464050" y="4159250"/>
          <p14:tracePt t="59576" x="4210050" y="4013200"/>
          <p14:tracePt t="59585" x="3937000" y="3854450"/>
          <p14:tracePt t="59593" x="3702050" y="3708400"/>
          <p14:tracePt t="59600" x="3568700" y="3632200"/>
          <p14:tracePt t="59608" x="3429000" y="3536950"/>
          <p14:tracePt t="59616" x="3321050" y="3467100"/>
          <p14:tracePt t="59624" x="3295650" y="3416300"/>
          <p14:tracePt t="59632" x="3282950" y="3365500"/>
          <p14:tracePt t="59640" x="3282950" y="3295650"/>
          <p14:tracePt t="59648" x="3282950" y="3232150"/>
          <p14:tracePt t="59657" x="3282950" y="3194050"/>
          <p14:tracePt t="59664" x="3282950" y="3143250"/>
          <p14:tracePt t="59673" x="3276600" y="3105150"/>
          <p14:tracePt t="59680" x="3270250" y="3073400"/>
          <p14:tracePt t="59689" x="3270250" y="3048000"/>
          <p14:tracePt t="59696" x="3270250" y="3041650"/>
          <p14:tracePt t="59730" x="3270250" y="3035300"/>
          <p14:tracePt t="59746" x="3270250" y="3028950"/>
          <p14:tracePt t="59752" x="3270250" y="3009900"/>
          <p14:tracePt t="59760" x="3270250" y="2997200"/>
          <p14:tracePt t="59767" x="3270250" y="2990850"/>
          <p14:tracePt t="59777" x="3270250" y="2984500"/>
          <p14:tracePt t="59826" x="3263900" y="2984500"/>
          <p14:tracePt t="59917" x="3257550" y="2984500"/>
          <p14:tracePt t="59925" x="3244850" y="2984500"/>
          <p14:tracePt t="59928" x="3238500" y="2984500"/>
          <p14:tracePt t="59936" x="3225800" y="2984500"/>
          <p14:tracePt t="59945" x="3206750" y="2984500"/>
          <p14:tracePt t="59953" x="3187700" y="2971800"/>
          <p14:tracePt t="59961" x="3168650" y="2959100"/>
          <p14:tracePt t="59969" x="3162300" y="2946400"/>
          <p14:tracePt t="59976" x="3149600" y="2940050"/>
          <p14:tracePt t="59985" x="3149600" y="2933700"/>
          <p14:tracePt t="60001" x="3143250" y="2933700"/>
          <p14:tracePt t="60009" x="3143250" y="2927350"/>
          <p14:tracePt t="60033" x="3149600" y="2921000"/>
          <p14:tracePt t="60042" x="3162300" y="2921000"/>
          <p14:tracePt t="60048" x="3181350" y="2908300"/>
          <p14:tracePt t="60056" x="3194050" y="2901950"/>
          <p14:tracePt t="60064" x="3213100" y="2901950"/>
          <p14:tracePt t="60072" x="3232150" y="2895600"/>
          <p14:tracePt t="60080" x="3270250" y="2889250"/>
          <p14:tracePt t="60087" x="3295650" y="2876550"/>
          <p14:tracePt t="60096" x="3333750" y="2870200"/>
          <p14:tracePt t="60104" x="3365500" y="2870200"/>
          <p14:tracePt t="60111" x="3397250" y="2870200"/>
          <p14:tracePt t="60120" x="3422650" y="2870200"/>
          <p14:tracePt t="60127" x="3435350" y="2870200"/>
          <p14:tracePt t="60136" x="3441700" y="2870200"/>
          <p14:tracePt t="60144" x="3454400" y="2870200"/>
          <p14:tracePt t="60152" x="3467100" y="2870200"/>
          <p14:tracePt t="60160" x="3473450" y="2882900"/>
          <p14:tracePt t="60168" x="3486150" y="2889250"/>
          <p14:tracePt t="60186" x="3486150" y="2901950"/>
          <p14:tracePt t="60192" x="3486150" y="2914650"/>
          <p14:tracePt t="60209" x="3486150" y="2921000"/>
          <p14:tracePt t="60216" x="3486150" y="2933700"/>
          <p14:tracePt t="60224" x="3479800" y="2940050"/>
          <p14:tracePt t="60232" x="3467100" y="2940050"/>
          <p14:tracePt t="60240" x="3441700" y="2946400"/>
          <p14:tracePt t="60249" x="3429000" y="2946400"/>
          <p14:tracePt t="60256" x="3409950" y="2946400"/>
          <p14:tracePt t="60264" x="3390900" y="2946400"/>
          <p14:tracePt t="60272" x="3371850" y="2946400"/>
          <p14:tracePt t="60280" x="3352800" y="2946400"/>
          <p14:tracePt t="60288" x="3327400" y="2933700"/>
          <p14:tracePt t="60296" x="3295650" y="2908300"/>
          <p14:tracePt t="60304" x="3257550" y="2876550"/>
          <p14:tracePt t="60312" x="3213100" y="2838450"/>
          <p14:tracePt t="60321" x="3181350" y="2806700"/>
          <p14:tracePt t="60328" x="3143250" y="2774950"/>
          <p14:tracePt t="60336" x="3105150" y="2743200"/>
          <p14:tracePt t="60344" x="3086100" y="2724150"/>
          <p14:tracePt t="60353" x="3086100" y="2698750"/>
          <p14:tracePt t="60360" x="3079750" y="2686050"/>
          <p14:tracePt t="60368" x="3079750" y="2660650"/>
          <p14:tracePt t="60376" x="3079750" y="2641600"/>
          <p14:tracePt t="60384" x="3079750" y="2616200"/>
          <p14:tracePt t="60392" x="3092450" y="2584450"/>
          <p14:tracePt t="60400" x="3111500" y="2552700"/>
          <p14:tracePt t="60408" x="3124200" y="2546350"/>
          <p14:tracePt t="60417" x="3143250" y="2514600"/>
          <p14:tracePt t="60424" x="3162300" y="2495550"/>
          <p14:tracePt t="60433" x="3181350" y="2482850"/>
          <p14:tracePt t="60439" x="3206750" y="2470150"/>
          <p14:tracePt t="60448" x="3225800" y="2463800"/>
          <p14:tracePt t="60456" x="3244850" y="2451100"/>
          <p14:tracePt t="60464" x="3276600" y="2444750"/>
          <p14:tracePt t="60472" x="3308350" y="2444750"/>
          <p14:tracePt t="60480" x="3333750" y="2444750"/>
          <p14:tracePt t="60488" x="3359150" y="2444750"/>
          <p14:tracePt t="60497" x="3390900" y="2444750"/>
          <p14:tracePt t="60503" x="3403600" y="2444750"/>
          <p14:tracePt t="60512" x="3429000" y="2444750"/>
          <p14:tracePt t="60520" x="3467100" y="2457450"/>
          <p14:tracePt t="60529" x="3505200" y="2489200"/>
          <p14:tracePt t="60535" x="3549650" y="2520950"/>
          <p14:tracePt t="60544" x="3600450" y="2571750"/>
          <p14:tracePt t="60552" x="3613150" y="2590800"/>
          <p14:tracePt t="60570" x="3625850" y="2616200"/>
          <p14:tracePt t="60577" x="3625850" y="2628900"/>
          <p14:tracePt t="60584" x="3625850" y="2654300"/>
          <p14:tracePt t="60592" x="3619500" y="2679700"/>
          <p14:tracePt t="60600" x="3594100" y="2717800"/>
          <p14:tracePt t="60609" x="3594100" y="2730500"/>
          <p14:tracePt t="60616" x="3575050" y="2768600"/>
          <p14:tracePt t="60624" x="3556000" y="2800350"/>
          <p14:tracePt t="60632" x="3536950" y="2838450"/>
          <p14:tracePt t="60640" x="3530600" y="2857500"/>
          <p14:tracePt t="60648" x="3530600" y="2870200"/>
          <p14:tracePt t="60682" x="3530600" y="2876550"/>
          <p14:tracePt t="60698" x="3549650" y="2876550"/>
          <p14:tracePt t="60705" x="3568700" y="2876550"/>
          <p14:tracePt t="60712" x="3594100" y="2876550"/>
          <p14:tracePt t="60720" x="3644900" y="2876550"/>
          <p14:tracePt t="60729" x="3708400" y="2876550"/>
          <p14:tracePt t="60736" x="3778250" y="2876550"/>
          <p14:tracePt t="60744" x="3854450" y="2889250"/>
          <p14:tracePt t="60752" x="3924300" y="2901950"/>
          <p14:tracePt t="60761" x="3987800" y="2921000"/>
          <p14:tracePt t="60768" x="4032250" y="2933700"/>
          <p14:tracePt t="60776" x="4083050" y="2952750"/>
          <p14:tracePt t="60784" x="4114800" y="2965450"/>
          <p14:tracePt t="60792" x="4140200" y="2990850"/>
          <p14:tracePt t="60800" x="4178300" y="3009900"/>
          <p14:tracePt t="60808" x="4210050" y="3035300"/>
          <p14:tracePt t="60817" x="4241800" y="3060700"/>
          <p14:tracePt t="60824" x="4260850" y="3079750"/>
          <p14:tracePt t="60832" x="4267200" y="3098800"/>
          <p14:tracePt t="60840" x="4267200" y="3105150"/>
          <p14:tracePt t="60848" x="4267200" y="3124200"/>
          <p14:tracePt t="60857" x="4267200" y="3136900"/>
          <p14:tracePt t="60864" x="4267200" y="3143250"/>
          <p14:tracePt t="60916" x="4267200" y="3149600"/>
          <p14:tracePt t="60931" x="4260850" y="3149600"/>
          <p14:tracePt t="60936" x="4241800" y="3149600"/>
          <p14:tracePt t="60945" x="4222750" y="3149600"/>
          <p14:tracePt t="60952" x="4216400" y="3149600"/>
          <p14:tracePt t="60960" x="4191000" y="3168650"/>
          <p14:tracePt t="60968" x="4159250" y="3175000"/>
          <p14:tracePt t="60976" x="4140200" y="3181350"/>
          <p14:tracePt t="60984" x="4114800" y="3181350"/>
          <p14:tracePt t="60992" x="4095750" y="3187700"/>
          <p14:tracePt t="61000" x="4070350" y="3187700"/>
          <p14:tracePt t="61008" x="4044950" y="3187700"/>
          <p14:tracePt t="61016" x="4019550" y="3187700"/>
          <p14:tracePt t="61024" x="3981450" y="3187700"/>
          <p14:tracePt t="61033" x="3956050" y="3187700"/>
          <p14:tracePt t="61041" x="3937000" y="3187700"/>
          <p14:tracePt t="61048" x="3930650" y="3187700"/>
          <p14:tracePt t="61091" x="3962400" y="3187700"/>
          <p14:tracePt t="61098" x="4013200" y="3187700"/>
          <p14:tracePt t="61104" x="4070350" y="3187700"/>
          <p14:tracePt t="61113" x="4133850" y="3187700"/>
          <p14:tracePt t="61121" x="4216400" y="3187700"/>
          <p14:tracePt t="61129" x="4292600" y="3187700"/>
          <p14:tracePt t="61137" x="4368800" y="3187700"/>
          <p14:tracePt t="61144" x="4451350" y="3187700"/>
          <p14:tracePt t="61152" x="4527550" y="3200400"/>
          <p14:tracePt t="61160" x="4603750" y="3213100"/>
          <p14:tracePt t="61169" x="4648200" y="3225800"/>
          <p14:tracePt t="61177" x="4686300" y="3225800"/>
          <p14:tracePt t="61184" x="4692650" y="3225800"/>
          <p14:tracePt t="61192" x="4699000" y="3225800"/>
          <p14:tracePt t="61226" x="4692650" y="3225800"/>
          <p14:tracePt t="61233" x="4667250" y="3232150"/>
          <p14:tracePt t="61240" x="4648200" y="3238500"/>
          <p14:tracePt t="61248" x="4622800" y="3251200"/>
          <p14:tracePt t="61256" x="4603750" y="3257550"/>
          <p14:tracePt t="61264" x="4559300" y="3270250"/>
          <p14:tracePt t="61272" x="4527550" y="3276600"/>
          <p14:tracePt t="61280" x="4483100" y="3289300"/>
          <p14:tracePt t="61289" x="4432300" y="3308350"/>
          <p14:tracePt t="61296" x="4400550" y="3321050"/>
          <p14:tracePt t="61304" x="4362450" y="3352800"/>
          <p14:tracePt t="61313" x="4337050" y="3371850"/>
          <p14:tracePt t="61321" x="4318000" y="3422650"/>
          <p14:tracePt t="61329" x="4298950" y="3505200"/>
          <p14:tracePt t="61335" x="4279900" y="3581400"/>
          <p14:tracePt t="61343" x="4273550" y="3663950"/>
          <p14:tracePt t="61352" x="4254500" y="3784600"/>
          <p14:tracePt t="61360" x="4254500" y="3867150"/>
          <p14:tracePt t="61368" x="4229100" y="3994150"/>
          <p14:tracePt t="61377" x="4197350" y="4095750"/>
          <p14:tracePt t="61385" x="4178300" y="4184650"/>
          <p14:tracePt t="61392" x="4146550" y="4267200"/>
          <p14:tracePt t="61401" x="4140200" y="4292600"/>
          <p14:tracePt t="61409" x="4140200" y="4324350"/>
          <p14:tracePt t="61416" x="4140200" y="4356100"/>
          <p14:tracePt t="61424" x="4140200" y="4400550"/>
          <p14:tracePt t="61432" x="4140200" y="4438650"/>
          <p14:tracePt t="61440" x="4140200" y="4445000"/>
          <p14:tracePt t="61448" x="4140200" y="4470400"/>
          <p14:tracePt t="61456" x="4121150" y="4483100"/>
          <p14:tracePt t="61465" x="4095750" y="4489450"/>
          <p14:tracePt t="61472" x="4064000" y="4495800"/>
          <p14:tracePt t="61480" x="4025900" y="4495800"/>
          <p14:tracePt t="61489" x="4013200" y="4495800"/>
          <p14:tracePt t="61497" x="3994150" y="4495800"/>
          <p14:tracePt t="61504" x="3981450" y="4502150"/>
          <p14:tracePt t="61521" x="3968750" y="4508500"/>
          <p14:tracePt t="61554" x="3975100" y="4521200"/>
          <p14:tracePt t="61560" x="3975100" y="4527550"/>
          <p14:tracePt t="61568" x="3994150" y="4540250"/>
          <p14:tracePt t="61578" x="4000500" y="4559300"/>
          <p14:tracePt t="61585" x="4019550" y="4578350"/>
          <p14:tracePt t="61592" x="4019550" y="4591050"/>
          <p14:tracePt t="61600" x="4025900" y="4610100"/>
          <p14:tracePt t="61608" x="4032250" y="4635500"/>
          <p14:tracePt t="61616" x="4044950" y="4667250"/>
          <p14:tracePt t="61624" x="4057650" y="4692650"/>
          <p14:tracePt t="61632" x="4070350" y="4724400"/>
          <p14:tracePt t="61641" x="4114800" y="4749800"/>
          <p14:tracePt t="61649" x="4159250" y="4762500"/>
          <p14:tracePt t="61656" x="4222750" y="4775200"/>
          <p14:tracePt t="61664" x="4286250" y="4781550"/>
          <p14:tracePt t="61672" x="4356100" y="4787900"/>
          <p14:tracePt t="61680" x="4413250" y="4806950"/>
          <p14:tracePt t="61688" x="4464050" y="4806950"/>
          <p14:tracePt t="61696" x="4495800" y="4813300"/>
          <p14:tracePt t="61704" x="4502150" y="4813300"/>
          <p14:tracePt t="61712" x="4508500" y="4819650"/>
          <p14:tracePt t="61730" x="4508500" y="4826000"/>
          <p14:tracePt t="61748" x="4508500" y="4832350"/>
          <p14:tracePt t="61752" x="4495800" y="4838700"/>
          <p14:tracePt t="61760" x="4483100" y="4845050"/>
          <p14:tracePt t="61769" x="4476750" y="4851400"/>
          <p14:tracePt t="61776" x="4451350" y="4857750"/>
          <p14:tracePt t="61784" x="4425950" y="4857750"/>
          <p14:tracePt t="61793" x="4400550" y="4864100"/>
          <p14:tracePt t="61801" x="4368800" y="4864100"/>
          <p14:tracePt t="61809" x="4330700" y="4864100"/>
          <p14:tracePt t="61817" x="4279900" y="4864100"/>
          <p14:tracePt t="61824" x="4248150" y="4864100"/>
          <p14:tracePt t="61832" x="4210050" y="4864100"/>
          <p14:tracePt t="61840" x="4184650" y="4864100"/>
          <p14:tracePt t="61848" x="4165600" y="4864100"/>
          <p14:tracePt t="61856" x="4159250" y="4870450"/>
          <p14:tracePt t="61864" x="4152900" y="4870450"/>
          <p14:tracePt t="61890" x="4159250" y="4870450"/>
          <p14:tracePt t="61898" x="4191000" y="4870450"/>
          <p14:tracePt t="61905" x="4229100" y="4870450"/>
          <p14:tracePt t="61912" x="4273550" y="4870450"/>
          <p14:tracePt t="61920" x="4324350" y="4870450"/>
          <p14:tracePt t="61928" x="4394200" y="4870450"/>
          <p14:tracePt t="61936" x="4445000" y="4876800"/>
          <p14:tracePt t="61944" x="4489450" y="4889500"/>
          <p14:tracePt t="61952" x="4508500" y="4889500"/>
          <p14:tracePt t="61960" x="4514850" y="4895850"/>
          <p14:tracePt t="61969" x="4521200" y="4895850"/>
          <p14:tracePt t="61986" x="4527550" y="4902200"/>
          <p14:tracePt t="62001" x="4527550" y="4914900"/>
          <p14:tracePt t="62009" x="4533900" y="4921250"/>
          <p14:tracePt t="62026" x="4533900" y="4927600"/>
          <p14:tracePt t="62032" x="4540250" y="4933950"/>
          <p14:tracePt t="62074" x="4540250" y="4940300"/>
          <p14:tracePt t="62081" x="4527550" y="4946650"/>
          <p14:tracePt t="62089" x="4527550" y="4959350"/>
          <p14:tracePt t="62096" x="4521200" y="4965700"/>
          <p14:tracePt t="62104" x="4514850" y="4972050"/>
          <p14:tracePt t="62121" x="4508500" y="4978400"/>
          <p14:tracePt t="62196" x="4508500" y="4984750"/>
          <p14:tracePt t="62204" x="4508500" y="4991100"/>
          <p14:tracePt t="62218" x="4508500" y="4997450"/>
          <p14:tracePt t="62224" x="4508500" y="5003800"/>
          <p14:tracePt t="62232" x="4514850" y="5016500"/>
          <p14:tracePt t="62240" x="4521200" y="5016500"/>
          <p14:tracePt t="62249" x="4540250" y="5016500"/>
          <p14:tracePt t="62256" x="4552950" y="5016500"/>
          <p14:tracePt t="62264" x="4572000" y="5016500"/>
          <p14:tracePt t="62272" x="4578350" y="5016500"/>
          <p14:tracePt t="62280" x="4591050" y="5016500"/>
          <p14:tracePt t="62288" x="4603750" y="5016500"/>
          <p14:tracePt t="62296" x="4616450" y="5016500"/>
          <p14:tracePt t="62357" x="4622800" y="5016500"/>
          <p14:tracePt t="62368" x="4635500" y="5016500"/>
          <p14:tracePt t="62377" x="4648200" y="5016500"/>
          <p14:tracePt t="62384" x="4660900" y="5016500"/>
          <p14:tracePt t="62393" x="4667250" y="5016500"/>
          <p14:tracePt t="62401" x="4679950" y="5016500"/>
          <p14:tracePt t="62408" x="4686300" y="5016500"/>
          <p14:tracePt t="62477" x="4699000" y="5016500"/>
          <p14:tracePt t="62481" x="4711700" y="5016500"/>
          <p14:tracePt t="62488" x="4730750" y="5016500"/>
          <p14:tracePt t="62496" x="4756150" y="5010150"/>
          <p14:tracePt t="62504" x="4787900" y="5003800"/>
          <p14:tracePt t="62513" x="4819650" y="4997450"/>
          <p14:tracePt t="62521" x="4845050" y="4984750"/>
          <p14:tracePt t="62530" x="4864100" y="4984750"/>
          <p14:tracePt t="62594" x="4870450" y="4978400"/>
          <p14:tracePt t="62601" x="4876800" y="4972050"/>
          <p14:tracePt t="62609" x="4889500" y="4972050"/>
          <p14:tracePt t="62625" x="4889500" y="4965700"/>
          <p14:tracePt t="62633" x="4895850" y="4965700"/>
          <p14:tracePt t="62640" x="4895850" y="4959350"/>
          <p14:tracePt t="62648" x="4895850" y="4953000"/>
          <p14:tracePt t="62656" x="4895850" y="4946650"/>
          <p14:tracePt t="62673" x="4902200" y="4933950"/>
          <p14:tracePt t="62681" x="4908550" y="4933950"/>
          <p14:tracePt t="62688" x="4908550" y="4921250"/>
          <p14:tracePt t="62696" x="4914900" y="4908550"/>
          <p14:tracePt t="62704" x="4927600" y="4883150"/>
          <p14:tracePt t="62712" x="4946650" y="4838700"/>
          <p14:tracePt t="62720" x="4972050" y="4787900"/>
          <p14:tracePt t="62728" x="5003800" y="4711700"/>
          <p14:tracePt t="62736" x="5029200" y="4610100"/>
          <p14:tracePt t="62745" x="5048250" y="4546600"/>
          <p14:tracePt t="62752" x="5111750" y="4381500"/>
          <p14:tracePt t="62761" x="5200650" y="4184650"/>
          <p14:tracePt t="62767" x="5264150" y="4057650"/>
          <p14:tracePt t="62775" x="5314950" y="3898900"/>
          <p14:tracePt t="62784" x="5340350" y="3778250"/>
          <p14:tracePt t="62793" x="5372100" y="3676650"/>
          <p14:tracePt t="62800" x="5416550" y="3594100"/>
          <p14:tracePt t="62809" x="5448300" y="3524250"/>
          <p14:tracePt t="62815" x="5480050" y="3460750"/>
          <p14:tracePt t="62824" x="5518150" y="3390900"/>
          <p14:tracePt t="62832" x="5549900" y="3321050"/>
          <p14:tracePt t="62840" x="5588000" y="3257550"/>
          <p14:tracePt t="62848" x="5626100" y="3206750"/>
          <p14:tracePt t="62856" x="5657850" y="3168650"/>
          <p14:tracePt t="62865" x="5695950" y="3143250"/>
          <p14:tracePt t="62872" x="5727700" y="3136900"/>
          <p14:tracePt t="62880" x="5753100" y="3136900"/>
          <p14:tracePt t="62888" x="5765800" y="3136900"/>
          <p14:tracePt t="62897" x="5772150" y="3136900"/>
          <p14:tracePt t="62904" x="5778500" y="3136900"/>
          <p14:tracePt t="62955" x="5791200" y="3136900"/>
          <p14:tracePt t="62962" x="5810250" y="3136900"/>
          <p14:tracePt t="62967" x="5848350" y="3149600"/>
          <p14:tracePt t="62976" x="5886450" y="3162300"/>
          <p14:tracePt t="62984" x="5937250" y="3175000"/>
          <p14:tracePt t="62992" x="5994400" y="3181350"/>
          <p14:tracePt t="63000" x="6045200" y="3181350"/>
          <p14:tracePt t="63008" x="6076950" y="3181350"/>
          <p14:tracePt t="63015" x="6108700" y="3181350"/>
          <p14:tracePt t="63025" x="6127750" y="3181350"/>
          <p14:tracePt t="63031" x="6140450" y="3181350"/>
          <p14:tracePt t="63041" x="6153150" y="3181350"/>
          <p14:tracePt t="63048" x="6159500" y="3181350"/>
          <p14:tracePt t="63057" x="6184900" y="3194050"/>
          <p14:tracePt t="63064" x="6210300" y="3206750"/>
          <p14:tracePt t="63072" x="6229350" y="3213100"/>
          <p14:tracePt t="63080" x="6254750" y="3219450"/>
          <p14:tracePt t="63088" x="6261100" y="3219450"/>
          <p14:tracePt t="63122" x="6273800" y="3219450"/>
          <p14:tracePt t="63129" x="6280150" y="3219450"/>
          <p14:tracePt t="63196" x="6261100" y="3219450"/>
          <p14:tracePt t="63203" x="6216650" y="3244850"/>
          <p14:tracePt t="63208" x="6172200" y="3251200"/>
          <p14:tracePt t="63216" x="6134100" y="3263900"/>
          <p14:tracePt t="63225" x="6096000" y="3270250"/>
          <p14:tracePt t="63232" x="6083300" y="3270250"/>
          <p14:tracePt t="63240" x="6070600" y="3270250"/>
          <p14:tracePt t="63248" x="6064250" y="3270250"/>
          <p14:tracePt t="63257" x="6051550" y="3270250"/>
          <p14:tracePt t="63265" x="6032500" y="3270250"/>
          <p14:tracePt t="63272" x="6007100" y="3270250"/>
          <p14:tracePt t="63280" x="5969000" y="3270250"/>
          <p14:tracePt t="63288" x="5943600" y="3270250"/>
          <p14:tracePt t="63296" x="5892800" y="3270250"/>
          <p14:tracePt t="63304" x="5861050" y="3270250"/>
          <p14:tracePt t="63312" x="5835650" y="3270250"/>
          <p14:tracePt t="63321" x="5816600" y="3270250"/>
          <p14:tracePt t="63328" x="5791200" y="3276600"/>
          <p14:tracePt t="63336" x="5784850" y="3282950"/>
          <p14:tracePt t="63412" x="5784850" y="3289300"/>
          <p14:tracePt t="63428" x="5784850" y="3295650"/>
          <p14:tracePt t="63441" x="5803900" y="3302000"/>
          <p14:tracePt t="63449" x="5816600" y="3302000"/>
          <p14:tracePt t="63456" x="5835650" y="3308350"/>
          <p14:tracePt t="63465" x="5854700" y="3308350"/>
          <p14:tracePt t="63471" x="5861050" y="3308350"/>
          <p14:tracePt t="63480" x="5867400" y="3314700"/>
          <p14:tracePt t="63489" x="5873750" y="3314700"/>
          <p14:tracePt t="63496" x="5880100" y="3321050"/>
          <p14:tracePt t="63505" x="5886450" y="3321050"/>
          <p14:tracePt t="63513" x="5892800" y="3333750"/>
          <p14:tracePt t="63520" x="5899150" y="3346450"/>
          <p14:tracePt t="63528" x="5899150" y="3371850"/>
          <p14:tracePt t="63536" x="5905500" y="3403600"/>
          <p14:tracePt t="63544" x="5905500" y="3429000"/>
          <p14:tracePt t="63552" x="5911850" y="3460750"/>
          <p14:tracePt t="63560" x="5911850" y="3479800"/>
          <p14:tracePt t="63569" x="5918200" y="3498850"/>
          <p14:tracePt t="63575" x="5930900" y="3511550"/>
          <p14:tracePt t="63594" x="5930900" y="3517900"/>
          <p14:tracePt t="63609" x="5930900" y="3524250"/>
          <p14:tracePt t="63617" x="5930900" y="3530600"/>
          <p14:tracePt t="63624" x="5930900" y="3549650"/>
          <p14:tracePt t="63633" x="5930900" y="3562350"/>
          <p14:tracePt t="63640" x="5930900" y="3581400"/>
          <p14:tracePt t="63648" x="5930900" y="3600450"/>
          <p14:tracePt t="63656" x="5924550" y="3606800"/>
          <p14:tracePt t="63664" x="5924550" y="3619500"/>
          <p14:tracePt t="63698" x="5924550" y="3625850"/>
          <p14:tracePt t="63721" x="5937250" y="3625850"/>
          <p14:tracePt t="64026" x="5930900" y="3632200"/>
          <p14:tracePt t="64180" x="5918200" y="3644900"/>
          <p14:tracePt t="64187" x="5899150" y="3644900"/>
          <p14:tracePt t="64192" x="5880100" y="3644900"/>
          <p14:tracePt t="64200" x="5854700" y="3651250"/>
          <p14:tracePt t="64208" x="5842000" y="3657600"/>
          <p14:tracePt t="64217" x="5803900" y="3657600"/>
          <p14:tracePt t="64224" x="5784850" y="3663950"/>
          <p14:tracePt t="64233" x="5753100" y="3663950"/>
          <p14:tracePt t="64240" x="5727700" y="3663950"/>
          <p14:tracePt t="64248" x="5695950" y="3663950"/>
          <p14:tracePt t="64256" x="5657850" y="3663950"/>
          <p14:tracePt t="64265" x="5619750" y="3663950"/>
          <p14:tracePt t="64279" x="5505450" y="3638550"/>
          <p14:tracePt t="64292" x="5467350" y="3632200"/>
          <p14:tracePt t="64299" x="5429250" y="3625850"/>
          <p14:tracePt t="64306" x="5397500" y="3606800"/>
          <p14:tracePt t="64313" x="5378450" y="3600450"/>
          <p14:tracePt t="64320" x="5378450" y="3594100"/>
          <p14:tracePt t="64329" x="5365750" y="3581400"/>
          <p14:tracePt t="64337" x="5365750" y="3562350"/>
          <p14:tracePt t="64344" x="5365750" y="3536950"/>
          <p14:tracePt t="64352" x="5365750" y="3511550"/>
          <p14:tracePt t="64360" x="5365750" y="3486150"/>
          <p14:tracePt t="64368" x="5365750" y="3454400"/>
          <p14:tracePt t="64376" x="5365750" y="3416300"/>
          <p14:tracePt t="64386" x="5365750" y="3371850"/>
          <p14:tracePt t="64391" x="5365750" y="3340100"/>
          <p14:tracePt t="64400" x="5365750" y="3314700"/>
          <p14:tracePt t="64408" x="5365750" y="3289300"/>
          <p14:tracePt t="64416" x="5365750" y="3251200"/>
          <p14:tracePt t="64424" x="5365750" y="3213100"/>
          <p14:tracePt t="64433" x="5365750" y="3175000"/>
          <p14:tracePt t="64440" x="5365750" y="3143250"/>
          <p14:tracePt t="64449" x="5365750" y="3105150"/>
          <p14:tracePt t="64456" x="5384800" y="3079750"/>
          <p14:tracePt t="64465" x="5403850" y="3048000"/>
          <p14:tracePt t="64472" x="5410200" y="3035300"/>
          <p14:tracePt t="64480" x="5435600" y="3022600"/>
          <p14:tracePt t="64488" x="5461000" y="3009900"/>
          <p14:tracePt t="64497" x="5486400" y="3003550"/>
          <p14:tracePt t="64504" x="5499100" y="2997200"/>
          <p14:tracePt t="64512" x="5518150" y="2990850"/>
          <p14:tracePt t="64520" x="5543550" y="2984500"/>
          <p14:tracePt t="64529" x="5562600" y="2971800"/>
          <p14:tracePt t="64536" x="5588000" y="2971800"/>
          <p14:tracePt t="64544" x="5607050" y="2971800"/>
          <p14:tracePt t="64552" x="5638800" y="2971800"/>
          <p14:tracePt t="64560" x="5657850" y="2971800"/>
          <p14:tracePt t="64568" x="5689600" y="2971800"/>
          <p14:tracePt t="64577" x="5727700" y="2984500"/>
          <p14:tracePt t="64584" x="5765800" y="3009900"/>
          <p14:tracePt t="64592" x="5791200" y="3041650"/>
          <p14:tracePt t="64600" x="5835650" y="3073400"/>
          <p14:tracePt t="64608" x="5861050" y="3124200"/>
          <p14:tracePt t="64616" x="5886450" y="3168650"/>
          <p14:tracePt t="64625" x="5911850" y="3232150"/>
          <p14:tracePt t="64633" x="5937250" y="3270250"/>
          <p14:tracePt t="64640" x="5962650" y="3308350"/>
          <p14:tracePt t="64649" x="5975350" y="3365500"/>
          <p14:tracePt t="64656" x="5988050" y="3390900"/>
          <p14:tracePt t="64665" x="5988050" y="3416300"/>
          <p14:tracePt t="64672" x="5994400" y="3454400"/>
          <p14:tracePt t="64681" x="5994400" y="3473450"/>
          <p14:tracePt t="64688" x="5994400" y="3498850"/>
          <p14:tracePt t="64697" x="5994400" y="3517900"/>
          <p14:tracePt t="64705" x="5994400" y="3536950"/>
          <p14:tracePt t="64713" x="5981700" y="3556000"/>
          <p14:tracePt t="64720" x="5956300" y="3575050"/>
          <p14:tracePt t="64729" x="5943600" y="3581400"/>
          <p14:tracePt t="64736" x="5918200" y="3600450"/>
          <p14:tracePt t="64745" x="5880100" y="3613150"/>
          <p14:tracePt t="64752" x="5861050" y="3619500"/>
          <p14:tracePt t="64760" x="5842000" y="3632200"/>
          <p14:tracePt t="64768" x="5810250" y="3651250"/>
          <p14:tracePt t="64777" x="5797550" y="3657600"/>
          <p14:tracePt t="64783" x="5791200" y="3670300"/>
          <p14:tracePt t="64793" x="5784850" y="3676650"/>
          <p14:tracePt t="64800" x="5784850" y="3689350"/>
          <p14:tracePt t="64809" x="5784850" y="3695700"/>
          <p14:tracePt t="64843" x="5784850" y="3702050"/>
          <p14:tracePt t="64849" x="5784850" y="3708400"/>
          <p14:tracePt t="64856" x="5784850" y="3714750"/>
          <p14:tracePt t="64864" x="5778500" y="3721100"/>
          <p14:tracePt t="64873" x="5778500" y="3740150"/>
          <p14:tracePt t="64880" x="5778500" y="3765550"/>
          <p14:tracePt t="64889" x="5778500" y="3784600"/>
          <p14:tracePt t="64897" x="5778500" y="3816350"/>
          <p14:tracePt t="64905" x="5784850" y="3835400"/>
          <p14:tracePt t="64912" x="5803900" y="3886200"/>
          <p14:tracePt t="64920" x="5835650" y="3930650"/>
          <p14:tracePt t="64928" x="5848350" y="3975100"/>
          <p14:tracePt t="64936" x="5848350" y="3987800"/>
          <p14:tracePt t="64944" x="5867400" y="4044950"/>
          <p14:tracePt t="64951" x="5867400" y="4095750"/>
          <p14:tracePt t="64961" x="5867400" y="4159250"/>
          <p14:tracePt t="64967" x="5867400" y="4203700"/>
          <p14:tracePt t="64976" x="5861050" y="4279900"/>
          <p14:tracePt t="64983" x="5848350" y="4356100"/>
          <p14:tracePt t="64994" x="5848350" y="4425950"/>
          <p14:tracePt t="64999" x="5848350" y="4483100"/>
          <p14:tracePt t="65008" x="5848350" y="4540250"/>
          <p14:tracePt t="65015" x="5848350" y="4559300"/>
          <p14:tracePt t="65025" x="5848350" y="4578350"/>
          <p14:tracePt t="65032" x="5848350" y="4616450"/>
          <p14:tracePt t="65041" x="5848350" y="4641850"/>
          <p14:tracePt t="65048" x="5842000" y="4667250"/>
          <p14:tracePt t="65057" x="5835650" y="4686300"/>
          <p14:tracePt t="65064" x="5835650" y="4699000"/>
          <p14:tracePt t="65072" x="5835650" y="4718050"/>
          <p14:tracePt t="65080" x="5829300" y="4737100"/>
          <p14:tracePt t="65088" x="5829300" y="4762500"/>
          <p14:tracePt t="65096" x="5829300" y="4768850"/>
          <p14:tracePt t="65105" x="5816600" y="4787900"/>
          <p14:tracePt t="65112" x="5816600" y="4813300"/>
          <p14:tracePt t="65121" x="5816600" y="4819650"/>
          <p14:tracePt t="65128" x="5816600" y="4838700"/>
          <p14:tracePt t="65136" x="5816600" y="4851400"/>
          <p14:tracePt t="65144" x="5810250" y="4864100"/>
          <p14:tracePt t="65152" x="5810250" y="4870450"/>
          <p14:tracePt t="65160" x="5810250" y="4883150"/>
          <p14:tracePt t="65168" x="5803900" y="4883150"/>
          <p14:tracePt t="65176" x="5791200" y="4895850"/>
          <p14:tracePt t="65185" x="5778500" y="4914900"/>
          <p14:tracePt t="65191" x="5759450" y="4927600"/>
          <p14:tracePt t="65200" x="5734050" y="4953000"/>
          <p14:tracePt t="65208" x="5715000" y="4959350"/>
          <p14:tracePt t="65216" x="5702300" y="4972050"/>
          <p14:tracePt t="65225" x="5689600" y="4978400"/>
          <p14:tracePt t="65232" x="5683250" y="4984750"/>
          <p14:tracePt t="65240" x="5676900" y="4984750"/>
          <p14:tracePt t="65258" x="5664200" y="4984750"/>
          <p14:tracePt t="65264" x="5651500" y="4984750"/>
          <p14:tracePt t="65272" x="5626100" y="4991100"/>
          <p14:tracePt t="65280" x="5607050" y="4997450"/>
          <p14:tracePt t="65288" x="5575300" y="4997450"/>
          <p14:tracePt t="65296" x="5537200" y="4997450"/>
          <p14:tracePt t="65305" x="5511800" y="4997450"/>
          <p14:tracePt t="65312" x="5486400" y="4997450"/>
          <p14:tracePt t="65322" x="5467350" y="4991100"/>
          <p14:tracePt t="65327" x="5448300" y="4972050"/>
          <p14:tracePt t="65336" x="5435600" y="4953000"/>
          <p14:tracePt t="65344" x="5435600" y="4914900"/>
          <p14:tracePt t="65352" x="5435600" y="4883150"/>
          <p14:tracePt t="65360" x="5435600" y="4838700"/>
          <p14:tracePt t="65368" x="5441950" y="4794250"/>
          <p14:tracePt t="65376" x="5448300" y="4768850"/>
          <p14:tracePt t="65385" x="5467350" y="4730750"/>
          <p14:tracePt t="65392" x="5480050" y="4705350"/>
          <p14:tracePt t="65401" x="5492750" y="4686300"/>
          <p14:tracePt t="65407" x="5505450" y="4679950"/>
          <p14:tracePt t="65416" x="5530850" y="4648200"/>
          <p14:tracePt t="65425" x="5556250" y="4635500"/>
          <p14:tracePt t="65432" x="5600700" y="4610100"/>
          <p14:tracePt t="65439" x="5651500" y="4584700"/>
          <p14:tracePt t="65448" x="5721350" y="4565650"/>
          <p14:tracePt t="65456" x="5791200" y="4565650"/>
          <p14:tracePt t="65465" x="5873750" y="4565650"/>
          <p14:tracePt t="65472" x="5924550" y="4565650"/>
          <p14:tracePt t="65481" x="5956300" y="4578350"/>
          <p14:tracePt t="65488" x="5975350" y="4591050"/>
          <p14:tracePt t="65496" x="5975350" y="4597400"/>
          <p14:tracePt t="65504" x="5975350" y="4616450"/>
          <p14:tracePt t="65512" x="5975350" y="4648200"/>
          <p14:tracePt t="65520" x="5969000" y="4686300"/>
          <p14:tracePt t="65528" x="5969000" y="4705350"/>
          <p14:tracePt t="65537" x="5969000" y="4718050"/>
          <p14:tracePt t="65545" x="5962650" y="4724400"/>
          <p14:tracePt t="65553" x="5956300" y="4730750"/>
          <p14:tracePt t="65570" x="5949950" y="4730750"/>
          <p14:tracePt t="65576" x="5943600" y="4730750"/>
          <p14:tracePt t="65585" x="5943600" y="4718050"/>
          <p14:tracePt t="65592" x="5924550" y="4673600"/>
          <p14:tracePt t="65601" x="5924550" y="4622800"/>
          <p14:tracePt t="65608" x="5924550" y="4572000"/>
          <p14:tracePt t="65616" x="5924550" y="4527550"/>
          <p14:tracePt t="65623" x="5930900" y="4464050"/>
          <p14:tracePt t="65632" x="5969000" y="4381500"/>
          <p14:tracePt t="65640" x="5994400" y="4318000"/>
          <p14:tracePt t="65649" x="6045200" y="4178300"/>
          <p14:tracePt t="65656" x="6153150" y="3962400"/>
          <p14:tracePt t="65665" x="6242050" y="3752850"/>
          <p14:tracePt t="65672" x="6305550" y="3606800"/>
          <p14:tracePt t="65680" x="6362700" y="3473450"/>
          <p14:tracePt t="65688" x="6457950" y="3308350"/>
          <p14:tracePt t="65697" x="6521450" y="3219450"/>
          <p14:tracePt t="65704" x="6584950" y="3143250"/>
          <p14:tracePt t="65713" x="6642100" y="3086100"/>
          <p14:tracePt t="65720" x="6686550" y="3073400"/>
          <p14:tracePt t="65729" x="6724650" y="3041650"/>
          <p14:tracePt t="65746" x="6737350" y="3028950"/>
          <p14:tracePt t="65796" x="6750050" y="3028950"/>
          <p14:tracePt t="65801" x="6781800" y="3022600"/>
          <p14:tracePt t="65808" x="6819900" y="3022600"/>
          <p14:tracePt t="65816" x="6845300" y="3022600"/>
          <p14:tracePt t="65824" x="6870700" y="3022600"/>
          <p14:tracePt t="65833" x="6883400" y="3022600"/>
          <p14:tracePt t="65840" x="6889750" y="3016250"/>
          <p14:tracePt t="65924" x="6908800" y="3016250"/>
          <p14:tracePt t="65929" x="6915150" y="3003550"/>
          <p14:tracePt t="65937" x="6934200" y="2997200"/>
          <p14:tracePt t="65945" x="6946900" y="2984500"/>
          <p14:tracePt t="65952" x="6953250" y="2984500"/>
          <p14:tracePt t="65961" x="6959600" y="2984500"/>
          <p14:tracePt t="65968" x="6972300" y="2971800"/>
          <p14:tracePt t="65978" x="6997700" y="2965450"/>
          <p14:tracePt t="65984" x="7042150" y="2952750"/>
          <p14:tracePt t="65993" x="7073900" y="2946400"/>
          <p14:tracePt t="66001" x="7131050" y="2933700"/>
          <p14:tracePt t="66009" x="7188200" y="2908300"/>
          <p14:tracePt t="66015" x="7226300" y="2895600"/>
          <p14:tracePt t="66025" x="7264400" y="2882900"/>
          <p14:tracePt t="66031" x="7289800" y="2882900"/>
          <p14:tracePt t="66040" x="7321550" y="2870200"/>
          <p14:tracePt t="66057" x="7327900" y="2863850"/>
          <p14:tracePt t="66064" x="7334250" y="2863850"/>
          <p14:tracePt t="66090" x="7340600" y="2863850"/>
          <p14:tracePt t="66097" x="7359650" y="2857500"/>
          <p14:tracePt t="66105" x="7366000" y="2857500"/>
          <p14:tracePt t="66112" x="7372350" y="2857500"/>
          <p14:tracePt t="66121" x="7378700" y="2857500"/>
          <p14:tracePt t="66128" x="7385050" y="2857500"/>
          <p14:tracePt t="66136" x="7391400" y="2857500"/>
          <p14:tracePt t="66144" x="7404100" y="2857500"/>
          <p14:tracePt t="66152" x="7410450" y="2863850"/>
          <p14:tracePt t="66161" x="7416800" y="2870200"/>
          <p14:tracePt t="66168" x="7448550" y="2895600"/>
          <p14:tracePt t="66176" x="7480300" y="2901950"/>
          <p14:tracePt t="66185" x="7512050" y="2901950"/>
          <p14:tracePt t="66193" x="7543800" y="2908300"/>
          <p14:tracePt t="66200" x="7600950" y="2908300"/>
          <p14:tracePt t="66209" x="7664450" y="2908300"/>
          <p14:tracePt t="66216" x="7721600" y="2901950"/>
          <p14:tracePt t="66224" x="7766050" y="2889250"/>
          <p14:tracePt t="66232" x="7804150" y="2889250"/>
          <p14:tracePt t="66240" x="7848600" y="2889250"/>
          <p14:tracePt t="66249" x="7867650" y="2882900"/>
          <p14:tracePt t="66257" x="7886700" y="2882900"/>
          <p14:tracePt t="66265" x="7905750" y="2882900"/>
          <p14:tracePt t="66273" x="7924800" y="2882900"/>
          <p14:tracePt t="66280" x="7956550" y="2882900"/>
          <p14:tracePt t="66288" x="7975600" y="2882900"/>
          <p14:tracePt t="66296" x="7988300" y="2882900"/>
          <p14:tracePt t="66305" x="7994650" y="2882900"/>
          <p14:tracePt t="66356" x="7994650" y="2889250"/>
          <p14:tracePt t="66368" x="7994650" y="2901950"/>
          <p14:tracePt t="66386" x="7994650" y="2914650"/>
          <p14:tracePt t="66392" x="7994650" y="2927350"/>
          <p14:tracePt t="66400" x="7981950" y="2940050"/>
          <p14:tracePt t="66409" x="7950200" y="2965450"/>
          <p14:tracePt t="66417" x="7905750" y="2984500"/>
          <p14:tracePt t="66423" x="7880350" y="2990850"/>
          <p14:tracePt t="66432" x="7848600" y="2997200"/>
          <p14:tracePt t="66440" x="7829550" y="3003550"/>
          <p14:tracePt t="66449" x="7810500" y="3009900"/>
          <p14:tracePt t="66455" x="7797800" y="3016250"/>
          <p14:tracePt t="66474" x="7778750" y="3016250"/>
          <p14:tracePt t="66480" x="7772400" y="3022600"/>
          <p14:tracePt t="66488" x="7766050" y="3022600"/>
          <p14:tracePt t="66496" x="7753350" y="3022600"/>
          <p14:tracePt t="66505" x="7734300" y="3028950"/>
          <p14:tracePt t="66512" x="7734300" y="3035300"/>
          <p14:tracePt t="66571" x="7747000" y="3035300"/>
          <p14:tracePt t="66579" x="7772400" y="3035300"/>
          <p14:tracePt t="66585" x="7810500" y="3035300"/>
          <p14:tracePt t="66592" x="7854950" y="3035300"/>
          <p14:tracePt t="66601" x="7893050" y="3035300"/>
          <p14:tracePt t="66608" x="7937500" y="3035300"/>
          <p14:tracePt t="66616" x="8007350" y="3035300"/>
          <p14:tracePt t="66623" x="8064500" y="3035300"/>
          <p14:tracePt t="66633" x="8121650" y="3035300"/>
          <p14:tracePt t="66640" x="8191500" y="3035300"/>
          <p14:tracePt t="66648" x="8261350" y="3035300"/>
          <p14:tracePt t="66656" x="8324850" y="3035300"/>
          <p14:tracePt t="66664" x="8375650" y="3035300"/>
          <p14:tracePt t="66672" x="8439150" y="3035300"/>
          <p14:tracePt t="66680" x="8496300" y="3035300"/>
          <p14:tracePt t="66689" x="8553450" y="3035300"/>
          <p14:tracePt t="66696" x="8604250" y="3035300"/>
          <p14:tracePt t="66704" x="8667750" y="3035300"/>
          <p14:tracePt t="66712" x="8718550" y="3035300"/>
          <p14:tracePt t="66720" x="8750300" y="3035300"/>
          <p14:tracePt t="66729" x="8775700" y="3035300"/>
          <p14:tracePt t="66736" x="8801100" y="3035300"/>
          <p14:tracePt t="66744" x="8820150" y="3035300"/>
          <p14:tracePt t="66752" x="8826500" y="3035300"/>
          <p14:tracePt t="66760" x="8832850" y="3035300"/>
          <p14:tracePt t="66768" x="8839200" y="3035300"/>
          <p14:tracePt t="66776" x="8845550" y="3035300"/>
          <p14:tracePt t="66785" x="8851900" y="3028950"/>
          <p14:tracePt t="66792" x="8864600" y="3028950"/>
          <p14:tracePt t="66801" x="8883650" y="3028950"/>
          <p14:tracePt t="66808" x="8902700" y="3028950"/>
          <p14:tracePt t="66816" x="8928100" y="3028950"/>
          <p14:tracePt t="66824" x="8940800" y="3028950"/>
          <p14:tracePt t="66832" x="8959850" y="3028950"/>
          <p14:tracePt t="66840" x="8978900" y="3028950"/>
          <p14:tracePt t="66848" x="8991600" y="3028950"/>
          <p14:tracePt t="66856" x="9004300" y="3028950"/>
          <p14:tracePt t="66864" x="9010650" y="3028950"/>
          <p14:tracePt t="66872" x="9017000" y="3028950"/>
          <p14:tracePt t="66890" x="9023350" y="3028950"/>
          <p14:tracePt t="66954" x="9004300" y="3028950"/>
          <p14:tracePt t="66961" x="8921750" y="3028950"/>
          <p14:tracePt t="66968" x="8813800" y="3041650"/>
          <p14:tracePt t="66976" x="8699500" y="3060700"/>
          <p14:tracePt t="66984" x="8553450" y="3067050"/>
          <p14:tracePt t="66992" x="8401050" y="3067050"/>
          <p14:tracePt t="67000" x="8305800" y="3067050"/>
          <p14:tracePt t="67008" x="8128000" y="3067050"/>
          <p14:tracePt t="67016" x="7975600" y="3035300"/>
          <p14:tracePt t="67025" x="7880350" y="3028950"/>
          <p14:tracePt t="67031" x="7823200" y="3022600"/>
          <p14:tracePt t="67040" x="7785100" y="3009900"/>
          <p14:tracePt t="67048" x="7759700" y="3009900"/>
          <p14:tracePt t="67056" x="7747000" y="3009900"/>
          <p14:tracePt t="67064" x="7734300" y="3009900"/>
          <p14:tracePt t="67098" x="7727950" y="3009900"/>
          <p14:tracePt t="67121" x="7721600" y="3009900"/>
          <p14:tracePt t="67140" x="7715250" y="3009900"/>
          <p14:tracePt t="67145" x="7702550" y="3009900"/>
          <p14:tracePt t="67220" x="7696200" y="3003550"/>
          <p14:tracePt t="67224" x="7696200" y="2984500"/>
          <p14:tracePt t="67232" x="7696200" y="2965450"/>
          <p14:tracePt t="67241" x="7696200" y="2952750"/>
          <p14:tracePt t="67248" x="7696200" y="2940050"/>
          <p14:tracePt t="67257" x="7696200" y="2933700"/>
          <p14:tracePt t="67264" x="7696200" y="2927350"/>
          <p14:tracePt t="67273" x="7696200" y="2921000"/>
          <p14:tracePt t="67280" x="7696200" y="2914650"/>
          <p14:tracePt t="67305" x="7696200" y="2908300"/>
          <p14:tracePt t="67313" x="7696200" y="2901950"/>
          <p14:tracePt t="67418" x="7696200" y="2895600"/>
          <p14:tracePt t="67434" x="7689850" y="2895600"/>
          <p14:tracePt t="67441" x="7677150" y="2895600"/>
          <p14:tracePt t="67458" x="7670800" y="2895600"/>
          <p14:tracePt t="67464" x="7664450" y="2895600"/>
          <p14:tracePt t="67472" x="7658100" y="2895600"/>
          <p14:tracePt t="67480" x="7645400" y="2895600"/>
          <p14:tracePt t="67488" x="7639050" y="2895600"/>
          <p14:tracePt t="67496" x="7620000" y="2895600"/>
          <p14:tracePt t="67504" x="7594600" y="2895600"/>
          <p14:tracePt t="67512" x="7562850" y="2895600"/>
          <p14:tracePt t="67521" x="7512050" y="2901950"/>
          <p14:tracePt t="67528" x="7467600" y="2901950"/>
          <p14:tracePt t="67536" x="7416800" y="2901950"/>
          <p14:tracePt t="67544" x="7378700" y="2901950"/>
          <p14:tracePt t="67552" x="7346950" y="2901950"/>
          <p14:tracePt t="67560" x="7296150" y="2901950"/>
          <p14:tracePt t="67569" x="7251700" y="2901950"/>
          <p14:tracePt t="67576" x="7200900" y="2901950"/>
          <p14:tracePt t="67585" x="7150100" y="2901950"/>
          <p14:tracePt t="67592" x="7092950" y="2895600"/>
          <p14:tracePt t="67601" x="7029450" y="2895600"/>
          <p14:tracePt t="67608" x="6985000" y="2889250"/>
          <p14:tracePt t="67617" x="6934200" y="2889250"/>
          <p14:tracePt t="67624" x="6902450" y="2889250"/>
          <p14:tracePt t="67633" x="6877050" y="2889250"/>
          <p14:tracePt t="67639" x="6851650" y="2889250"/>
          <p14:tracePt t="67648" x="6838950" y="2889250"/>
          <p14:tracePt t="67656" x="6826250" y="2889250"/>
          <p14:tracePt t="67664" x="6807200" y="2889250"/>
          <p14:tracePt t="67672" x="6800850" y="2889250"/>
          <p14:tracePt t="67680" x="6781800" y="2889250"/>
          <p14:tracePt t="67688" x="6762750" y="2889250"/>
          <p14:tracePt t="67696" x="6756400" y="2889250"/>
          <p14:tracePt t="67705" x="6737350" y="2889250"/>
          <p14:tracePt t="67713" x="6731000" y="2889250"/>
          <p14:tracePt t="67719" x="6724650" y="2889250"/>
          <p14:tracePt t="67737" x="6718300" y="2889250"/>
          <p14:tracePt t="67745" x="6718300" y="2895600"/>
          <p14:tracePt t="67752" x="6718300" y="2914650"/>
          <p14:tracePt t="67760" x="6731000" y="2940050"/>
          <p14:tracePt t="67768" x="6756400" y="2965450"/>
          <p14:tracePt t="67776" x="6775450" y="2984500"/>
          <p14:tracePt t="67784" x="6788150" y="2997200"/>
          <p14:tracePt t="67792" x="6788150" y="3003550"/>
          <p14:tracePt t="67801" x="6794500" y="3016250"/>
          <p14:tracePt t="67808" x="6794500" y="3022600"/>
          <p14:tracePt t="67816" x="6794500" y="3041650"/>
          <p14:tracePt t="67824" x="6794500" y="3067050"/>
          <p14:tracePt t="67833" x="6794500" y="3086100"/>
          <p14:tracePt t="67840" x="6794500" y="3098800"/>
          <p14:tracePt t="67849" x="6794500" y="3105150"/>
          <p14:tracePt t="67856" x="6794500" y="3117850"/>
          <p14:tracePt t="67864" x="6794500" y="3124200"/>
          <p14:tracePt t="67872" x="6788150" y="3124200"/>
          <p14:tracePt t="67949" x="6781800" y="3117850"/>
          <p14:tracePt t="67953" x="6756400" y="3111500"/>
          <p14:tracePt t="67960" x="6724650" y="3105150"/>
          <p14:tracePt t="67968" x="6686550" y="3092450"/>
          <p14:tracePt t="67976" x="6654800" y="3079750"/>
          <p14:tracePt t="67984" x="6635750" y="3079750"/>
          <p14:tracePt t="67992" x="6597650" y="3079750"/>
          <p14:tracePt t="68000" x="6572250" y="3067050"/>
          <p14:tracePt t="68008" x="6546850" y="3067050"/>
          <p14:tracePt t="68016" x="6508750" y="3067050"/>
          <p14:tracePt t="68024" x="6464300" y="3060700"/>
          <p14:tracePt t="68033" x="6432550" y="3054350"/>
          <p14:tracePt t="68041" x="6388100" y="3054350"/>
          <p14:tracePt t="68047" x="6350000" y="3048000"/>
          <p14:tracePt t="68055" x="6305550" y="3035300"/>
          <p14:tracePt t="68064" x="6292850" y="3035300"/>
          <p14:tracePt t="68072" x="6286500" y="3035300"/>
          <p14:tracePt t="68080" x="6280150" y="3028950"/>
          <p14:tracePt t="68088" x="6267450" y="3028950"/>
          <p14:tracePt t="68106" x="6254750" y="3028950"/>
          <p14:tracePt t="68113" x="6242050" y="3028950"/>
          <p14:tracePt t="68120" x="6223000" y="3028950"/>
          <p14:tracePt t="68128" x="6203950" y="3028950"/>
          <p14:tracePt t="68136" x="6191250" y="3028950"/>
          <p14:tracePt t="68143" x="6184900" y="3028950"/>
          <p14:tracePt t="68151" x="6178550" y="3028950"/>
          <p14:tracePt t="68237" x="6184900" y="3028950"/>
          <p14:tracePt t="68245" x="6197600" y="3022600"/>
          <p14:tracePt t="68257" x="6203950" y="3022600"/>
          <p14:tracePt t="68265" x="6216650" y="3022600"/>
          <p14:tracePt t="68404" x="6223000" y="3022600"/>
          <p14:tracePt t="68413" x="6229350" y="3022600"/>
          <p14:tracePt t="68425" x="6235700" y="3022600"/>
          <p14:tracePt t="68441" x="6242050" y="3028950"/>
          <p14:tracePt t="68501" x="6248400" y="3028950"/>
          <p14:tracePt t="68516" x="6267450" y="3028950"/>
          <p14:tracePt t="68522" x="6280150" y="3028950"/>
          <p14:tracePt t="68529" x="6305550" y="3028950"/>
          <p14:tracePt t="68536" x="6343650" y="3028950"/>
          <p14:tracePt t="68545" x="6375400" y="3028950"/>
          <p14:tracePt t="68552" x="6400800" y="3028950"/>
          <p14:tracePt t="68560" x="6413500" y="3028950"/>
          <p14:tracePt t="68567" x="6426200" y="3028950"/>
          <p14:tracePt t="68585" x="6432550" y="3028950"/>
          <p14:tracePt t="68603" x="6445250" y="3028950"/>
          <p14:tracePt t="68608" x="6457950" y="3028950"/>
          <p14:tracePt t="68616" x="6483350" y="3028950"/>
          <p14:tracePt t="68624" x="6508750" y="3028950"/>
          <p14:tracePt t="68632" x="6565900" y="3028950"/>
          <p14:tracePt t="68641" x="6629400" y="3022600"/>
          <p14:tracePt t="68649" x="6705600" y="3016250"/>
          <p14:tracePt t="68656" x="6775450" y="2990850"/>
          <p14:tracePt t="68664" x="6851650" y="2984500"/>
          <p14:tracePt t="68672" x="6915150" y="2978150"/>
          <p14:tracePt t="68680" x="6978650" y="2965450"/>
          <p14:tracePt t="68689" x="7023100" y="2959100"/>
          <p14:tracePt t="68697" x="7067550" y="2952750"/>
          <p14:tracePt t="68703" x="7092950" y="2952750"/>
          <p14:tracePt t="68711" x="7099300" y="2952750"/>
          <p14:tracePt t="68720" x="7112000" y="2940050"/>
          <p14:tracePt t="68729" x="7118350" y="2933700"/>
          <p14:tracePt t="68736" x="7118350" y="2927350"/>
          <p14:tracePt t="68745" x="7118350" y="2914650"/>
          <p14:tracePt t="68752" x="7118350" y="2895600"/>
          <p14:tracePt t="68760" x="7124700" y="2882900"/>
          <p14:tracePt t="68768" x="7124700" y="2870200"/>
          <p14:tracePt t="68785" x="7131050" y="2863850"/>
          <p14:tracePt t="68793" x="7137400" y="2863850"/>
          <p14:tracePt t="68818" x="7137400" y="2857500"/>
          <p14:tracePt t="68849" x="7137400" y="2851150"/>
          <p14:tracePt t="68856" x="7131050" y="2851150"/>
          <p14:tracePt t="68873" x="7124700" y="2851150"/>
          <p14:tracePt t="68923" x="7124700" y="2857500"/>
          <p14:tracePt t="68929" x="7137400" y="2857500"/>
          <p14:tracePt t="68937" x="7162800" y="2863850"/>
          <p14:tracePt t="68945" x="7194550" y="2882900"/>
          <p14:tracePt t="68953" x="7213600" y="2908300"/>
          <p14:tracePt t="68960" x="7283450" y="2940050"/>
          <p14:tracePt t="68968" x="7353300" y="2952750"/>
          <p14:tracePt t="68976" x="7410450" y="2978150"/>
          <p14:tracePt t="68986" x="7429500" y="2978150"/>
          <p14:tracePt t="68991" x="7442200" y="2978150"/>
          <p14:tracePt t="69000" x="7448550" y="2984500"/>
          <p14:tracePt t="69026" x="7454900" y="2990850"/>
          <p14:tracePt t="69033" x="7448550" y="2990850"/>
          <p14:tracePt t="69042" x="7423150" y="2997200"/>
          <p14:tracePt t="69049" x="7385050" y="3009900"/>
          <p14:tracePt t="69058" x="7353300" y="3022600"/>
          <p14:tracePt t="69063" x="7321550" y="3028950"/>
          <p14:tracePt t="69072" x="7308850" y="3028950"/>
          <p14:tracePt t="69079" x="7289800" y="3048000"/>
          <p14:tracePt t="69114" x="7283450" y="3048000"/>
          <p14:tracePt t="69121" x="7270750" y="3048000"/>
          <p14:tracePt t="69137" x="7245350" y="3048000"/>
          <p14:tracePt t="69145" x="7207250" y="3048000"/>
          <p14:tracePt t="69152" x="7169150" y="3048000"/>
          <p14:tracePt t="69161" x="7124700" y="3041650"/>
          <p14:tracePt t="69168" x="7086600" y="3035300"/>
          <p14:tracePt t="69176" x="7067550" y="3035300"/>
          <p14:tracePt t="69184" x="7048500" y="3016250"/>
          <p14:tracePt t="69192" x="7023100" y="3003550"/>
          <p14:tracePt t="69201" x="7004050" y="2984500"/>
          <p14:tracePt t="69208" x="6991350" y="2971800"/>
          <p14:tracePt t="69216" x="6972300" y="2946400"/>
          <p14:tracePt t="69224" x="6965950" y="2933700"/>
          <p14:tracePt t="69241" x="6965950" y="2908300"/>
          <p14:tracePt t="69249" x="6953250" y="2889250"/>
          <p14:tracePt t="69258" x="6953250" y="2870200"/>
          <p14:tracePt t="69264" x="6953250" y="2844800"/>
          <p14:tracePt t="69272" x="6946900" y="2813050"/>
          <p14:tracePt t="69280" x="6946900" y="2794000"/>
          <p14:tracePt t="69288" x="6940550" y="2774950"/>
          <p14:tracePt t="69296" x="6940550" y="2762250"/>
          <p14:tracePt t="69304" x="6940550" y="2749550"/>
          <p14:tracePt t="69311" x="6940550" y="2730500"/>
          <p14:tracePt t="69321" x="6940550" y="2724150"/>
          <p14:tracePt t="69329" x="6940550" y="2705100"/>
          <p14:tracePt t="69337" x="6940550" y="2686050"/>
          <p14:tracePt t="69344" x="6959600" y="2660650"/>
          <p14:tracePt t="69352" x="6978650" y="2647950"/>
          <p14:tracePt t="69360" x="6991350" y="2628900"/>
          <p14:tracePt t="69369" x="7029450" y="2609850"/>
          <p14:tracePt t="69376" x="7048500" y="2609850"/>
          <p14:tracePt t="69385" x="7067550" y="2590800"/>
          <p14:tracePt t="69392" x="7086600" y="2590800"/>
          <p14:tracePt t="69400" x="7092950" y="2584450"/>
          <p14:tracePt t="69407" x="7118350" y="2571750"/>
          <p14:tracePt t="69416" x="7131050" y="2565400"/>
          <p14:tracePt t="69424" x="7143750" y="2565400"/>
          <p14:tracePt t="69432" x="7169150" y="2559050"/>
          <p14:tracePt t="69440" x="7181850" y="2559050"/>
          <p14:tracePt t="69449" x="7200900" y="2559050"/>
          <p14:tracePt t="69456" x="7207250" y="2559050"/>
          <p14:tracePt t="69465" x="7213600" y="2559050"/>
          <p14:tracePt t="69482" x="7219950" y="2559050"/>
          <p14:tracePt t="69489" x="7226300" y="2559050"/>
          <p14:tracePt t="69496" x="7232650" y="2559050"/>
          <p14:tracePt t="69504" x="7251700" y="2559050"/>
          <p14:tracePt t="69513" x="7277100" y="2571750"/>
          <p14:tracePt t="69521" x="7308850" y="2584450"/>
          <p14:tracePt t="69529" x="7340600" y="2609850"/>
          <p14:tracePt t="69537" x="7359650" y="2635250"/>
          <p14:tracePt t="69544" x="7385050" y="2654300"/>
          <p14:tracePt t="69552" x="7397750" y="2673350"/>
          <p14:tracePt t="69560" x="7423150" y="2692400"/>
          <p14:tracePt t="69568" x="7435850" y="2717800"/>
          <p14:tracePt t="69577" x="7442200" y="2730500"/>
          <p14:tracePt t="69586" x="7442200" y="2743200"/>
          <p14:tracePt t="69592" x="7442200" y="2755900"/>
          <p14:tracePt t="69601" x="7442200" y="2774950"/>
          <p14:tracePt t="69608" x="7442200" y="2794000"/>
          <p14:tracePt t="69616" x="7435850" y="2825750"/>
          <p14:tracePt t="69624" x="7423150" y="2863850"/>
          <p14:tracePt t="69632" x="7416800" y="2895600"/>
          <p14:tracePt t="69640" x="7404100" y="2914650"/>
          <p14:tracePt t="69649" x="7385050" y="2933700"/>
          <p14:tracePt t="69657" x="7378700" y="2952750"/>
          <p14:tracePt t="69666" x="7366000" y="2959100"/>
          <p14:tracePt t="69671" x="7366000" y="2965450"/>
          <p14:tracePt t="69680" x="7359650" y="2971800"/>
          <p14:tracePt t="69688" x="7346950" y="2978150"/>
          <p14:tracePt t="69697" x="7340600" y="2978150"/>
          <p14:tracePt t="69704" x="7321550" y="2990850"/>
          <p14:tracePt t="69712" x="7283450" y="3003550"/>
          <p14:tracePt t="69720" x="7226300" y="3028950"/>
          <p14:tracePt t="69729" x="7194550" y="3041650"/>
          <p14:tracePt t="69735" x="7143750" y="3060700"/>
          <p14:tracePt t="69745" x="7112000" y="3060700"/>
          <p14:tracePt t="69752" x="7099300" y="3067050"/>
          <p14:tracePt t="69760" x="7080250" y="3067050"/>
          <p14:tracePt t="69768" x="7067550" y="3067050"/>
          <p14:tracePt t="69777" x="7054850" y="3067050"/>
          <p14:tracePt t="69793" x="7035800" y="3060700"/>
          <p14:tracePt t="69810" x="7029450" y="3060700"/>
          <p14:tracePt t="69817" x="7023100" y="3060700"/>
          <p14:tracePt t="69825" x="7016750" y="3054350"/>
          <p14:tracePt t="69874" x="7016750" y="3041650"/>
          <p14:tracePt t="69881" x="7023100" y="3041650"/>
          <p14:tracePt t="69889" x="7029450" y="3035300"/>
          <p14:tracePt t="69897" x="7035800" y="3035300"/>
          <p14:tracePt t="69904" x="7042150" y="3022600"/>
          <p14:tracePt t="69921" x="7048500" y="3016250"/>
          <p14:tracePt t="69972" x="7054850" y="3016250"/>
          <p14:tracePt t="69977" x="7061200" y="3016250"/>
          <p14:tracePt t="69985" x="7061200" y="3022600"/>
          <p14:tracePt t="69992" x="7067550" y="3022600"/>
          <p14:tracePt t="70001" x="7067550" y="3028950"/>
          <p14:tracePt t="70008" x="7067550" y="3035300"/>
          <p14:tracePt t="70035" x="7067550" y="3041650"/>
          <p14:tracePt t="70058" x="7067550" y="3054350"/>
          <p14:tracePt t="70090" x="7067550" y="3060700"/>
          <p14:tracePt t="70108" x="7061200" y="3067050"/>
          <p14:tracePt t="70113" x="7048500" y="3073400"/>
          <p14:tracePt t="70121" x="7035800" y="3073400"/>
          <p14:tracePt t="70138" x="7029450" y="3073400"/>
          <p14:tracePt t="70144" x="7023100" y="3073400"/>
          <p14:tracePt t="70185" x="7016750" y="3073400"/>
          <p14:tracePt t="70201" x="7004050" y="3073400"/>
          <p14:tracePt t="70209" x="6997700" y="3073400"/>
          <p14:tracePt t="70216" x="6985000" y="3067050"/>
          <p14:tracePt t="70225" x="6978650" y="3048000"/>
          <p14:tracePt t="70232" x="6965950" y="3035300"/>
          <p14:tracePt t="70240" x="6959600" y="3022600"/>
          <p14:tracePt t="70258" x="6959600" y="3016250"/>
          <p14:tracePt t="70265" x="6959600" y="3009900"/>
          <p14:tracePt t="70332" x="6959600" y="2997200"/>
          <p14:tracePt t="70337" x="6959600" y="2990850"/>
          <p14:tracePt t="70354" x="6959600" y="2978150"/>
          <p14:tracePt t="70461" x="6965950" y="2978150"/>
          <p14:tracePt t="70465" x="6965950" y="2971800"/>
          <p14:tracePt t="70482" x="6978650" y="2971800"/>
          <p14:tracePt t="70487" x="6985000" y="2965450"/>
          <p14:tracePt t="70496" x="6991350" y="2952750"/>
          <p14:tracePt t="70850" x="6997700" y="2946400"/>
          <p14:tracePt t="71028" x="6991350" y="2946400"/>
          <p14:tracePt t="71052" x="6978650" y="2946400"/>
          <p14:tracePt t="71059" x="6972300" y="2946400"/>
          <p14:tracePt t="71082" x="6959600" y="2946400"/>
          <p14:tracePt t="71097" x="6953250" y="2946400"/>
          <p14:tracePt t="71105" x="6940550" y="2946400"/>
          <p14:tracePt t="71114" x="6927850" y="2946400"/>
          <p14:tracePt t="71120" x="6915150" y="2946400"/>
          <p14:tracePt t="71134" x="6896100" y="2946400"/>
          <p14:tracePt t="71140" x="6870700" y="2946400"/>
          <p14:tracePt t="71148" x="6845300" y="2946400"/>
          <p14:tracePt t="71154" x="6832600" y="2946400"/>
          <p14:tracePt t="71161" x="6813550" y="2946400"/>
          <p14:tracePt t="71168" x="6807200" y="2946400"/>
          <p14:tracePt t="71219" x="6800850" y="2946400"/>
          <p14:tracePt t="71236" x="6794500" y="2952750"/>
          <p14:tracePt t="71260" x="6794500" y="2959100"/>
          <p14:tracePt t="71281" x="6794500" y="2965450"/>
          <p14:tracePt t="71289" x="6794500" y="2971800"/>
          <p14:tracePt t="71295" x="6794500" y="2984500"/>
          <p14:tracePt t="71305" x="6794500" y="2990850"/>
          <p14:tracePt t="71313" x="6794500" y="3009900"/>
          <p14:tracePt t="71321" x="6794500" y="3016250"/>
          <p14:tracePt t="71330" x="6794500" y="3035300"/>
          <p14:tracePt t="71337" x="6794500" y="3054350"/>
          <p14:tracePt t="71344" x="6794500" y="3073400"/>
          <p14:tracePt t="71352" x="6794500" y="3086100"/>
          <p14:tracePt t="71434" x="6794500" y="3092450"/>
          <p14:tracePt t="71441" x="6788150" y="3092450"/>
          <p14:tracePt t="71449" x="6775450" y="3092450"/>
          <p14:tracePt t="71456" x="6769100" y="3092450"/>
          <p14:tracePt t="71464" x="6750050" y="3092450"/>
          <p14:tracePt t="71472" x="6731000" y="3092450"/>
          <p14:tracePt t="71480" x="6705600" y="3092450"/>
          <p14:tracePt t="71489" x="6673850" y="3092450"/>
          <p14:tracePt t="71495" x="6629400" y="3092450"/>
          <p14:tracePt t="71504" x="6584950" y="3092450"/>
          <p14:tracePt t="71512" x="6534150" y="3092450"/>
          <p14:tracePt t="71520" x="6483350" y="3092450"/>
          <p14:tracePt t="71528" x="6451600" y="3092450"/>
          <p14:tracePt t="71537" x="6432550" y="3092450"/>
          <p14:tracePt t="71544" x="6419850" y="3092450"/>
          <p14:tracePt t="71578" x="6413500" y="3092450"/>
          <p14:tracePt t="71585" x="6407150" y="3092450"/>
          <p14:tracePt t="71602" x="6381750" y="3092450"/>
          <p14:tracePt t="71609" x="6356350" y="3092450"/>
          <p14:tracePt t="71617" x="6311900" y="3092450"/>
          <p14:tracePt t="71625" x="6299200" y="3092450"/>
          <p14:tracePt t="71633" x="6280150" y="3092450"/>
          <p14:tracePt t="71640" x="6261100" y="3092450"/>
          <p14:tracePt t="71657" x="6254750" y="3092450"/>
          <p14:tracePt t="71682" x="6248400" y="3092450"/>
          <p14:tracePt t="71688" x="6242050" y="3092450"/>
          <p14:tracePt t="71705" x="6229350" y="3092450"/>
          <p14:tracePt t="71712" x="6223000" y="3092450"/>
          <p14:tracePt t="71721" x="6210300" y="3092450"/>
          <p14:tracePt t="71728" x="6197600" y="3092450"/>
          <p14:tracePt t="71737" x="6184900" y="3086100"/>
          <p14:tracePt t="71743" x="6178550" y="3086100"/>
          <p14:tracePt t="71794" x="6165850" y="3086100"/>
          <p14:tracePt t="71801" x="6140450" y="3086100"/>
          <p14:tracePt t="71808" x="6115050" y="3086100"/>
          <p14:tracePt t="71816" x="6076950" y="3086100"/>
          <p14:tracePt t="71825" x="6051550" y="3086100"/>
          <p14:tracePt t="71832" x="6026150" y="3086100"/>
          <p14:tracePt t="71840" x="6019800" y="3086100"/>
          <p14:tracePt t="71848" x="6007100" y="3086100"/>
          <p14:tracePt t="71924" x="6000750" y="3086100"/>
          <p14:tracePt t="71946" x="5988050" y="3086100"/>
          <p14:tracePt t="71953" x="5981700" y="3092450"/>
          <p14:tracePt t="71970" x="5981700" y="3098800"/>
          <p14:tracePt t="71976" x="5975350" y="3105150"/>
          <p14:tracePt t="71984" x="5975350" y="3111500"/>
          <p14:tracePt t="71992" x="5975350" y="3117850"/>
          <p14:tracePt t="72009" x="5975350" y="3124200"/>
          <p14:tracePt t="72016" x="5975350" y="3130550"/>
          <p14:tracePt t="72024" x="5975350" y="3143250"/>
          <p14:tracePt t="72032" x="5962650" y="3168650"/>
          <p14:tracePt t="72050" x="5962650" y="3187700"/>
          <p14:tracePt t="72057" x="5956300" y="3206750"/>
          <p14:tracePt t="72064" x="5956300" y="3232150"/>
          <p14:tracePt t="72071" x="5949950" y="3244850"/>
          <p14:tracePt t="72080" x="5949950" y="3257550"/>
          <p14:tracePt t="72098" x="5949950" y="3270250"/>
          <p14:tracePt t="72105" x="5949950" y="3276600"/>
          <p14:tracePt t="72121" x="5949950" y="3282950"/>
          <p14:tracePt t="72128" x="5949950" y="3289300"/>
          <p14:tracePt t="72136" x="5949950" y="3295650"/>
          <p14:tracePt t="72144" x="5949950" y="3308350"/>
          <p14:tracePt t="72153" x="5949950" y="3327400"/>
          <p14:tracePt t="72160" x="5949950" y="3346450"/>
          <p14:tracePt t="72168" x="5956300" y="3365500"/>
          <p14:tracePt t="72176" x="5962650" y="3384550"/>
          <p14:tracePt t="72184" x="5969000" y="3397250"/>
          <p14:tracePt t="72192" x="5969000" y="3409950"/>
          <p14:tracePt t="72200" x="5969000" y="3422650"/>
          <p14:tracePt t="72209" x="5969000" y="3435350"/>
          <p14:tracePt t="72225" x="5969000" y="3441700"/>
          <p14:tracePt t="72232" x="5969000" y="3454400"/>
          <p14:tracePt t="72249" x="5969000" y="3460750"/>
          <p14:tracePt t="72257" x="5969000" y="3473450"/>
          <p14:tracePt t="72265" x="5969000" y="3479800"/>
          <p14:tracePt t="72272" x="5969000" y="3492500"/>
          <p14:tracePt t="72280" x="5969000" y="3511550"/>
          <p14:tracePt t="72289" x="5969000" y="3524250"/>
          <p14:tracePt t="72296" x="5969000" y="3549650"/>
          <p14:tracePt t="72305" x="5969000" y="3568700"/>
          <p14:tracePt t="72312" x="5969000" y="3587750"/>
          <p14:tracePt t="72320" x="5969000" y="3606800"/>
          <p14:tracePt t="72329" x="5969000" y="3619500"/>
          <p14:tracePt t="72336" x="5962650" y="3644900"/>
          <p14:tracePt t="72344" x="5962650" y="3657600"/>
          <p14:tracePt t="72352" x="5962650" y="3670300"/>
          <p14:tracePt t="72360" x="5962650" y="3702050"/>
          <p14:tracePt t="72369" x="5962650" y="3740150"/>
          <p14:tracePt t="72376" x="5962650" y="3765550"/>
          <p14:tracePt t="72384" x="5962650" y="3784600"/>
          <p14:tracePt t="72393" x="5962650" y="3803650"/>
          <p14:tracePt t="72400" x="5962650" y="3816350"/>
          <p14:tracePt t="72408" x="5962650" y="3822700"/>
          <p14:tracePt t="72564" x="5962650" y="3816350"/>
          <p14:tracePt t="72569" x="5969000" y="3797300"/>
          <p14:tracePt t="72577" x="5969000" y="3778250"/>
          <p14:tracePt t="72585" x="5981700" y="3752850"/>
          <p14:tracePt t="72592" x="5988050" y="3714750"/>
          <p14:tracePt t="72600" x="6000750" y="3676650"/>
          <p14:tracePt t="72608" x="6026150" y="3619500"/>
          <p14:tracePt t="72617" x="6051550" y="3568700"/>
          <p14:tracePt t="72625" x="6089650" y="3524250"/>
          <p14:tracePt t="72632" x="6127750" y="3492500"/>
          <p14:tracePt t="72640" x="6172200" y="3467100"/>
          <p14:tracePt t="72648" x="6210300" y="3441700"/>
          <p14:tracePt t="72656" x="6248400" y="3441700"/>
          <p14:tracePt t="72664" x="6280150" y="3441700"/>
          <p14:tracePt t="72672" x="6305550" y="3441700"/>
          <p14:tracePt t="72679" x="6350000" y="3441700"/>
          <p14:tracePt t="72689" x="6394450" y="3448050"/>
          <p14:tracePt t="72696" x="6419850" y="3467100"/>
          <p14:tracePt t="72704" x="6451600" y="3479800"/>
          <p14:tracePt t="72713" x="6496050" y="3505200"/>
          <p14:tracePt t="72719" x="6540500" y="3517900"/>
          <p14:tracePt t="72728" x="6578600" y="3517900"/>
          <p14:tracePt t="72736" x="6610350" y="3517900"/>
          <p14:tracePt t="72745" x="6654800" y="3524250"/>
          <p14:tracePt t="72752" x="6692900" y="3543300"/>
          <p14:tracePt t="72760" x="6724650" y="3556000"/>
          <p14:tracePt t="72767" x="6731000" y="3568700"/>
          <p14:tracePt t="72776" x="6743700" y="3581400"/>
          <p14:tracePt t="72785" x="6743700" y="3594100"/>
          <p14:tracePt t="72792" x="6743700" y="3619500"/>
          <p14:tracePt t="72801" x="6743700" y="3651250"/>
          <p14:tracePt t="72809" x="6724650" y="3670300"/>
          <p14:tracePt t="72816" x="6711950" y="3683000"/>
          <p14:tracePt t="72824" x="6699250" y="3702050"/>
          <p14:tracePt t="72832" x="6692900" y="3708400"/>
          <p14:tracePt t="72841" x="6673850" y="3721100"/>
          <p14:tracePt t="72848" x="6642100" y="3721100"/>
          <p14:tracePt t="72857" x="6616700" y="3721100"/>
          <p14:tracePt t="72864" x="6559550" y="3721100"/>
          <p14:tracePt t="72872" x="6483350" y="3721100"/>
          <p14:tracePt t="72880" x="6407150" y="3721100"/>
          <p14:tracePt t="72888" x="6394450" y="3721100"/>
          <p14:tracePt t="72896" x="6330950" y="3721100"/>
          <p14:tracePt t="72904" x="6299200" y="3721100"/>
          <p14:tracePt t="72912" x="6267450" y="3714750"/>
          <p14:tracePt t="72920" x="6229350" y="3683000"/>
          <p14:tracePt t="72928" x="6210300" y="3663950"/>
          <p14:tracePt t="72937" x="6178550" y="3625850"/>
          <p14:tracePt t="72945" x="6165850" y="3587750"/>
          <p14:tracePt t="72953" x="6153150" y="3543300"/>
          <p14:tracePt t="72960" x="6153150" y="3511550"/>
          <p14:tracePt t="72969" x="6153150" y="3486150"/>
          <p14:tracePt t="72976" x="6153150" y="3467100"/>
          <p14:tracePt t="72983" x="6159500" y="3435350"/>
          <p14:tracePt t="72992" x="6178550" y="3397250"/>
          <p14:tracePt t="73000" x="6191250" y="3384550"/>
          <p14:tracePt t="73009" x="6197600" y="3359150"/>
          <p14:tracePt t="73017" x="6216650" y="3333750"/>
          <p14:tracePt t="73024" x="6229350" y="3321050"/>
          <p14:tracePt t="73033" x="6261100" y="3289300"/>
          <p14:tracePt t="73040" x="6273800" y="3282950"/>
          <p14:tracePt t="73048" x="6311900" y="3263900"/>
          <p14:tracePt t="73056" x="6350000" y="3251200"/>
          <p14:tracePt t="73064" x="6381750" y="3244850"/>
          <p14:tracePt t="73073" x="6426200" y="3232150"/>
          <p14:tracePt t="73081" x="6464300" y="3232150"/>
          <p14:tracePt t="73089" x="6489700" y="3232150"/>
          <p14:tracePt t="73095" x="6496050" y="3232150"/>
          <p14:tracePt t="73104" x="6515100" y="3238500"/>
          <p14:tracePt t="73112" x="6521450" y="3244850"/>
          <p14:tracePt t="73121" x="6527800" y="3270250"/>
          <p14:tracePt t="73127" x="6534150" y="3302000"/>
          <p14:tracePt t="73136" x="6540500" y="3333750"/>
          <p14:tracePt t="73144" x="6559550" y="3390900"/>
          <p14:tracePt t="73155" x="6578600" y="3441700"/>
          <p14:tracePt t="73161" x="6584950" y="3467100"/>
          <p14:tracePt t="73168" x="6584950" y="3505200"/>
          <p14:tracePt t="73176" x="6597650" y="3524250"/>
          <p14:tracePt t="73184" x="6597650" y="3536950"/>
          <p14:tracePt t="73192" x="6597650" y="3549650"/>
          <p14:tracePt t="73201" x="6591300" y="3575050"/>
          <p14:tracePt t="73208" x="6584950" y="3581400"/>
          <p14:tracePt t="73216" x="6565900" y="3600450"/>
          <p14:tracePt t="73224" x="6527800" y="3632200"/>
          <p14:tracePt t="73232" x="6483350" y="3644900"/>
          <p14:tracePt t="73240" x="6445250" y="3663950"/>
          <p14:tracePt t="73248" x="6388100" y="3670300"/>
          <p14:tracePt t="73256" x="6362700" y="3689350"/>
          <p14:tracePt t="73265" x="6350000" y="3689350"/>
          <p14:tracePt t="73272" x="6337300" y="3689350"/>
          <p14:tracePt t="73280" x="6330950" y="3689350"/>
          <p14:tracePt t="73288" x="6324600" y="3689350"/>
          <p14:tracePt t="73322" x="6318250" y="3689350"/>
          <p14:tracePt t="73338" x="6311900" y="3689350"/>
          <p14:tracePt t="73362" x="6311900" y="3676650"/>
          <p14:tracePt t="73394" x="6311900" y="3670300"/>
          <p14:tracePt t="73476" x="6311900" y="3657600"/>
          <p14:tracePt t="73501" x="6311900" y="3651250"/>
          <p14:tracePt t="73517" x="6324600" y="3644900"/>
          <p14:tracePt t="73531" x="6330950" y="3632200"/>
          <p14:tracePt t="73545" x="6337300" y="3632200"/>
          <p14:tracePt t="73570" x="6337300" y="3619500"/>
          <p14:tracePt t="73577" x="6337300" y="3613150"/>
          <p14:tracePt t="73584" x="6337300" y="3606800"/>
          <p14:tracePt t="73593" x="6318250" y="3594100"/>
          <p14:tracePt t="73600" x="6292850" y="3594100"/>
          <p14:tracePt t="73652" x="6292850" y="3587750"/>
          <p14:tracePt t="73656" x="6299200" y="3587750"/>
          <p14:tracePt t="73664" x="6337300" y="3587750"/>
          <p14:tracePt t="73673" x="6400800" y="3587750"/>
          <p14:tracePt t="73680" x="6464300" y="3587750"/>
          <p14:tracePt t="73689" x="6540500" y="3587750"/>
          <p14:tracePt t="73696" x="6616700" y="3587750"/>
          <p14:tracePt t="73704" x="6673850" y="3587750"/>
          <p14:tracePt t="73713" x="6724650" y="3587750"/>
          <p14:tracePt t="73721" x="6756400" y="3587750"/>
          <p14:tracePt t="73730" x="6769100" y="3587750"/>
          <p14:tracePt t="73828" x="6756400" y="3587750"/>
          <p14:tracePt t="73835" x="6750050" y="3594100"/>
          <p14:tracePt t="73841" x="6737350" y="3606800"/>
          <p14:tracePt t="73848" x="6699250" y="3625850"/>
          <p14:tracePt t="73856" x="6667500" y="3632200"/>
          <p14:tracePt t="73864" x="6616700" y="3657600"/>
          <p14:tracePt t="73872" x="6559550" y="3689350"/>
          <p14:tracePt t="73880" x="6496050" y="3714750"/>
          <p14:tracePt t="73888" x="6457950" y="3727450"/>
          <p14:tracePt t="73896" x="6413500" y="3752850"/>
          <p14:tracePt t="73905" x="6400800" y="3752850"/>
          <p14:tracePt t="73912" x="6388100" y="3759200"/>
          <p14:tracePt t="73930" x="6375400" y="3771900"/>
          <p14:tracePt t="73979" x="6369050" y="3771900"/>
          <p14:tracePt t="73986" x="6356350" y="3778250"/>
          <p14:tracePt t="73992" x="6356350" y="3784600"/>
          <p14:tracePt t="74078" x="6362700" y="3784600"/>
          <p14:tracePt t="74082" x="6388100" y="3784600"/>
          <p14:tracePt t="74088" x="6413500" y="3784600"/>
          <p14:tracePt t="74096" x="6464300" y="3784600"/>
          <p14:tracePt t="74105" x="6496050" y="3784600"/>
          <p14:tracePt t="74113" x="6521450" y="3784600"/>
          <p14:tracePt t="74120" x="6565900" y="3784600"/>
          <p14:tracePt t="74128" x="6616700" y="3784600"/>
          <p14:tracePt t="74138" x="6654800" y="3784600"/>
          <p14:tracePt t="74143" x="6673850" y="3784600"/>
          <p14:tracePt t="74152" x="6686550" y="3784600"/>
          <p14:tracePt t="74194" x="6680200" y="3784600"/>
          <p14:tracePt t="74202" x="6661150" y="3784600"/>
          <p14:tracePt t="74209" x="6642100" y="3784600"/>
          <p14:tracePt t="74216" x="6616700" y="3790950"/>
          <p14:tracePt t="74224" x="6591300" y="3797300"/>
          <p14:tracePt t="74232" x="6578600" y="3803650"/>
          <p14:tracePt t="74240" x="6572250" y="3803650"/>
          <p14:tracePt t="74248" x="6565900" y="3803650"/>
          <p14:tracePt t="74257" x="6565900" y="3810000"/>
          <p14:tracePt t="74274" x="6565900" y="3816350"/>
          <p14:tracePt t="74281" x="6565900" y="3822700"/>
          <p14:tracePt t="74289" x="6565900" y="3841750"/>
          <p14:tracePt t="74297" x="6565900" y="3860800"/>
          <p14:tracePt t="74305" x="6565900" y="3879850"/>
          <p14:tracePt t="74312" x="6565900" y="3911600"/>
          <p14:tracePt t="74320" x="6565900" y="3943350"/>
          <p14:tracePt t="74329" x="6565900" y="3962400"/>
          <p14:tracePt t="74337" x="6565900" y="3975100"/>
          <p14:tracePt t="74343" x="6578600" y="4006850"/>
          <p14:tracePt t="74352" x="6604000" y="4044950"/>
          <p14:tracePt t="74360" x="6635750" y="4076700"/>
          <p14:tracePt t="74368" x="6648450" y="4102100"/>
          <p14:tracePt t="74376" x="6661150" y="4140200"/>
          <p14:tracePt t="74384" x="6661150" y="4165600"/>
          <p14:tracePt t="74392" x="6661150" y="4184650"/>
          <p14:tracePt t="74401" x="6661150" y="4216400"/>
          <p14:tracePt t="74408" x="6648450" y="4229100"/>
          <p14:tracePt t="74416" x="6623050" y="4260850"/>
          <p14:tracePt t="74425" x="6597650" y="4311650"/>
          <p14:tracePt t="74432" x="6584950" y="4337050"/>
          <p14:tracePt t="74440" x="6565900" y="4368800"/>
          <p14:tracePt t="74448" x="6559550" y="4400550"/>
          <p14:tracePt t="74456" x="6540500" y="4438650"/>
          <p14:tracePt t="74464" x="6534150" y="4457700"/>
          <p14:tracePt t="74472" x="6515100" y="4495800"/>
          <p14:tracePt t="74480" x="6515100" y="4508500"/>
          <p14:tracePt t="74488" x="6508750" y="4527550"/>
          <p14:tracePt t="74497" x="6502400" y="4540250"/>
          <p14:tracePt t="74503" x="6496050" y="4552950"/>
          <p14:tracePt t="74513" x="6489700" y="4559300"/>
          <p14:tracePt t="74520" x="6483350" y="4584700"/>
          <p14:tracePt t="74529" x="6483350" y="4591050"/>
          <p14:tracePt t="74536" x="6483350" y="4610100"/>
          <p14:tracePt t="74545" x="6483350" y="4629150"/>
          <p14:tracePt t="74552" x="6470650" y="4648200"/>
          <p14:tracePt t="74560" x="6470650" y="4660900"/>
          <p14:tracePt t="74568" x="6470650" y="4679950"/>
          <p14:tracePt t="74577" x="6470650" y="4699000"/>
          <p14:tracePt t="74584" x="6470650" y="4705350"/>
          <p14:tracePt t="74592" x="6470650" y="4718050"/>
          <p14:tracePt t="74600" x="6470650" y="4724400"/>
          <p14:tracePt t="74609" x="6470650" y="4737100"/>
          <p14:tracePt t="74616" x="6470650" y="4743450"/>
          <p14:tracePt t="74625" x="6470650" y="4749800"/>
          <p14:tracePt t="74632" x="6470650" y="4762500"/>
          <p14:tracePt t="74641" x="6470650" y="4768850"/>
          <p14:tracePt t="74648" x="6470650" y="4781550"/>
          <p14:tracePt t="74656" x="6470650" y="4800600"/>
          <p14:tracePt t="74664" x="6470650" y="4813300"/>
          <p14:tracePt t="74673" x="6470650" y="4826000"/>
          <p14:tracePt t="74689" x="6470650" y="4832350"/>
          <p14:tracePt t="74697" x="6470650" y="4838700"/>
          <p14:tracePt t="74722" x="6470650" y="4845050"/>
          <p14:tracePt t="74762" x="6470650" y="4851400"/>
          <p14:tracePt t="74785" x="6477000" y="4857750"/>
          <p14:tracePt t="74793" x="6489700" y="4857750"/>
          <p14:tracePt t="74800" x="6508750" y="4857750"/>
          <p14:tracePt t="74808" x="6540500" y="4857750"/>
          <p14:tracePt t="74816" x="6572250" y="4857750"/>
          <p14:tracePt t="74825" x="6597650" y="4857750"/>
          <p14:tracePt t="74833" x="6610350" y="4857750"/>
          <p14:tracePt t="74866" x="6578600" y="4845050"/>
          <p14:tracePt t="74874" x="6565900" y="4819650"/>
          <p14:tracePt t="74880" x="6508750" y="4826000"/>
          <p14:tracePt t="74889" x="6489700" y="4826000"/>
          <p14:tracePt t="75050" x="6489700" y="4819650"/>
          <p14:tracePt t="75058" x="6477000" y="4813300"/>
          <p14:tracePt t="75065" x="6470650" y="4800600"/>
          <p14:tracePt t="75082" x="6457950" y="4800600"/>
          <p14:tracePt t="75114" x="6464300" y="4800600"/>
          <p14:tracePt t="75121" x="6483350" y="4800600"/>
          <p14:tracePt t="75129" x="6496050" y="4819650"/>
          <p14:tracePt t="75136" x="6515100" y="4838700"/>
          <p14:tracePt t="75145" x="6527800" y="4845050"/>
          <p14:tracePt t="75152" x="6527800" y="4851400"/>
          <p14:tracePt t="75160" x="6527800" y="4864100"/>
          <p14:tracePt t="75167" x="6527800" y="4883150"/>
          <p14:tracePt t="75186" x="6527800" y="4889500"/>
          <p14:tracePt t="75193" x="6527800" y="4895850"/>
          <p14:tracePt t="75200" x="6527800" y="4908550"/>
          <p14:tracePt t="75208" x="6527800" y="4927600"/>
          <p14:tracePt t="75228" x="6521450" y="4933950"/>
          <p14:tracePt t="75244" x="6515100" y="4940300"/>
          <p14:tracePt t="75248" x="6502400" y="4946650"/>
          <p14:tracePt t="75256" x="6483350" y="4946650"/>
          <p14:tracePt t="75264" x="6464300" y="4959350"/>
          <p14:tracePt t="75272" x="6426200" y="4959350"/>
          <p14:tracePt t="75280" x="6394450" y="4965700"/>
          <p14:tracePt t="75289" x="6350000" y="4972050"/>
          <p14:tracePt t="75296" x="6305550" y="4991100"/>
          <p14:tracePt t="75304" x="6286500" y="4991100"/>
          <p14:tracePt t="75313" x="6261100" y="4991100"/>
          <p14:tracePt t="75320" x="6248400" y="4991100"/>
          <p14:tracePt t="75403" x="6267450" y="4991100"/>
          <p14:tracePt t="75409" x="6305550" y="4984750"/>
          <p14:tracePt t="75416" x="6343650" y="4978400"/>
          <p14:tracePt t="75424" x="6369050" y="4978400"/>
          <p14:tracePt t="75432" x="6407150" y="4972050"/>
          <p14:tracePt t="75441" x="6432550" y="4972050"/>
          <p14:tracePt t="75447" x="6470650" y="4972050"/>
          <p14:tracePt t="75457" x="6508750" y="4972050"/>
          <p14:tracePt t="75464" x="6540500" y="4972050"/>
          <p14:tracePt t="75472" x="6565900" y="4972050"/>
          <p14:tracePt t="75480" x="6597650" y="4972050"/>
          <p14:tracePt t="75488" x="6610350" y="4984750"/>
          <p14:tracePt t="75505" x="6616700" y="4984750"/>
          <p14:tracePt t="75523" x="6610350" y="4991100"/>
          <p14:tracePt t="75529" x="6597650" y="5010150"/>
          <p14:tracePt t="75536" x="6565900" y="5022850"/>
          <p14:tracePt t="75543" x="6540500" y="5041900"/>
          <p14:tracePt t="75552" x="6508750" y="5054600"/>
          <p14:tracePt t="75560" x="6470650" y="5073650"/>
          <p14:tracePt t="75568" x="6445250" y="5092700"/>
          <p14:tracePt t="75576" x="6413500" y="5111750"/>
          <p14:tracePt t="75585" x="6381750" y="5130800"/>
          <p14:tracePt t="75592" x="6362700" y="5130800"/>
          <p14:tracePt t="75600" x="6343650" y="5137150"/>
          <p14:tracePt t="75608" x="6337300" y="5137150"/>
          <p14:tracePt t="75693" x="6350000" y="5137150"/>
          <p14:tracePt t="75700" x="6381750" y="5137150"/>
          <p14:tracePt t="75704" x="6426200" y="5137150"/>
          <p14:tracePt t="75713" x="6483350" y="5137150"/>
          <p14:tracePt t="75720" x="6553200" y="5137150"/>
          <p14:tracePt t="75729" x="6610350" y="5137150"/>
          <p14:tracePt t="75735" x="6648450" y="5137150"/>
          <p14:tracePt t="75745" x="6673850" y="5137150"/>
          <p14:tracePt t="75752" x="6673850" y="5149850"/>
          <p14:tracePt t="75794" x="6667500" y="5156200"/>
          <p14:tracePt t="75801" x="6661150" y="5156200"/>
          <p14:tracePt t="75808" x="6642100" y="5168900"/>
          <p14:tracePt t="75816" x="6616700" y="5181600"/>
          <p14:tracePt t="75824" x="6591300" y="5194300"/>
          <p14:tracePt t="75833" x="6559550" y="5213350"/>
          <p14:tracePt t="75840" x="6527800" y="5232400"/>
          <p14:tracePt t="75849" x="6489700" y="5251450"/>
          <p14:tracePt t="75856" x="6477000" y="5264150"/>
          <p14:tracePt t="75865" x="6438900" y="5276850"/>
          <p14:tracePt t="75872" x="6419850" y="5289550"/>
          <p14:tracePt t="75881" x="6388100" y="5302250"/>
          <p14:tracePt t="75888" x="6369050" y="5314950"/>
          <p14:tracePt t="75897" x="6356350" y="5321300"/>
          <p14:tracePt t="75904" x="6343650" y="5327650"/>
          <p14:tracePt t="75963" x="6369050" y="5327650"/>
          <p14:tracePt t="75968" x="6413500" y="5327650"/>
          <p14:tracePt t="75977" x="6438900" y="5327650"/>
          <p14:tracePt t="75985" x="6477000" y="5327650"/>
          <p14:tracePt t="75993" x="6521450" y="5327650"/>
          <p14:tracePt t="75999" x="6578600" y="5327650"/>
          <p14:tracePt t="76008" x="6635750" y="5327650"/>
          <p14:tracePt t="76016" x="6686550" y="5327650"/>
          <p14:tracePt t="76024" x="6737350" y="5327650"/>
          <p14:tracePt t="76032" x="6800850" y="5327650"/>
          <p14:tracePt t="76040" x="6832600" y="5327650"/>
          <p14:tracePt t="76048" x="6858000" y="5327650"/>
          <p14:tracePt t="76056" x="6864350" y="5321300"/>
          <p14:tracePt t="76124" x="6851650" y="5321300"/>
          <p14:tracePt t="76204" x="6851650" y="5314950"/>
          <p14:tracePt t="76208" x="6838950" y="5289550"/>
          <p14:tracePt t="76216" x="6826250" y="5283200"/>
          <p14:tracePt t="76233" x="6826250" y="5276850"/>
          <p14:tracePt t="76249" x="6832600" y="5264150"/>
          <p14:tracePt t="76257" x="6864350" y="5251450"/>
          <p14:tracePt t="76265" x="6870700" y="5238750"/>
          <p14:tracePt t="76273" x="6889750" y="5226050"/>
          <p14:tracePt t="76279" x="6896100" y="5219700"/>
          <p14:tracePt t="76289" x="6883400" y="5213350"/>
          <p14:tracePt t="76297" x="6851650" y="5213350"/>
          <p14:tracePt t="76304" x="6807200" y="5200650"/>
          <p14:tracePt t="76312" x="6788150" y="5200650"/>
          <p14:tracePt t="76412" x="6788150" y="5194300"/>
          <p14:tracePt t="76424" x="6788150" y="5175250"/>
          <p14:tracePt t="76441" x="6775450" y="5156200"/>
          <p14:tracePt t="76448" x="6750050" y="5143500"/>
          <p14:tracePt t="76457" x="6737350" y="5130800"/>
          <p14:tracePt t="76474" x="6737350" y="5124450"/>
          <p14:tracePt t="76481" x="6775450" y="5105400"/>
          <p14:tracePt t="76488" x="6807200" y="5099050"/>
          <p14:tracePt t="76496" x="6845300" y="5080000"/>
          <p14:tracePt t="76505" x="6908800" y="5041900"/>
          <p14:tracePt t="76512" x="6959600" y="5010150"/>
          <p14:tracePt t="76520" x="7023100" y="4972050"/>
          <p14:tracePt t="76528" x="7067550" y="4933950"/>
          <p14:tracePt t="76537" x="7118350" y="4902200"/>
          <p14:tracePt t="76545" x="7150100" y="4876800"/>
          <p14:tracePt t="76553" x="7181850" y="4845050"/>
          <p14:tracePt t="76560" x="7194550" y="4832350"/>
          <p14:tracePt t="76569" x="7207250" y="4813300"/>
          <p14:tracePt t="76576" x="7219950" y="4806950"/>
          <p14:tracePt t="76584" x="7232650" y="4794250"/>
          <p14:tracePt t="76592" x="7258050" y="4768850"/>
          <p14:tracePt t="76601" x="7270750" y="4756150"/>
          <p14:tracePt t="76608" x="7296150" y="4730750"/>
          <p14:tracePt t="76616" x="7334250" y="4705350"/>
          <p14:tracePt t="76624" x="7372350" y="4667250"/>
          <p14:tracePt t="76633" x="7404100" y="4641850"/>
          <p14:tracePt t="76640" x="7435850" y="4622800"/>
          <p14:tracePt t="76648" x="7442200" y="4616450"/>
          <p14:tracePt t="76658" x="7448550" y="4610100"/>
          <p14:tracePt t="76699" x="7435850" y="4610100"/>
          <p14:tracePt t="76707" x="7429500" y="4610100"/>
          <p14:tracePt t="76712" x="7423150" y="4610100"/>
          <p14:tracePt t="76773" x="7416800" y="4610100"/>
          <p14:tracePt t="76777" x="7391400" y="4603750"/>
          <p14:tracePt t="76787" x="7372350" y="4603750"/>
          <p14:tracePt t="76794" x="7340600" y="4603750"/>
          <p14:tracePt t="76801" x="7315200" y="4603750"/>
          <p14:tracePt t="76809" x="7289800" y="4603750"/>
          <p14:tracePt t="76816" x="7283450" y="4603750"/>
          <p14:tracePt t="76825" x="7270750" y="4603750"/>
          <p14:tracePt t="76903" x="7264400" y="4603750"/>
          <p14:tracePt t="76922" x="7258050" y="4603750"/>
          <p14:tracePt t="76928" x="7251700" y="4603750"/>
          <p14:tracePt t="76936" x="7251700" y="4597400"/>
          <p14:tracePt t="76945" x="7251700" y="4591050"/>
          <p14:tracePt t="76952" x="7251700" y="4565650"/>
          <p14:tracePt t="76960" x="7251700" y="4521200"/>
          <p14:tracePt t="76968" x="7251700" y="4489450"/>
          <p14:tracePt t="76978" x="7270750" y="4451350"/>
          <p14:tracePt t="76983" x="7277100" y="4406900"/>
          <p14:tracePt t="76992" x="7277100" y="4362450"/>
          <p14:tracePt t="77000" x="7289800" y="4305300"/>
          <p14:tracePt t="77007" x="7289800" y="4267200"/>
          <p14:tracePt t="77016" x="7289800" y="4241800"/>
          <p14:tracePt t="77024" x="7296150" y="4216400"/>
          <p14:tracePt t="77031" x="7302500" y="4203700"/>
          <p14:tracePt t="77040" x="7308850" y="4184650"/>
          <p14:tracePt t="77060" x="7308850" y="4178300"/>
          <p14:tracePt t="77068" x="7308850" y="4171950"/>
          <p14:tracePt t="77072" x="7321550" y="4159250"/>
          <p14:tracePt t="77081" x="7327900" y="4159250"/>
          <p14:tracePt t="77089" x="7334250" y="4152900"/>
          <p14:tracePt t="77097" x="7340600" y="4133850"/>
          <p14:tracePt t="77105" x="7346950" y="4133850"/>
          <p14:tracePt t="77113" x="7346950" y="4121150"/>
          <p14:tracePt t="77121" x="7353300" y="4114800"/>
          <p14:tracePt t="77129" x="7359650" y="4114800"/>
          <p14:tracePt t="77138" x="7366000" y="4108450"/>
          <p14:tracePt t="77154" x="7378700" y="4102100"/>
          <p14:tracePt t="77162" x="7385050" y="4095750"/>
          <p14:tracePt t="77169" x="7391400" y="4095750"/>
          <p14:tracePt t="77177" x="7410450" y="4083050"/>
          <p14:tracePt t="77193" x="7429500" y="4064000"/>
          <p14:tracePt t="77200" x="7435850" y="4057650"/>
          <p14:tracePt t="77208" x="7448550" y="4044950"/>
          <p14:tracePt t="77216" x="7454900" y="4038600"/>
          <p14:tracePt t="77224" x="7473950" y="4019550"/>
          <p14:tracePt t="77233" x="7486650" y="4013200"/>
          <p14:tracePt t="77240" x="7499350" y="4000500"/>
          <p14:tracePt t="77249" x="7505700" y="4000500"/>
          <p14:tracePt t="77256" x="7505700" y="3994150"/>
          <p14:tracePt t="77314" x="7518400" y="3975100"/>
          <p14:tracePt t="77320" x="7556500" y="3956050"/>
          <p14:tracePt t="77329" x="7581900" y="3930650"/>
          <p14:tracePt t="77336" x="7600950" y="3905250"/>
          <p14:tracePt t="77344" x="7620000" y="3873500"/>
          <p14:tracePt t="77352" x="7645400" y="3829050"/>
          <p14:tracePt t="77360" x="7658100" y="3790950"/>
          <p14:tracePt t="77368" x="7670800" y="3759200"/>
          <p14:tracePt t="77376" x="7670800" y="3740150"/>
          <p14:tracePt t="77385" x="7677150" y="3727450"/>
          <p14:tracePt t="77392" x="7677150" y="3702050"/>
          <p14:tracePt t="77399" x="7677150" y="3689350"/>
          <p14:tracePt t="77408" x="7677150" y="3663950"/>
          <p14:tracePt t="77416" x="7683500" y="3625850"/>
          <p14:tracePt t="77425" x="7696200" y="3587750"/>
          <p14:tracePt t="77432" x="7708900" y="3536950"/>
          <p14:tracePt t="77440" x="7727950" y="3492500"/>
          <p14:tracePt t="77449" x="7753350" y="3448050"/>
          <p14:tracePt t="77455" x="7772400" y="3422650"/>
          <p14:tracePt t="77465" x="7791450" y="3416300"/>
          <p14:tracePt t="77472" x="7816850" y="3403600"/>
          <p14:tracePt t="77480" x="7829550" y="3403600"/>
          <p14:tracePt t="77488" x="7835900" y="3403600"/>
          <p14:tracePt t="77497" x="7842250" y="3403600"/>
          <p14:tracePt t="77506" x="7854950" y="3403600"/>
          <p14:tracePt t="77513" x="7861300" y="3403600"/>
          <p14:tracePt t="77529" x="7867650" y="3409950"/>
          <p14:tracePt t="77545" x="7880350" y="3409950"/>
          <p14:tracePt t="77553" x="7905750" y="3409950"/>
          <p14:tracePt t="77562" x="7931150" y="3409950"/>
          <p14:tracePt t="77569" x="7975600" y="3409950"/>
          <p14:tracePt t="77577" x="8026400" y="3397250"/>
          <p14:tracePt t="77584" x="8083550" y="3397250"/>
          <p14:tracePt t="77593" x="8134350" y="3397250"/>
          <p14:tracePt t="77600" x="8197850" y="3397250"/>
          <p14:tracePt t="77608" x="8255000" y="3397250"/>
          <p14:tracePt t="77616" x="8305800" y="3397250"/>
          <p14:tracePt t="77625" x="8350250" y="3409950"/>
          <p14:tracePt t="77632" x="8369300" y="3416300"/>
          <p14:tracePt t="77640" x="8375650" y="3416300"/>
          <p14:tracePt t="77649" x="8382000" y="3416300"/>
          <p14:tracePt t="77656" x="8388350" y="3416300"/>
          <p14:tracePt t="77664" x="8401050" y="3416300"/>
          <p14:tracePt t="77673" x="8432800" y="3416300"/>
          <p14:tracePt t="77681" x="8477250" y="3416300"/>
          <p14:tracePt t="77688" x="8553450" y="3416300"/>
          <p14:tracePt t="77696" x="8623300" y="3416300"/>
          <p14:tracePt t="77705" x="8699500" y="3416300"/>
          <p14:tracePt t="77713" x="8782050" y="3416300"/>
          <p14:tracePt t="77719" x="8851900" y="3441700"/>
          <p14:tracePt t="77728" x="8896350" y="3460750"/>
          <p14:tracePt t="77736" x="8915400" y="3467100"/>
          <p14:tracePt t="77745" x="8928100" y="3473450"/>
          <p14:tracePt t="77753" x="8934450" y="3473450"/>
          <p14:tracePt t="77761" x="8940800" y="3473450"/>
          <p14:tracePt t="77778" x="8947150" y="3473450"/>
          <p14:tracePt t="77785" x="8959850" y="3473450"/>
          <p14:tracePt t="77800" x="8966200" y="3473450"/>
          <p14:tracePt t="77834" x="8959850" y="3473450"/>
          <p14:tracePt t="77841" x="8940800" y="3473450"/>
          <p14:tracePt t="77848" x="8915400" y="3486150"/>
          <p14:tracePt t="77856" x="8890000" y="3505200"/>
          <p14:tracePt t="77864" x="8870950" y="3524250"/>
          <p14:tracePt t="77872" x="8858250" y="3524250"/>
          <p14:tracePt t="77879" x="8839200" y="3530600"/>
          <p14:tracePt t="77889" x="8813800" y="3536950"/>
          <p14:tracePt t="77896" x="8782050" y="3536950"/>
          <p14:tracePt t="77904" x="8743950" y="3536950"/>
          <p14:tracePt t="77912" x="8712200" y="3536950"/>
          <p14:tracePt t="77920" x="8661400" y="3536950"/>
          <p14:tracePt t="77929" x="8616950" y="3536950"/>
          <p14:tracePt t="77936" x="8566150" y="3549650"/>
          <p14:tracePt t="77945" x="8521700" y="3562350"/>
          <p14:tracePt t="77952" x="8464550" y="3575050"/>
          <p14:tracePt t="77960" x="8413750" y="3587750"/>
          <p14:tracePt t="77968" x="8362950" y="3587750"/>
          <p14:tracePt t="77977" x="8305800" y="3594100"/>
          <p14:tracePt t="77984" x="8274050" y="3594100"/>
          <p14:tracePt t="77993" x="8235950" y="3594100"/>
          <p14:tracePt t="77999" x="8191500" y="3594100"/>
          <p14:tracePt t="78008" x="8159750" y="3594100"/>
          <p14:tracePt t="78016" x="8115300" y="3594100"/>
          <p14:tracePt t="78024" x="8070850" y="3594100"/>
          <p14:tracePt t="78032" x="8020050" y="3587750"/>
          <p14:tracePt t="78041" x="7956550" y="3581400"/>
          <p14:tracePt t="78048" x="7905750" y="3568700"/>
          <p14:tracePt t="78056" x="7829550" y="3549650"/>
          <p14:tracePt t="78064" x="7747000" y="3543300"/>
          <p14:tracePt t="78072" x="7677150" y="3530600"/>
          <p14:tracePt t="78080" x="7626350" y="3517900"/>
          <p14:tracePt t="78088" x="7588250" y="3511550"/>
          <p14:tracePt t="78096" x="7569200" y="3511550"/>
          <p14:tracePt t="78130" x="7569200" y="3498850"/>
          <p14:tracePt t="78137" x="7562850" y="3492500"/>
          <p14:tracePt t="78145" x="7556500" y="3486150"/>
          <p14:tracePt t="78152" x="7543800" y="3473450"/>
          <p14:tracePt t="78160" x="7524750" y="3467100"/>
          <p14:tracePt t="78169" x="7505700" y="3460750"/>
          <p14:tracePt t="78177" x="7493000" y="3448050"/>
          <p14:tracePt t="78185" x="7473950" y="3441700"/>
          <p14:tracePt t="78202" x="7467600" y="3435350"/>
          <p14:tracePt t="78216" x="7467600" y="3422650"/>
          <p14:tracePt t="78225" x="7467600" y="3409950"/>
          <p14:tracePt t="78233" x="7467600" y="3390900"/>
          <p14:tracePt t="78240" x="7480300" y="3371850"/>
          <p14:tracePt t="78248" x="7486650" y="3352800"/>
          <p14:tracePt t="78256" x="7512050" y="3327400"/>
          <p14:tracePt t="78264" x="7524750" y="3314700"/>
          <p14:tracePt t="78273" x="7537450" y="3295650"/>
          <p14:tracePt t="78280" x="7550150" y="3276600"/>
          <p14:tracePt t="78288" x="7562850" y="3263900"/>
          <p14:tracePt t="78295" x="7575550" y="3263900"/>
          <p14:tracePt t="78305" x="7588250" y="3257550"/>
          <p14:tracePt t="78313" x="7600950" y="3244850"/>
          <p14:tracePt t="78321" x="7620000" y="3238500"/>
          <p14:tracePt t="78328" x="7632700" y="3232150"/>
          <p14:tracePt t="78337" x="7645400" y="3225800"/>
          <p14:tracePt t="78344" x="7670800" y="3219450"/>
          <p14:tracePt t="78353" x="7696200" y="3213100"/>
          <p14:tracePt t="78360" x="7727950" y="3200400"/>
          <p14:tracePt t="78369" x="7766050" y="3194050"/>
          <p14:tracePt t="78376" x="7810500" y="3187700"/>
          <p14:tracePt t="78384" x="7854950" y="3175000"/>
          <p14:tracePt t="78392" x="7893050" y="3168650"/>
          <p14:tracePt t="78402" x="7937500" y="3168650"/>
          <p14:tracePt t="78407" x="7975600" y="3168650"/>
          <p14:tracePt t="78416" x="8007350" y="3168650"/>
          <p14:tracePt t="78424" x="8039100" y="3168650"/>
          <p14:tracePt t="78433" x="8083550" y="3168650"/>
          <p14:tracePt t="78440" x="8121650" y="3168650"/>
          <p14:tracePt t="78449" x="8153400" y="3168650"/>
          <p14:tracePt t="78456" x="8204200" y="3168650"/>
          <p14:tracePt t="78464" x="8248650" y="3168650"/>
          <p14:tracePt t="78473" x="8305800" y="3168650"/>
          <p14:tracePt t="78481" x="8375650" y="3168650"/>
          <p14:tracePt t="78488" x="8439150" y="3168650"/>
          <p14:tracePt t="78497" x="8509000" y="3168650"/>
          <p14:tracePt t="78504" x="8578850" y="3168650"/>
          <p14:tracePt t="78512" x="8642350" y="3168650"/>
          <p14:tracePt t="78520" x="8705850" y="3168650"/>
          <p14:tracePt t="78528" x="8737600" y="3168650"/>
          <p14:tracePt t="78536" x="8775700" y="3175000"/>
          <p14:tracePt t="78544" x="8801100" y="3181350"/>
          <p14:tracePt t="78552" x="8820150" y="3181350"/>
          <p14:tracePt t="78559" x="8839200" y="3181350"/>
          <p14:tracePt t="78568" x="8864600" y="3181350"/>
          <p14:tracePt t="78576" x="8896350" y="3187700"/>
          <p14:tracePt t="78585" x="8902700" y="3194050"/>
          <p14:tracePt t="78592" x="8921750" y="3200400"/>
          <p14:tracePt t="78600" x="8940800" y="3200400"/>
          <p14:tracePt t="78608" x="8947150" y="3200400"/>
          <p14:tracePt t="78625" x="8947150" y="3206750"/>
          <p14:tracePt t="78632" x="8953500" y="3213100"/>
          <p14:tracePt t="78641" x="8953500" y="3232150"/>
          <p14:tracePt t="78649" x="8959850" y="3257550"/>
          <p14:tracePt t="78656" x="8959850" y="3289300"/>
          <p14:tracePt t="78665" x="8966200" y="3302000"/>
          <p14:tracePt t="78672" x="8972550" y="3327400"/>
          <p14:tracePt t="78681" x="8978900" y="3346450"/>
          <p14:tracePt t="78688" x="8978900" y="3359150"/>
          <p14:tracePt t="78696" x="8978900" y="3371850"/>
          <p14:tracePt t="78704" x="8978900" y="3384550"/>
          <p14:tracePt t="78713" x="8978900" y="3397250"/>
          <p14:tracePt t="78719" x="8978900" y="3416300"/>
          <p14:tracePt t="78728" x="8978900" y="3429000"/>
          <p14:tracePt t="78737" x="8953500" y="3460750"/>
          <p14:tracePt t="78744" x="8902700" y="3479800"/>
          <p14:tracePt t="78752" x="8820150" y="3517900"/>
          <p14:tracePt t="78760" x="8750300" y="3543300"/>
          <p14:tracePt t="78769" x="8693150" y="3562350"/>
          <p14:tracePt t="78776" x="8655050" y="3568700"/>
          <p14:tracePt t="78784" x="8629650" y="3575050"/>
          <p14:tracePt t="78792" x="8597900" y="3581400"/>
          <p14:tracePt t="78800" x="8578850" y="3587750"/>
          <p14:tracePt t="78807" x="8572500" y="3594100"/>
          <p14:tracePt t="78815" x="8547100" y="3594100"/>
          <p14:tracePt t="78824" x="8528050" y="3594100"/>
          <p14:tracePt t="78833" x="8502650" y="3594100"/>
          <p14:tracePt t="78840" x="8470900" y="3594100"/>
          <p14:tracePt t="78848" x="8426450" y="3594100"/>
          <p14:tracePt t="78856" x="8382000" y="3594100"/>
          <p14:tracePt t="78864" x="8362950" y="3594100"/>
          <p14:tracePt t="78872" x="8343900" y="3594100"/>
          <p14:tracePt t="78922" x="8356600" y="3594100"/>
          <p14:tracePt t="78929" x="8388350" y="3594100"/>
          <p14:tracePt t="78936" x="8451850" y="3594100"/>
          <p14:tracePt t="78944" x="8483600" y="3594100"/>
          <p14:tracePt t="78952" x="8521700" y="3594100"/>
          <p14:tracePt t="78960" x="8559800" y="3594100"/>
          <p14:tracePt t="78968" x="8585200" y="3594100"/>
          <p14:tracePt t="78977" x="8616950" y="3594100"/>
          <p14:tracePt t="78984" x="8642350" y="3594100"/>
          <p14:tracePt t="78994" x="8674100" y="3594100"/>
          <p14:tracePt t="79000" x="8705850" y="3600450"/>
          <p14:tracePt t="79007" x="8743950" y="3600450"/>
          <p14:tracePt t="79015" x="8801100" y="3625850"/>
          <p14:tracePt t="79024" x="8858250" y="3638550"/>
          <p14:tracePt t="79032" x="8864600" y="3638550"/>
          <p14:tracePt t="79041" x="8921750" y="3657600"/>
          <p14:tracePt t="79048" x="8997950" y="3676650"/>
          <p14:tracePt t="79057" x="9099550" y="3708400"/>
          <p14:tracePt t="79064" x="9201150" y="3771900"/>
          <p14:tracePt t="79072" x="9347200" y="3829050"/>
          <p14:tracePt t="79081" x="9442450" y="3873500"/>
          <p14:tracePt t="79089" x="9563100" y="3962400"/>
          <p14:tracePt t="79096" x="9658350" y="4038600"/>
          <p14:tracePt t="79104" x="9715500" y="4102100"/>
          <p14:tracePt t="79112" x="9721850" y="4114800"/>
          <p14:tracePt t="79120" x="9772650" y="4178300"/>
          <p14:tracePt t="79128" x="9810750" y="4235450"/>
          <p14:tracePt t="79136" x="9842500" y="4279900"/>
          <p14:tracePt t="79145" x="9855200" y="4305300"/>
          <p14:tracePt t="79152" x="9867900" y="4349750"/>
          <p14:tracePt t="79160" x="9867900" y="4381500"/>
          <p14:tracePt t="79168" x="9867900" y="4394200"/>
          <p14:tracePt t="79178" x="9867900" y="4413250"/>
          <p14:tracePt t="79184" x="9867900" y="4425950"/>
          <p14:tracePt t="79192" x="9848850" y="4445000"/>
          <p14:tracePt t="79201" x="9842500" y="4464050"/>
          <p14:tracePt t="79208" x="9842500" y="4489450"/>
          <p14:tracePt t="79215" x="9842500" y="4533900"/>
          <p14:tracePt t="79224" x="9842500" y="4559300"/>
          <p14:tracePt t="79232" x="9842500" y="4597400"/>
          <p14:tracePt t="79240" x="9842500" y="4610100"/>
          <p14:tracePt t="79248" x="9855200" y="4629150"/>
          <p14:tracePt t="79256" x="9861550" y="4648200"/>
          <p14:tracePt t="79264" x="9867900" y="4660900"/>
          <p14:tracePt t="79273" x="9880600" y="4673600"/>
          <p14:tracePt t="79280" x="9893300" y="4679950"/>
          <p14:tracePt t="79288" x="9912350" y="4679950"/>
          <p14:tracePt t="79296" x="9937750" y="4699000"/>
          <p14:tracePt t="79306" x="9982200" y="4711700"/>
          <p14:tracePt t="79312" x="10013950" y="4737100"/>
          <p14:tracePt t="79320" x="10083800" y="4762500"/>
          <p14:tracePt t="79329" x="10153650" y="4800600"/>
          <p14:tracePt t="79337" x="10223500" y="4826000"/>
          <p14:tracePt t="79344" x="10280650" y="4864100"/>
          <p14:tracePt t="79353" x="10299700" y="4870450"/>
          <p14:tracePt t="79378" x="10261600" y="4870450"/>
          <p14:tracePt t="79387" x="10179050" y="4870450"/>
          <p14:tracePt t="79392" x="9994900" y="4902200"/>
          <p14:tracePt t="79400" x="9931400" y="4883150"/>
          <p14:tracePt t="79409" x="9925050" y="4864100"/>
          <p14:tracePt t="79416" x="9906000" y="4864100"/>
          <p14:tracePt t="79540" x="9918700" y="4870450"/>
          <p14:tracePt t="79570" x="9918700" y="4845050"/>
          <p14:tracePt t="79577" x="9918700" y="4819650"/>
          <p14:tracePt t="79584" x="9912350" y="4806950"/>
          <p14:tracePt t="79610" x="9912350" y="4800600"/>
          <p14:tracePt t="79618" x="9925050" y="4800600"/>
          <p14:tracePt t="79624" x="9944100" y="4819650"/>
          <p14:tracePt t="79633" x="9956800" y="4838700"/>
          <p14:tracePt t="79641" x="9963150" y="4851400"/>
          <p14:tracePt t="79649" x="9963150" y="4870450"/>
          <p14:tracePt t="79656" x="9963150" y="4876800"/>
          <p14:tracePt t="79664" x="9963150" y="4889500"/>
          <p14:tracePt t="79681" x="9963150" y="4895850"/>
          <p14:tracePt t="79688" x="9963150" y="4902200"/>
          <p14:tracePt t="79696" x="9982200" y="4927600"/>
          <p14:tracePt t="79704" x="9988550" y="4946650"/>
          <p14:tracePt t="79713" x="10001250" y="4965700"/>
          <p14:tracePt t="79721" x="10007600" y="4972050"/>
          <p14:tracePt t="79728" x="10013950" y="4972050"/>
          <p14:tracePt t="79736" x="10020300" y="4984750"/>
          <p14:tracePt t="79778" x="10026650" y="4984750"/>
          <p14:tracePt t="79793" x="10039350" y="4984750"/>
          <p14:tracePt t="79800" x="10045700" y="4984750"/>
          <p14:tracePt t="79808" x="10064750" y="4984750"/>
          <p14:tracePt t="79817" x="10083800" y="4984750"/>
          <p14:tracePt t="79824" x="10102850" y="4984750"/>
          <p14:tracePt t="79833" x="10128250" y="4984750"/>
          <p14:tracePt t="79840" x="10140950" y="4984750"/>
          <p14:tracePt t="79848" x="10166350" y="4984750"/>
          <p14:tracePt t="79856" x="10185400" y="4984750"/>
          <p14:tracePt t="79864" x="10210800" y="4984750"/>
          <p14:tracePt t="79872" x="10229850" y="4984750"/>
          <p14:tracePt t="79880" x="10267950" y="4984750"/>
          <p14:tracePt t="79889" x="10299700" y="4991100"/>
          <p14:tracePt t="79897" x="10344150" y="4997450"/>
          <p14:tracePt t="79904" x="10382250" y="5010150"/>
          <p14:tracePt t="79913" x="10394950" y="5010150"/>
          <p14:tracePt t="79930" x="10401300" y="5016500"/>
          <p14:tracePt t="79954" x="10394950" y="5029200"/>
          <p14:tracePt t="79961" x="10382250" y="5035550"/>
          <p14:tracePt t="79968" x="10363200" y="5048250"/>
          <p14:tracePt t="79977" x="10356850" y="5060950"/>
          <p14:tracePt t="79984" x="10356850" y="5067300"/>
          <p14:tracePt t="79992" x="10344150" y="5080000"/>
          <p14:tracePt t="80027" x="10344150" y="5086350"/>
          <p14:tracePt t="80032" x="10325100" y="5086350"/>
          <p14:tracePt t="80040" x="10287000" y="5099050"/>
          <p14:tracePt t="80048" x="10236200" y="5099050"/>
          <p14:tracePt t="80056" x="10185400" y="5099050"/>
          <p14:tracePt t="80064" x="10121900" y="5099050"/>
          <p14:tracePt t="80072" x="10071100" y="5099050"/>
          <p14:tracePt t="80081" x="10033000" y="5099050"/>
          <p14:tracePt t="80089" x="10013950" y="5099050"/>
          <p14:tracePt t="80096" x="10007600" y="5099050"/>
          <p14:tracePt t="80140" x="10001250" y="5099050"/>
          <p14:tracePt t="80144" x="9994900" y="5092700"/>
          <p14:tracePt t="80152" x="9994900" y="5086350"/>
          <p14:tracePt t="80160" x="9994900" y="5054600"/>
          <p14:tracePt t="80168" x="9988550" y="5054600"/>
          <p14:tracePt t="80176" x="9963150" y="5029200"/>
          <p14:tracePt t="80185" x="9937750" y="4991100"/>
          <p14:tracePt t="80193" x="9912350" y="4959350"/>
          <p14:tracePt t="80200" x="9906000" y="4940300"/>
          <p14:tracePt t="80208" x="9906000" y="4927600"/>
          <p14:tracePt t="80217" x="9906000" y="4921250"/>
          <p14:tracePt t="80224" x="9906000" y="4902200"/>
          <p14:tracePt t="80232" x="9906000" y="4883150"/>
          <p14:tracePt t="80240" x="9906000" y="4864100"/>
          <p14:tracePt t="80249" x="9925050" y="4845050"/>
          <p14:tracePt t="80256" x="9956800" y="4819650"/>
          <p14:tracePt t="80265" x="10001250" y="4787900"/>
          <p14:tracePt t="80272" x="10039350" y="4775200"/>
          <p14:tracePt t="80279" x="10102850" y="4737100"/>
          <p14:tracePt t="80288" x="10140950" y="4718050"/>
          <p14:tracePt t="80298" x="10179050" y="4705350"/>
          <p14:tracePt t="80304" x="10198100" y="4699000"/>
          <p14:tracePt t="80313" x="10236200" y="4686300"/>
          <p14:tracePt t="80320" x="10242550" y="4686300"/>
          <p14:tracePt t="80328" x="10248900" y="4686300"/>
          <p14:tracePt t="80335" x="10267950" y="4686300"/>
          <p14:tracePt t="80344" x="10293350" y="4686300"/>
          <p14:tracePt t="80353" x="10325100" y="4692650"/>
          <p14:tracePt t="80360" x="10363200" y="4718050"/>
          <p14:tracePt t="80368" x="10401300" y="4756150"/>
          <p14:tracePt t="80376" x="10458450" y="4794250"/>
          <p14:tracePt t="80384" x="10502900" y="4857750"/>
          <p14:tracePt t="80393" x="10509250" y="4870450"/>
          <p14:tracePt t="80400" x="10541000" y="4914900"/>
          <p14:tracePt t="80409" x="10566400" y="4965700"/>
          <p14:tracePt t="80416" x="10572750" y="5022850"/>
          <p14:tracePt t="80423" x="10572750" y="5073650"/>
          <p14:tracePt t="80432" x="10572750" y="5118100"/>
          <p14:tracePt t="80440" x="10560050" y="5175250"/>
          <p14:tracePt t="80448" x="10534650" y="5213350"/>
          <p14:tracePt t="80456" x="10490200" y="5264150"/>
          <p14:tracePt t="80464" x="10445750" y="5295900"/>
          <p14:tracePt t="80472" x="10388600" y="5346700"/>
          <p14:tracePt t="80480" x="10363200" y="5359400"/>
          <p14:tracePt t="80489" x="10331450" y="5359400"/>
          <p14:tracePt t="80497" x="10306050" y="5372100"/>
          <p14:tracePt t="80505" x="10293350" y="5378450"/>
          <p14:tracePt t="80513" x="10280650" y="5378450"/>
          <p14:tracePt t="80521" x="10261600" y="5378450"/>
          <p14:tracePt t="80528" x="10248900" y="5378450"/>
          <p14:tracePt t="80536" x="10236200" y="5378450"/>
          <p14:tracePt t="80554" x="10223500" y="5384800"/>
          <p14:tracePt t="80612" x="10242550" y="5384800"/>
          <p14:tracePt t="80617" x="10267950" y="5384800"/>
          <p14:tracePt t="80625" x="10287000" y="5384800"/>
          <p14:tracePt t="80633" x="10318750" y="5391150"/>
          <p14:tracePt t="80640" x="10318750" y="5397500"/>
          <p14:tracePt t="80648" x="10331450" y="5397500"/>
          <p14:tracePt t="80673" x="10331450" y="5410200"/>
          <p14:tracePt t="80681" x="10331450" y="5416550"/>
          <p14:tracePt t="80688" x="10331450" y="5435600"/>
          <p14:tracePt t="80697" x="10331450" y="5448300"/>
          <p14:tracePt t="80703" x="10318750" y="5467350"/>
          <p14:tracePt t="80712" x="10306050" y="5473700"/>
          <p14:tracePt t="80721" x="10261600" y="5492750"/>
          <p14:tracePt t="80729" x="10229850" y="5499100"/>
          <p14:tracePt t="80737" x="10185400" y="5499100"/>
          <p14:tracePt t="80745" x="10128250" y="5499100"/>
          <p14:tracePt t="80753" x="10039350" y="5499100"/>
          <p14:tracePt t="80761" x="9950450" y="5499100"/>
          <p14:tracePt t="80768" x="9810750" y="5499100"/>
          <p14:tracePt t="80777" x="9690100" y="5480050"/>
          <p14:tracePt t="80784" x="9582150" y="5473700"/>
          <p14:tracePt t="80792" x="9512300" y="5454650"/>
          <p14:tracePt t="80800" x="9505950" y="5454650"/>
          <p14:tracePt t="80808" x="9493250" y="5448300"/>
          <p14:tracePt t="80817" x="9480550" y="5422900"/>
          <p14:tracePt t="80824" x="9480550" y="5403850"/>
          <p14:tracePt t="80832" x="9480550" y="5365750"/>
          <p14:tracePt t="80841" x="9480550" y="5314950"/>
          <p14:tracePt t="80847" x="9486900" y="5302250"/>
          <p14:tracePt t="80856" x="9531350" y="5245100"/>
          <p14:tracePt t="80864" x="9582150" y="5194300"/>
          <p14:tracePt t="80872" x="9588500" y="5187950"/>
          <p14:tracePt t="80881" x="9645650" y="5156200"/>
          <p14:tracePt t="80889" x="9709150" y="5130800"/>
          <p14:tracePt t="80896" x="9759950" y="5118100"/>
          <p14:tracePt t="80905" x="9842500" y="5111750"/>
          <p14:tracePt t="80913" x="9918700" y="5111750"/>
          <p14:tracePt t="80921" x="9994900" y="5111750"/>
          <p14:tracePt t="80928" x="10083800" y="5111750"/>
          <p14:tracePt t="80937" x="10204450" y="5111750"/>
          <p14:tracePt t="80944" x="10293350" y="5111750"/>
          <p14:tracePt t="80952" x="10401300" y="5111750"/>
          <p14:tracePt t="80960" x="10477500" y="5130800"/>
          <p14:tracePt t="80969" x="10528300" y="5143500"/>
          <p14:tracePt t="80977" x="10553700" y="5162550"/>
          <p14:tracePt t="80993" x="10547350" y="5181600"/>
          <p14:tracePt t="81000" x="10502900" y="5194300"/>
          <p14:tracePt t="81008" x="10439400" y="5226050"/>
          <p14:tracePt t="81016" x="10363200" y="5257800"/>
          <p14:tracePt t="81024" x="10287000" y="5289550"/>
          <p14:tracePt t="81033" x="10204450" y="5321300"/>
          <p14:tracePt t="81041" x="10153650" y="5334000"/>
          <p14:tracePt t="81047" x="10134600" y="5340350"/>
          <p14:tracePt t="81056" x="10128250" y="5340350"/>
          <p14:tracePt t="81188" x="10134600" y="5334000"/>
          <p14:tracePt t="81268" x="10140950" y="5334000"/>
          <p14:tracePt t="81298" x="10153650" y="5334000"/>
          <p14:tracePt t="81307" x="10166350" y="5334000"/>
          <p14:tracePt t="81321" x="10172700" y="5334000"/>
          <p14:tracePt t="81330" x="10172700" y="5340350"/>
          <p14:tracePt t="81337" x="10179050" y="5340350"/>
          <p14:tracePt t="81346" x="10185400" y="5346700"/>
          <p14:tracePt t="81362" x="10191750" y="5353050"/>
          <p14:tracePt t="81370" x="10204450" y="5353050"/>
          <p14:tracePt t="81376" x="10210800" y="5359400"/>
          <p14:tracePt t="81394" x="10223500" y="5365750"/>
          <p14:tracePt t="81402" x="10229850" y="5365750"/>
          <p14:tracePt t="81408" x="10236200" y="5372100"/>
          <p14:tracePt t="81449" x="10236200" y="5378450"/>
          <p14:tracePt t="81474" x="10223500" y="5391150"/>
          <p14:tracePt t="81481" x="10172700" y="5397500"/>
          <p14:tracePt t="81488" x="10102850" y="5397500"/>
          <p14:tracePt t="81497" x="10020300" y="5397500"/>
          <p14:tracePt t="81503" x="9918700" y="5397500"/>
          <p14:tracePt t="81512" x="9779000" y="5397500"/>
          <p14:tracePt t="81520" x="9639300" y="5397500"/>
          <p14:tracePt t="81528" x="9467850" y="5397500"/>
          <p14:tracePt t="81536" x="9239250" y="5378450"/>
          <p14:tracePt t="81545" x="9010650" y="5359400"/>
          <p14:tracePt t="81552" x="8972550" y="5346700"/>
          <p14:tracePt t="81560" x="8794750" y="5302250"/>
          <p14:tracePt t="81568" x="8553450" y="5219700"/>
          <p14:tracePt t="81576" x="8369300" y="5130800"/>
          <p14:tracePt t="81584" x="8286750" y="5111750"/>
          <p14:tracePt t="81592" x="8216900" y="5092700"/>
          <p14:tracePt t="81600" x="8185150" y="5080000"/>
          <p14:tracePt t="81608" x="8172450" y="5067300"/>
          <p14:tracePt t="81616" x="8172450" y="5060950"/>
          <p14:tracePt t="81634" x="8172450" y="5041900"/>
          <p14:tracePt t="81640" x="8178800" y="5035550"/>
          <p14:tracePt t="81648" x="8197850" y="5035550"/>
          <p14:tracePt t="81656" x="8216900" y="5022850"/>
          <p14:tracePt t="81665" x="8223250" y="5022850"/>
          <p14:tracePt t="81673" x="8229600" y="5022850"/>
          <p14:tracePt t="81804" x="8223250" y="5022850"/>
          <p14:tracePt t="81817" x="8197850" y="5029200"/>
          <p14:tracePt t="81825" x="8172450" y="5035550"/>
          <p14:tracePt t="81832" x="8140700" y="5041900"/>
          <p14:tracePt t="81840" x="8115300" y="5054600"/>
          <p14:tracePt t="81848" x="8077200" y="5060950"/>
          <p14:tracePt t="81856" x="8058150" y="5073650"/>
          <p14:tracePt t="81864" x="8045450" y="5073650"/>
          <p14:tracePt t="81873" x="8026400" y="5080000"/>
          <p14:tracePt t="81889" x="8013700" y="5080000"/>
          <p14:tracePt t="81897" x="8001000" y="5073650"/>
          <p14:tracePt t="81905" x="7988300" y="5067300"/>
          <p14:tracePt t="81912" x="7962900" y="5041900"/>
          <p14:tracePt t="81921" x="7931150" y="5016500"/>
          <p14:tracePt t="81929" x="7893050" y="4991100"/>
          <p14:tracePt t="81936" x="7861300" y="4978400"/>
          <p14:tracePt t="81945" x="7835900" y="4965700"/>
          <p14:tracePt t="81952" x="7829550" y="4959350"/>
          <p14:tracePt t="81986" x="7829550" y="4946650"/>
          <p14:tracePt t="81993" x="7829550" y="4933950"/>
          <p14:tracePt t="82000" x="7829550" y="4927600"/>
          <p14:tracePt t="82010" x="7835900" y="4914900"/>
          <p14:tracePt t="82015" x="7842250" y="4902200"/>
          <p14:tracePt t="82024" x="7842250" y="4895850"/>
          <p14:tracePt t="82032" x="7848600" y="4870450"/>
          <p14:tracePt t="82041" x="7854950" y="4864100"/>
          <p14:tracePt t="82048" x="7861300" y="4851400"/>
          <p14:tracePt t="82057" x="7874000" y="4832350"/>
          <p14:tracePt t="82063" x="7886700" y="4813300"/>
          <p14:tracePt t="82072" x="7893050" y="4806950"/>
          <p14:tracePt t="82080" x="7912100" y="4794250"/>
          <p14:tracePt t="82089" x="7931150" y="4781550"/>
          <p14:tracePt t="82096" x="7931150" y="4775200"/>
          <p14:tracePt t="82105" x="7943850" y="4768850"/>
          <p14:tracePt t="82112" x="7956550" y="4762500"/>
          <p14:tracePt t="82121" x="7962900" y="4749800"/>
          <p14:tracePt t="82128" x="7981950" y="4737100"/>
          <p14:tracePt t="82136" x="7981950" y="4724400"/>
          <p14:tracePt t="82144" x="7994650" y="4724400"/>
          <p14:tracePt t="82153" x="8007350" y="4718050"/>
          <p14:tracePt t="82160" x="8020050" y="4711700"/>
          <p14:tracePt t="82168" x="8039100" y="4711700"/>
          <p14:tracePt t="82176" x="8064500" y="4711700"/>
          <p14:tracePt t="82184" x="8083550" y="4711700"/>
          <p14:tracePt t="82192" x="8096250" y="4711700"/>
          <p14:tracePt t="82200" x="8102600" y="4711700"/>
          <p14:tracePt t="82209" x="8115300" y="4711700"/>
          <p14:tracePt t="82216" x="8128000" y="4711700"/>
          <p14:tracePt t="82225" x="8140700" y="4718050"/>
          <p14:tracePt t="82242" x="8166100" y="4730750"/>
          <p14:tracePt t="82248" x="8172450" y="4737100"/>
          <p14:tracePt t="82256" x="8191500" y="4756150"/>
          <p14:tracePt t="82264" x="8197850" y="4781550"/>
          <p14:tracePt t="82272" x="8216900" y="4800600"/>
          <p14:tracePt t="82280" x="8223250" y="4832350"/>
          <p14:tracePt t="82292" x="8223250" y="4845050"/>
          <p14:tracePt t="82296" x="8223250" y="4870450"/>
          <p14:tracePt t="82305" x="8223250" y="4895850"/>
          <p14:tracePt t="82312" x="8223250" y="4921250"/>
          <p14:tracePt t="82320" x="8223250" y="4946650"/>
          <p14:tracePt t="82328" x="8216900" y="4965700"/>
          <p14:tracePt t="82337" x="8204200" y="4978400"/>
          <p14:tracePt t="82362" x="8204200" y="4984750"/>
          <p14:tracePt t="82378" x="8197850" y="4984750"/>
          <p14:tracePt t="82386" x="8191500" y="4984750"/>
          <p14:tracePt t="82393" x="8178800" y="4991100"/>
          <p14:tracePt t="82401" x="8153400" y="4997450"/>
          <p14:tracePt t="82407" x="8140700" y="5010150"/>
          <p14:tracePt t="82417" x="8115300" y="5016500"/>
          <p14:tracePt t="82564" x="8121650" y="5016500"/>
          <p14:tracePt t="82586" x="8128000" y="5016500"/>
          <p14:tracePt t="82594" x="8134350" y="5016500"/>
          <p14:tracePt t="82818" x="8140700" y="5003800"/>
          <p14:tracePt t="82824" x="8166100" y="4978400"/>
          <p14:tracePt t="82832" x="8185150" y="4940300"/>
          <p14:tracePt t="82840" x="8204200" y="4914900"/>
          <p14:tracePt t="82850" x="8204200" y="4895850"/>
          <p14:tracePt t="82856" x="8210550" y="4864100"/>
          <p14:tracePt t="82864" x="8223250" y="4851400"/>
          <p14:tracePt t="82872" x="8223250" y="4845050"/>
          <p14:tracePt t="82880" x="8223250" y="4838700"/>
          <p14:tracePt t="82888" x="8223250" y="4832350"/>
          <p14:tracePt t="82896" x="8223250" y="4826000"/>
          <p14:tracePt t="82904" x="8223250" y="4813300"/>
          <p14:tracePt t="82912" x="8223250" y="4800600"/>
          <p14:tracePt t="82920" x="8235950" y="4768850"/>
          <p14:tracePt t="82930" x="8280400" y="4724400"/>
          <p14:tracePt t="82936" x="8324850" y="4686300"/>
          <p14:tracePt t="82944" x="8375650" y="4648200"/>
          <p14:tracePt t="82951" x="8426450" y="4610100"/>
          <p14:tracePt t="82960" x="8451850" y="4591050"/>
          <p14:tracePt t="82967" x="8464550" y="4572000"/>
          <p14:tracePt t="82976" x="8483600" y="4559300"/>
          <p14:tracePt t="83052" x="8483600" y="4552950"/>
          <p14:tracePt t="83063" x="8489950" y="4552950"/>
          <p14:tracePt t="83083" x="8496300" y="4546600"/>
          <p14:tracePt t="83098" x="8496300" y="4540250"/>
          <p14:tracePt t="83236" x="8496300" y="4527550"/>
          <p14:tracePt t="83243" x="8502650" y="4514850"/>
          <p14:tracePt t="83249" x="8515350" y="4495800"/>
          <p14:tracePt t="83256" x="8534400" y="4470400"/>
          <p14:tracePt t="83264" x="8547100" y="4457700"/>
          <p14:tracePt t="83272" x="8553450" y="4451350"/>
          <p14:tracePt t="83280" x="8566150" y="4438650"/>
          <p14:tracePt t="83306" x="8572500" y="4432300"/>
          <p14:tracePt t="83460" x="8572500" y="4425950"/>
          <p14:tracePt t="83478" x="8572500" y="4413250"/>
          <p14:tracePt t="83498" x="8572500" y="4406900"/>
          <p14:tracePt t="83531" x="8566150" y="4400550"/>
          <p14:tracePt t="83536" x="8559800" y="4394200"/>
          <p14:tracePt t="83544" x="8553450" y="4387850"/>
          <p14:tracePt t="83552" x="8547100" y="4381500"/>
          <p14:tracePt t="83965" x="8547100" y="4375150"/>
          <p14:tracePt t="83977" x="8547100" y="4368800"/>
          <p14:tracePt t="84780" x="8540750" y="4368800"/>
          <p14:tracePt t="84785" x="8534400" y="4362450"/>
          <p14:tracePt t="84853" x="8528050" y="4362450"/>
          <p14:tracePt t="84858" x="8515350" y="4362450"/>
          <p14:tracePt t="84864" x="8502650" y="4362450"/>
          <p14:tracePt t="84872" x="8477250" y="4349750"/>
          <p14:tracePt t="84886" x="8470900" y="4349750"/>
          <p14:tracePt t="84892" x="8464550" y="4349750"/>
          <p14:tracePt t="84900" x="8458200" y="4349750"/>
          <p14:tracePt t="85004" x="8451850" y="4349750"/>
          <p14:tracePt t="85124" x="8445500" y="4349750"/>
          <p14:tracePt t="85532" x="8439150" y="4349750"/>
          <p14:tracePt t="85740" x="8432800" y="4356100"/>
          <p14:tracePt t="85769" x="8432800" y="4368800"/>
          <p14:tracePt t="86405" x="8432800" y="4375150"/>
          <p14:tracePt t="86424" x="8458200" y="4375150"/>
          <p14:tracePt t="86435" x="8477250" y="4375150"/>
          <p14:tracePt t="86449" x="8585200" y="4406900"/>
          <p14:tracePt t="86456" x="8661400" y="4425950"/>
          <p14:tracePt t="86463" x="8775700" y="4457700"/>
          <p14:tracePt t="86476" x="8851900" y="4483100"/>
          <p14:tracePt t="86483" x="8972550" y="4514850"/>
          <p14:tracePt t="86491" x="9004300" y="4521200"/>
          <p14:tracePt t="86497" x="9074150" y="4533900"/>
          <p14:tracePt t="86505" x="9182100" y="4559300"/>
          <p14:tracePt t="86513" x="9258300" y="4584700"/>
          <p14:tracePt t="86520" x="9290050" y="4591050"/>
          <p14:tracePt t="86527" x="9353550" y="4610100"/>
          <p14:tracePt t="86536" x="9410700" y="4622800"/>
          <p14:tracePt t="86544" x="9455150" y="4641850"/>
          <p14:tracePt t="86553" x="9512300" y="4660900"/>
          <p14:tracePt t="86560" x="9550400" y="4673600"/>
          <p14:tracePt t="86568" x="9575800" y="4686300"/>
          <p14:tracePt t="86576" x="9594850" y="4699000"/>
          <p14:tracePt t="86585" x="9601200" y="4699000"/>
          <p14:tracePt t="86592" x="9607550" y="4705350"/>
          <p14:tracePt t="86634" x="9607550" y="4711700"/>
          <p14:tracePt t="86641" x="9607550" y="4718050"/>
          <p14:tracePt t="86665" x="9607550" y="4724400"/>
          <p14:tracePt t="86673" x="9607550" y="4730750"/>
          <p14:tracePt t="86681" x="9607550" y="4737100"/>
          <p14:tracePt t="86698" x="9607550" y="4743450"/>
          <p14:tracePt t="86704" x="9607550" y="4749800"/>
          <p14:tracePt t="86712" x="9607550" y="4756150"/>
          <p14:tracePt t="86756" x="9607550" y="4762500"/>
          <p14:tracePt t="86761" x="9607550" y="4768850"/>
          <p14:tracePt t="86768" x="9607550" y="4775200"/>
          <p14:tracePt t="86786" x="9607550" y="4781550"/>
          <p14:tracePt t="86802" x="9607550" y="4787900"/>
          <p14:tracePt t="86818" x="9601200" y="4794250"/>
          <p14:tracePt t="86840" x="9594850" y="4800600"/>
          <p14:tracePt t="86849" x="9575800" y="4806950"/>
          <p14:tracePt t="86866" x="9563100" y="4813300"/>
          <p14:tracePt t="86873" x="9556750" y="4813300"/>
          <p14:tracePt t="86880" x="9537700" y="4813300"/>
          <p14:tracePt t="86888" x="9525000" y="4813300"/>
          <p14:tracePt t="86896" x="9499600" y="4813300"/>
          <p14:tracePt t="86904" x="9480550" y="4813300"/>
          <p14:tracePt t="86912" x="9461500" y="4819650"/>
          <p14:tracePt t="86920" x="9448800" y="4819650"/>
          <p14:tracePt t="86929" x="9436100" y="4826000"/>
          <p14:tracePt t="86988" x="9429750" y="4826000"/>
          <p14:tracePt t="86997" x="9404350" y="4838700"/>
          <p14:tracePt t="87002" x="9385300" y="4838700"/>
          <p14:tracePt t="87009" x="9353550" y="4845050"/>
          <p14:tracePt t="87016" x="9328150" y="4845050"/>
          <p14:tracePt t="87025" x="9309100" y="4851400"/>
          <p14:tracePt t="87050" x="9302750" y="4851400"/>
          <p14:tracePt t="87135" x="9302750" y="4857750"/>
          <p14:tracePt t="87170" x="9302750" y="4864100"/>
          <p14:tracePt t="87186" x="9302750" y="4870450"/>
          <p14:tracePt t="87210" x="9302750" y="4876800"/>
          <p14:tracePt t="87233" x="9302750" y="4883150"/>
          <p14:tracePt t="87267" x="9302750" y="4895850"/>
          <p14:tracePt t="87298" x="9302750" y="4902200"/>
          <p14:tracePt t="87314" x="9302750" y="4914900"/>
          <p14:tracePt t="87331" x="9302750" y="4921250"/>
          <p14:tracePt t="87361" x="9302750" y="4933950"/>
          <p14:tracePt t="87541" x="9302750" y="4940300"/>
          <p14:tracePt t="87612" x="9302750" y="4946650"/>
          <p14:tracePt t="87724" x="9290050" y="4959350"/>
          <p14:tracePt t="87762" x="9290050" y="4965700"/>
          <p14:tracePt t="87769" x="9290050" y="4972050"/>
          <p14:tracePt t="87776" x="9290050" y="4978400"/>
          <p14:tracePt t="87810" x="9290050" y="4991100"/>
          <p14:tracePt t="87817" x="9290050" y="4997450"/>
          <p14:tracePt t="87824" x="9290050" y="5010150"/>
          <p14:tracePt t="87832" x="9290050" y="5029200"/>
          <p14:tracePt t="87839" x="9290050" y="5054600"/>
          <p14:tracePt t="87848" x="9290050" y="5086350"/>
          <p14:tracePt t="87856" x="9290050" y="5099050"/>
          <p14:tracePt t="87864" x="9290050" y="5118100"/>
          <p14:tracePt t="87872" x="9290050" y="5143500"/>
          <p14:tracePt t="87880" x="9290050" y="5149850"/>
          <p14:tracePt t="87888" x="9283700" y="5162550"/>
          <p14:tracePt t="87897" x="9283700" y="5175250"/>
          <p14:tracePt t="87904" x="9283700" y="5187950"/>
          <p14:tracePt t="87912" x="9290050" y="5194300"/>
          <p14:tracePt t="87946" x="9290050" y="5181600"/>
          <p14:tracePt t="87953" x="9258300" y="5168900"/>
          <p14:tracePt t="87960" x="9220200" y="5156200"/>
          <p14:tracePt t="87968" x="9194800" y="5143500"/>
          <p14:tracePt t="87976" x="9175750" y="5137150"/>
          <p14:tracePt t="87984" x="9137650" y="5137150"/>
          <p14:tracePt t="87992" x="9093200" y="5130800"/>
          <p14:tracePt t="88000" x="9080500" y="5118100"/>
          <p14:tracePt t="88008" x="9080500" y="5111750"/>
          <p14:tracePt t="88071" x="9074150" y="5111750"/>
          <p14:tracePt t="88079" x="9074150" y="5099050"/>
          <p14:tracePt t="88127" x="9086850" y="5086350"/>
          <p14:tracePt t="88143" x="9093200" y="5073650"/>
          <p14:tracePt t="88151" x="9105900" y="5060950"/>
          <p14:tracePt t="88183" x="9105900" y="5054600"/>
          <p14:tracePt t="88208" x="9099550" y="5048250"/>
          <p14:tracePt t="88266" x="9099550" y="5041900"/>
          <p14:tracePt t="88332" x="9086850" y="5035550"/>
          <p14:tracePt t="88346" x="9074150" y="5022850"/>
          <p14:tracePt t="88362" x="9067800" y="5022850"/>
          <p14:tracePt t="88676" x="9067800" y="5016500"/>
          <p14:tracePt t="88681" x="9067800" y="5010150"/>
          <p14:tracePt t="88697" x="9067800" y="5003800"/>
          <p14:tracePt t="88705" x="9067800" y="4997450"/>
          <p14:tracePt t="88712" x="9061450" y="4984750"/>
          <p14:tracePt t="88729" x="9061450" y="4978400"/>
          <p14:tracePt t="88737" x="9061450" y="4972050"/>
          <p14:tracePt t="88754" x="9061450" y="4965700"/>
          <p14:tracePt t="88761" x="9061450" y="4953000"/>
          <p14:tracePt t="88768" x="9061450" y="4946650"/>
          <p14:tracePt t="88776" x="9048750" y="4933950"/>
          <p14:tracePt t="88784" x="9042400" y="4921250"/>
          <p14:tracePt t="88792" x="9042400" y="4908550"/>
          <p14:tracePt t="88800" x="9042400" y="4902200"/>
          <p14:tracePt t="88809" x="9042400" y="4889500"/>
          <p14:tracePt t="88816" x="9042400" y="4883150"/>
          <p14:tracePt t="88824" x="9042400" y="4876800"/>
          <p14:tracePt t="90077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5A6746-F95D-4E57-8296-4D4EC862D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1.  </a:t>
            </a:r>
            <a:r>
              <a:rPr lang="en-US" altLang="ko-KR">
                <a:ea typeface="맑은 고딕"/>
                <a:cs typeface="+mn-lt"/>
              </a:rPr>
              <a:t>Introduction</a:t>
            </a:r>
            <a:endParaRPr lang="ko-KR" altLang="en-US">
              <a:cs typeface="Arial"/>
            </a:endParaRPr>
          </a:p>
          <a:p>
            <a:pPr marL="0" indent="0">
              <a:buNone/>
            </a:pPr>
            <a:r>
              <a:rPr lang="en-US" altLang="ko-KR">
                <a:cs typeface="Arial"/>
              </a:rPr>
              <a:t>2.  </a:t>
            </a:r>
            <a:r>
              <a:rPr lang="en-US">
                <a:ea typeface="+mn-lt"/>
                <a:cs typeface="+mn-lt"/>
              </a:rPr>
              <a:t>Background</a:t>
            </a:r>
            <a:r>
              <a:rPr lang="en-US" altLang="ko-KR">
                <a:cs typeface="Arial"/>
              </a:rPr>
              <a:t> </a:t>
            </a:r>
          </a:p>
          <a:p>
            <a:pPr marL="0" indent="0">
              <a:buNone/>
            </a:pPr>
            <a:r>
              <a:rPr lang="en-US" altLang="ko-KR">
                <a:cs typeface="Arial"/>
              </a:rPr>
              <a:t>3.  Proposed System</a:t>
            </a:r>
          </a:p>
          <a:p>
            <a:pPr marL="0" indent="0">
              <a:buNone/>
            </a:pPr>
            <a:r>
              <a:rPr lang="en-US" altLang="ko-KR">
                <a:cs typeface="Arial"/>
              </a:rPr>
              <a:t>4.  Results</a:t>
            </a:r>
          </a:p>
          <a:p>
            <a:pPr marL="0" indent="0">
              <a:buNone/>
            </a:pPr>
            <a:r>
              <a:rPr lang="en-US" altLang="ko-KR">
                <a:cs typeface="Arial"/>
              </a:rPr>
              <a:t>5.  Conclusion</a:t>
            </a:r>
          </a:p>
          <a:p>
            <a:pPr marL="0" indent="0">
              <a:buNone/>
            </a:pPr>
            <a:endParaRPr lang="en-US" altLang="ko-KR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DCB5E-0997-46F4-BBCA-B2554B69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8A5C7-A9ED-45C7-8FBD-29EEEE04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A6040-1508-4E72-9D33-398183D8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F46580-0410-4E0A-8A13-E12D782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Table of Contents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8338D6E-70D8-43FF-BFC7-F36E1BF8AD52}"/>
                  </a:ext>
                </a:extLst>
              </p14:cNvPr>
              <p14:cNvContentPartPr/>
              <p14:nvPr/>
            </p14:nvContentPartPr>
            <p14:xfrm>
              <a:off x="12316289" y="1347433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8338D6E-70D8-43FF-BFC7-F36E1BF8A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07289" y="133843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1"/>
    </mc:Choice>
    <mc:Fallback xmlns="">
      <p:transition spd="slow" advTm="19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E72BD8-CE45-474B-A1C3-1742BFF1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E589E-8465-4738-984D-C349345A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2B974-B31A-4998-A572-2DF86092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1144" y="6356349"/>
            <a:ext cx="2780271" cy="365125"/>
          </a:xfrm>
        </p:spPr>
        <p:txBody>
          <a:bodyPr/>
          <a:lstStyle/>
          <a:p>
            <a:fld id="{479DC7D3-0109-40AD-A769-50FF9D7BCF5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9919A7E-CC0C-4DF5-9412-A48FA286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Results: Resource Usage</a:t>
            </a:r>
            <a:endParaRPr lang="ko-KR" altLang="en-US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2F0323EF-1639-4DC6-8E3B-F72AD733E734}"/>
              </a:ext>
            </a:extLst>
          </p:cNvPr>
          <p:cNvSpPr txBox="1">
            <a:spLocks/>
          </p:cNvSpPr>
          <p:nvPr/>
        </p:nvSpPr>
        <p:spPr>
          <a:xfrm>
            <a:off x="304799" y="1289223"/>
            <a:ext cx="11546616" cy="5144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en-US" altLang="ko-KR"/>
              <a:t>Estimated Resource Usage (</a:t>
            </a:r>
            <a:r>
              <a:rPr lang="en-US" altLang="ko-KR">
                <a:ea typeface="+mn-lt"/>
                <a:cs typeface="+mn-lt"/>
              </a:rPr>
              <a:t>Cyclone V, 5CSEMA5F31C6)</a:t>
            </a:r>
            <a:endParaRPr lang="en-US" altLang="ko-KR"/>
          </a:p>
          <a:p>
            <a:pPr marL="742632" lvl="1" indent="-287020"/>
            <a:r>
              <a:rPr lang="en-US" altLang="ko-KR"/>
              <a:t>Convolution Core</a:t>
            </a:r>
          </a:p>
          <a:p>
            <a:pPr marL="742632" lvl="1" indent="-287020"/>
            <a:endParaRPr lang="en-US" altLang="ko-KR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 altLang="ko-KR">
              <a:ea typeface="+mn-lt"/>
              <a:cs typeface="+mn-lt"/>
            </a:endParaRPr>
          </a:p>
          <a:p>
            <a:pPr marL="742632" lvl="1" indent="-287020"/>
            <a:endParaRPr lang="en-US" altLang="ko-KR">
              <a:ea typeface="+mn-lt"/>
              <a:cs typeface="+mn-lt"/>
            </a:endParaRPr>
          </a:p>
          <a:p>
            <a:pPr marL="742632" lvl="1" indent="-287020"/>
            <a:r>
              <a:rPr lang="en-US" altLang="ko-KR">
                <a:ea typeface="+mn-lt"/>
                <a:cs typeface="+mn-lt"/>
              </a:rPr>
              <a:t>Prediction Core</a:t>
            </a:r>
          </a:p>
          <a:p>
            <a:pPr marL="742632" lvl="1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ea typeface="+mn-lt"/>
              <a:cs typeface="+mn-lt"/>
            </a:endParaRPr>
          </a:p>
          <a:p>
            <a:pPr marL="914400" lvl="2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287020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ea typeface="+mn-lt"/>
              <a:cs typeface="+mn-lt"/>
            </a:endParaRPr>
          </a:p>
          <a:p>
            <a:pPr marL="742632" lvl="1" indent="-287020"/>
            <a:endParaRPr lang="ko-KR" altLang="en-US">
              <a:cs typeface="Arial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3D55EF86-0390-486F-880F-F904500A8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74537"/>
              </p:ext>
            </p:extLst>
          </p:nvPr>
        </p:nvGraphicFramePr>
        <p:xfrm>
          <a:off x="426557" y="2348197"/>
          <a:ext cx="5242883" cy="9480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5465">
                  <a:extLst>
                    <a:ext uri="{9D8B030D-6E8A-4147-A177-3AD203B41FA5}">
                      <a16:colId xmlns:a16="http://schemas.microsoft.com/office/drawing/2014/main" val="1658808245"/>
                    </a:ext>
                  </a:extLst>
                </a:gridCol>
                <a:gridCol w="1013763">
                  <a:extLst>
                    <a:ext uri="{9D8B030D-6E8A-4147-A177-3AD203B41FA5}">
                      <a16:colId xmlns:a16="http://schemas.microsoft.com/office/drawing/2014/main" val="4130387465"/>
                    </a:ext>
                  </a:extLst>
                </a:gridCol>
                <a:gridCol w="1055615">
                  <a:extLst>
                    <a:ext uri="{9D8B030D-6E8A-4147-A177-3AD203B41FA5}">
                      <a16:colId xmlns:a16="http://schemas.microsoft.com/office/drawing/2014/main" val="587304200"/>
                    </a:ext>
                  </a:extLst>
                </a:gridCol>
                <a:gridCol w="903403">
                  <a:extLst>
                    <a:ext uri="{9D8B030D-6E8A-4147-A177-3AD203B41FA5}">
                      <a16:colId xmlns:a16="http://schemas.microsoft.com/office/drawing/2014/main" val="2133413293"/>
                    </a:ext>
                  </a:extLst>
                </a:gridCol>
                <a:gridCol w="1014637">
                  <a:extLst>
                    <a:ext uri="{9D8B030D-6E8A-4147-A177-3AD203B41FA5}">
                      <a16:colId xmlns:a16="http://schemas.microsoft.com/office/drawing/2014/main" val="1124797580"/>
                    </a:ext>
                  </a:extLst>
                </a:gridCol>
              </a:tblGrid>
              <a:tr h="3160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ALUTs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FFs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RAMs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DSPs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12072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Conv</a:t>
                      </a:r>
                      <a:r>
                        <a:rPr lang="en-US" altLang="ko-KR" sz="1100" baseline="0"/>
                        <a:t> Core(util%)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9,023 (8%)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13,676 (6%)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43 (8%)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14 (13%)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35196"/>
                  </a:ext>
                </a:extLst>
              </a:tr>
              <a:tr h="347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Available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109,572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219,144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514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2269439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D55EF86-0390-486F-880F-F904500A8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93094"/>
              </p:ext>
            </p:extLst>
          </p:nvPr>
        </p:nvGraphicFramePr>
        <p:xfrm>
          <a:off x="426557" y="4011505"/>
          <a:ext cx="5242883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1987">
                  <a:extLst>
                    <a:ext uri="{9D8B030D-6E8A-4147-A177-3AD203B41FA5}">
                      <a16:colId xmlns:a16="http://schemas.microsoft.com/office/drawing/2014/main" val="1658808245"/>
                    </a:ext>
                  </a:extLst>
                </a:gridCol>
                <a:gridCol w="895547">
                  <a:extLst>
                    <a:ext uri="{9D8B030D-6E8A-4147-A177-3AD203B41FA5}">
                      <a16:colId xmlns:a16="http://schemas.microsoft.com/office/drawing/2014/main" val="4130387465"/>
                    </a:ext>
                  </a:extLst>
                </a:gridCol>
                <a:gridCol w="1033545">
                  <a:extLst>
                    <a:ext uri="{9D8B030D-6E8A-4147-A177-3AD203B41FA5}">
                      <a16:colId xmlns:a16="http://schemas.microsoft.com/office/drawing/2014/main" val="587304200"/>
                    </a:ext>
                  </a:extLst>
                </a:gridCol>
                <a:gridCol w="1035902">
                  <a:extLst>
                    <a:ext uri="{9D8B030D-6E8A-4147-A177-3AD203B41FA5}">
                      <a16:colId xmlns:a16="http://schemas.microsoft.com/office/drawing/2014/main" val="2133413293"/>
                    </a:ext>
                  </a:extLst>
                </a:gridCol>
                <a:gridCol w="1035902">
                  <a:extLst>
                    <a:ext uri="{9D8B030D-6E8A-4147-A177-3AD203B41FA5}">
                      <a16:colId xmlns:a16="http://schemas.microsoft.com/office/drawing/2014/main" val="1124797580"/>
                    </a:ext>
                  </a:extLst>
                </a:gridCol>
              </a:tblGrid>
              <a:tr h="21347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ALUTs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FFs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RAMs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DSPs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1207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Prediction</a:t>
                      </a:r>
                      <a:r>
                        <a:rPr lang="en-US" altLang="ko-KR" sz="1200" baseline="0"/>
                        <a:t> core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5,231 (5%)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13,477 (6%)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80 (16%)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0.5 (1%)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35196"/>
                  </a:ext>
                </a:extLst>
              </a:tr>
              <a:tr h="234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Available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109,572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219,144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514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200">
                          <a:effectLst/>
                        </a:rPr>
                        <a:t>112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775565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9C173B7-94C6-4012-A70B-3E3F7A5F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36075"/>
              </p:ext>
            </p:extLst>
          </p:nvPr>
        </p:nvGraphicFramePr>
        <p:xfrm>
          <a:off x="5969247" y="2348197"/>
          <a:ext cx="5796196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898">
                  <a:extLst>
                    <a:ext uri="{9D8B030D-6E8A-4147-A177-3AD203B41FA5}">
                      <a16:colId xmlns:a16="http://schemas.microsoft.com/office/drawing/2014/main" val="2000183373"/>
                    </a:ext>
                  </a:extLst>
                </a:gridCol>
                <a:gridCol w="3214298">
                  <a:extLst>
                    <a:ext uri="{9D8B030D-6E8A-4147-A177-3AD203B41FA5}">
                      <a16:colId xmlns:a16="http://schemas.microsoft.com/office/drawing/2014/main" val="287013128"/>
                    </a:ext>
                  </a:extLst>
                </a:gridCol>
              </a:tblGrid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5CSEMA5F31C6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Logic utilization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10,215 / 32,070 (32%)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4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Total registers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20,581 ( ---- 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32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Total pins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241 / 457 (53%)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12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Total block memory bits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1,212,712</a:t>
                      </a:r>
                      <a:r>
                        <a:rPr lang="en-US" altLang="ko-KR" baseline="0"/>
                        <a:t> / 4,065,280 (30%)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60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Total RAM</a:t>
                      </a:r>
                      <a:r>
                        <a:rPr lang="en-US" altLang="ko-KR" baseline="0"/>
                        <a:t> Blocks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261 / 397 (66%)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2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Total DSP Blocks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19 / 87</a:t>
                      </a:r>
                      <a:r>
                        <a:rPr lang="en-US" altLang="ko-KR" baseline="0"/>
                        <a:t> (22%)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106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91521F-E181-4E58-ADA2-939379C2CE61}"/>
              </a:ext>
            </a:extLst>
          </p:cNvPr>
          <p:cNvSpPr txBox="1"/>
          <p:nvPr/>
        </p:nvSpPr>
        <p:spPr>
          <a:xfrm>
            <a:off x="5969247" y="1742222"/>
            <a:ext cx="579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cs typeface="Arial"/>
              </a:rPr>
              <a:t>Fitter Summary</a:t>
            </a:r>
            <a:endParaRPr lang="ko-KR" altLang="en-US" sz="2800">
              <a:cs typeface="Arial"/>
            </a:endParaRPr>
          </a:p>
          <a:p>
            <a:endParaRPr lang="ko-KR" altLang="en-US" sz="2800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1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3"/>
    </mc:Choice>
    <mc:Fallback xmlns="">
      <p:transition spd="slow" advTm="35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F014EB-FC0E-4290-9F71-14A30D40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ko-KR" altLang="en-US" err="1">
                <a:cs typeface="Arial"/>
              </a:rPr>
              <a:t>Dataset</a:t>
            </a:r>
            <a:r>
              <a:rPr lang="en-US" altLang="ko-KR">
                <a:cs typeface="Arial"/>
              </a:rPr>
              <a:t>:</a:t>
            </a:r>
            <a:r>
              <a:rPr lang="ko-KR" altLang="en-US">
                <a:cs typeface="Arial"/>
              </a:rPr>
              <a:t> </a:t>
            </a:r>
            <a:r>
              <a:rPr lang="en-US" altLang="ko-KR">
                <a:cs typeface="Arial"/>
              </a:rPr>
              <a:t>MNIST</a:t>
            </a:r>
          </a:p>
          <a:p>
            <a:pPr marL="742632" lvl="1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cs typeface="Arial"/>
            </a:endParaRPr>
          </a:p>
          <a:p>
            <a:pPr marL="1201420" lvl="2" indent="-287020"/>
            <a:endParaRPr lang="ko-KR" altLang="en-US">
              <a:cs typeface="Arial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FE1EF7-4B9A-4784-A1C3-F38B42AD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E98A64-512F-4C7F-8343-B45CE015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CABD2-7AF0-49A8-BE5D-AAC44F25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9DAE812-7026-42BF-8244-AB22EE34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sz="4000">
                <a:solidFill>
                  <a:srgbClr val="000000"/>
                </a:solidFill>
                <a:latin typeface="Arial" panose="020B0604020202020204" pitchFamily="34" charset="0"/>
              </a:rPr>
              <a:t>Results: I</a:t>
            </a:r>
            <a:r>
              <a:rPr lang="fr-FR" altLang="ko-KR" sz="40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mplementation</a:t>
            </a:r>
            <a:r>
              <a:rPr lang="fr-FR" altLang="ko-KR" sz="4000">
                <a:solidFill>
                  <a:srgbClr val="000000"/>
                </a:solidFill>
                <a:latin typeface="Arial" panose="020B0604020202020204" pitchFamily="34" charset="0"/>
              </a:rPr>
              <a:t> of Accelerator</a:t>
            </a:r>
            <a:r>
              <a:rPr lang="fr-FR" altLang="ko-KR" sz="400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on </a:t>
            </a:r>
            <a:r>
              <a:rPr lang="fr-FR" altLang="ko-KR" sz="40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DE1-SoC</a:t>
            </a:r>
            <a:endParaRPr lang="ko-KR" altLang="en-US" sz="40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34E985-F4BA-4E3C-9096-ACCBDCB56E9C}"/>
              </a:ext>
            </a:extLst>
          </p:cNvPr>
          <p:cNvGrpSpPr/>
          <p:nvPr/>
        </p:nvGrpSpPr>
        <p:grpSpPr>
          <a:xfrm>
            <a:off x="752021" y="4154014"/>
            <a:ext cx="5044020" cy="2094743"/>
            <a:chOff x="-768614" y="1436664"/>
            <a:chExt cx="12707297" cy="4719843"/>
          </a:xfrm>
        </p:grpSpPr>
        <p:pic>
          <p:nvPicPr>
            <p:cNvPr id="15" name="내용 개체 틀 7">
              <a:extLst>
                <a:ext uri="{FF2B5EF4-FFF2-40B4-BE49-F238E27FC236}">
                  <a16:creationId xmlns:a16="http://schemas.microsoft.com/office/drawing/2014/main" id="{70C377C0-BAB1-4284-9EC2-245A7B54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4338" y="1436664"/>
              <a:ext cx="6599723" cy="471984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7DAA66-99E6-4B6F-BA57-9054517D95FC}"/>
                </a:ext>
              </a:extLst>
            </p:cNvPr>
            <p:cNvSpPr txBox="1"/>
            <p:nvPr/>
          </p:nvSpPr>
          <p:spPr>
            <a:xfrm>
              <a:off x="3715348" y="4658706"/>
              <a:ext cx="1341652" cy="4566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8087805-67D2-4EBB-AE6A-04F2EF88C6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2301" y="4174567"/>
              <a:ext cx="1625472" cy="5094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7544D95-DA46-4D40-A466-5033C9D22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61891" y="1436664"/>
              <a:ext cx="2776792" cy="2464672"/>
            </a:xfrm>
            <a:prstGeom prst="rect">
              <a:avLst/>
            </a:prstGeom>
          </p:spPr>
        </p:pic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5913592-B3F5-45A6-A730-9EAC57DEDF1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5514199" y="1715678"/>
              <a:ext cx="5036088" cy="2185658"/>
            </a:xfrm>
            <a:prstGeom prst="bentConnector4">
              <a:avLst>
                <a:gd name="adj1" fmla="val 66914"/>
                <a:gd name="adj2" fmla="val 11045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B5E919-A80E-48C3-9AF1-B92D988700C3}"/>
                </a:ext>
              </a:extLst>
            </p:cNvPr>
            <p:cNvSpPr txBox="1"/>
            <p:nvPr/>
          </p:nvSpPr>
          <p:spPr>
            <a:xfrm>
              <a:off x="9543546" y="4290804"/>
              <a:ext cx="1938300" cy="76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Picture display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ED4998-78D5-45CD-ADF9-CF8A739D1609}"/>
                </a:ext>
              </a:extLst>
            </p:cNvPr>
            <p:cNvSpPr txBox="1"/>
            <p:nvPr/>
          </p:nvSpPr>
          <p:spPr>
            <a:xfrm>
              <a:off x="-651471" y="3797159"/>
              <a:ext cx="3475905" cy="5950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cs typeface="Arial"/>
                </a:rPr>
                <a:t>Predict / target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824F6B-41C6-42D0-BB62-17888B1C52BB}"/>
                </a:ext>
              </a:extLst>
            </p:cNvPr>
            <p:cNvSpPr txBox="1"/>
            <p:nvPr/>
          </p:nvSpPr>
          <p:spPr>
            <a:xfrm>
              <a:off x="3696296" y="5103570"/>
              <a:ext cx="1766632" cy="4566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/>
            </a:p>
          </p:txBody>
        </p:sp>
        <p:cxnSp>
          <p:nvCxnSpPr>
            <p:cNvPr id="23" name="직선 연결선 11">
              <a:extLst>
                <a:ext uri="{FF2B5EF4-FFF2-40B4-BE49-F238E27FC236}">
                  <a16:creationId xmlns:a16="http://schemas.microsoft.com/office/drawing/2014/main" id="{AE8E652C-802F-4483-8136-1C78AC8E61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41549" y="4832429"/>
              <a:ext cx="1354749" cy="3373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FE67C3-A396-4CD6-9F94-247A9E05E272}"/>
                </a:ext>
              </a:extLst>
            </p:cNvPr>
            <p:cNvSpPr txBox="1"/>
            <p:nvPr/>
          </p:nvSpPr>
          <p:spPr>
            <a:xfrm>
              <a:off x="-768614" y="4517227"/>
              <a:ext cx="3354518" cy="5950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cs typeface="Arial"/>
                </a:rPr>
                <a:t>Correct / wrong</a:t>
              </a:r>
            </a:p>
          </p:txBody>
        </p:sp>
      </p:grp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9F7DFE-B5AC-4424-8A7B-0178AC2C4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1762" y="2155957"/>
            <a:ext cx="1904538" cy="1696338"/>
          </a:xfrm>
          <a:prstGeom prst="rect">
            <a:avLst/>
          </a:prstGeom>
        </p:spPr>
      </p:pic>
      <p:pic>
        <p:nvPicPr>
          <p:cNvPr id="10" name="그림 9" descr="텍스트, 실내, 벽이(가) 표시된 사진&#10;&#10;자동 생성된 설명">
            <a:extLst>
              <a:ext uri="{FF2B5EF4-FFF2-40B4-BE49-F238E27FC236}">
                <a16:creationId xmlns:a16="http://schemas.microsoft.com/office/drawing/2014/main" id="{6AA7AF83-4408-4369-95B6-CE93E06451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8428"/>
          <a:stretch/>
        </p:blipFill>
        <p:spPr>
          <a:xfrm>
            <a:off x="6395961" y="1472972"/>
            <a:ext cx="4202703" cy="4520239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0"/>
    </mc:Choice>
    <mc:Fallback xmlns="">
      <p:transition spd="slow" advTm="40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" x="6191250" y="3721100"/>
          <p14:tracePt t="120" x="6191250" y="3702050"/>
          <p14:tracePt t="127" x="6165850" y="3683000"/>
          <p14:tracePt t="139" x="6146800" y="3663950"/>
          <p14:tracePt t="146" x="6115050" y="3625850"/>
          <p14:tracePt t="151" x="6083300" y="3587750"/>
          <p14:tracePt t="158" x="6045200" y="3530600"/>
          <p14:tracePt t="172" x="6000750" y="3479800"/>
          <p14:tracePt t="179" x="5937250" y="3416300"/>
          <p14:tracePt t="186" x="5880100" y="3352800"/>
          <p14:tracePt t="193" x="5803900" y="3263900"/>
          <p14:tracePt t="200" x="5721350" y="3181350"/>
          <p14:tracePt t="215" x="5454650" y="2984500"/>
          <p14:tracePt t="222" x="5283200" y="2806700"/>
          <p14:tracePt t="235" x="5124450" y="2622550"/>
          <p14:tracePt t="241" x="5022850" y="2514600"/>
          <p14:tracePt t="248" x="4908550" y="2393950"/>
          <p14:tracePt t="262" x="4718050" y="2235200"/>
          <p14:tracePt t="271" x="4667250" y="2184400"/>
          <p14:tracePt t="283" x="4610100" y="2127250"/>
          <p14:tracePt t="290" x="4572000" y="2095500"/>
          <p14:tracePt t="297" x="4533900" y="2063750"/>
          <p14:tracePt t="304" x="4495800" y="2038350"/>
          <p14:tracePt t="311" x="4445000" y="2000250"/>
          <p14:tracePt t="325" x="4381500" y="1962150"/>
          <p14:tracePt t="332" x="4324350" y="1943100"/>
          <p14:tracePt t="340" x="4222750" y="1911350"/>
          <p14:tracePt t="347" x="4102100" y="1879600"/>
          <p14:tracePt t="353" x="3905250" y="1860550"/>
          <p14:tracePt t="359" x="3689350" y="1822450"/>
          <p14:tracePt t="373" x="3473450" y="1803400"/>
          <p14:tracePt t="380" x="3352800" y="1778000"/>
          <p14:tracePt t="387" x="3219450" y="1778000"/>
          <p14:tracePt t="394" x="3111500" y="1778000"/>
          <p14:tracePt t="401" x="3009900" y="1778000"/>
          <p14:tracePt t="409" x="2914650" y="1778000"/>
          <p14:tracePt t="416" x="2787650" y="1778000"/>
          <p14:tracePt t="429" x="2628900" y="1778000"/>
          <p14:tracePt t="436" x="2546350" y="1778000"/>
          <p14:tracePt t="443" x="2457450" y="1778000"/>
          <p14:tracePt t="450" x="2387600" y="1778000"/>
          <p14:tracePt t="457" x="2330450" y="1778000"/>
          <p14:tracePt t="464" x="2286000" y="1778000"/>
          <p14:tracePt t="472" x="2260600" y="1778000"/>
          <p14:tracePt t="484" x="2235200" y="1784350"/>
          <p14:tracePt t="491" x="2216150" y="1790700"/>
          <p14:tracePt t="505" x="2203450" y="1797050"/>
          <p14:tracePt t="512" x="2184400" y="1809750"/>
          <p14:tracePt t="519" x="2165350" y="1816100"/>
          <p14:tracePt t="533" x="2165350" y="1822450"/>
          <p14:tracePt t="541" x="2146300" y="1835150"/>
          <p14:tracePt t="548" x="2127250" y="1854200"/>
          <p14:tracePt t="554" x="2108200" y="1866900"/>
          <p14:tracePt t="561" x="2082800" y="1885950"/>
          <p14:tracePt t="568" x="2076450" y="1898650"/>
          <p14:tracePt t="583" x="2044700" y="1936750"/>
          <p14:tracePt t="595" x="2025650" y="1974850"/>
          <p14:tracePt t="602" x="2006600" y="2006600"/>
          <p14:tracePt t="611" x="1993900" y="2025650"/>
          <p14:tracePt t="618" x="1974850" y="2051050"/>
          <p14:tracePt t="623" x="1962150" y="2082800"/>
          <p14:tracePt t="637" x="1936750" y="2114550"/>
          <p14:tracePt t="644" x="1924050" y="2133600"/>
          <p14:tracePt t="651" x="1905000" y="2159000"/>
          <p14:tracePt t="658" x="1879600" y="2171700"/>
          <p14:tracePt t="665" x="1860550" y="2184400"/>
          <p14:tracePt t="673" x="1847850" y="2197100"/>
          <p14:tracePt t="680" x="1828800" y="2216150"/>
          <p14:tracePt t="693" x="1822450" y="2216150"/>
          <p14:tracePt t="700" x="1816100" y="2222500"/>
          <p14:tracePt t="707" x="1809750" y="2235200"/>
          <p14:tracePt t="714" x="1803400" y="2241550"/>
          <p14:tracePt t="720" x="1797050" y="2254250"/>
          <p14:tracePt t="727" x="1790700" y="2266950"/>
          <p14:tracePt t="743" x="1784350" y="2286000"/>
          <p14:tracePt t="755" x="1784350" y="2292350"/>
          <p14:tracePt t="762" x="1778000" y="2305050"/>
          <p14:tracePt t="769" x="1771650" y="2305050"/>
          <p14:tracePt t="776" x="1771650" y="2311400"/>
          <p14:tracePt t="783" x="1765300" y="2311400"/>
          <p14:tracePt t="797" x="1765300" y="2317750"/>
          <p14:tracePt t="805" x="1758950" y="2324100"/>
          <p14:tracePt t="812" x="1752600" y="2324100"/>
          <p14:tracePt t="819" x="1746250" y="2330450"/>
          <p14:tracePt t="825" x="1739900" y="2330450"/>
          <p14:tracePt t="832" x="1733550" y="2330450"/>
          <p14:tracePt t="845" x="1727200" y="2330450"/>
          <p14:tracePt t="852" x="1720850" y="2330450"/>
          <p14:tracePt t="859" x="1714500" y="2336800"/>
          <p14:tracePt t="866" x="1708150" y="2336800"/>
          <p14:tracePt t="875" x="1695450" y="2336800"/>
          <p14:tracePt t="881" x="1689100" y="2336800"/>
          <p14:tracePt t="887" x="1663700" y="2336800"/>
          <p14:tracePt t="901" x="1638300" y="2336800"/>
          <p14:tracePt t="908" x="1600200" y="2336800"/>
          <p14:tracePt t="915" x="1568450" y="2336800"/>
          <p14:tracePt t="922" x="1530350" y="2324100"/>
          <p14:tracePt t="929" x="1498600" y="2311400"/>
          <p14:tracePt t="936" x="1473200" y="2305050"/>
          <p14:tracePt t="944" x="1454150" y="2305050"/>
          <p14:tracePt t="951" x="1441450" y="2298700"/>
          <p14:tracePt t="963" x="1435100" y="2292350"/>
          <p14:tracePt t="1043" x="1435100" y="2286000"/>
          <p14:tracePt t="1048" x="1441450" y="2279650"/>
          <p14:tracePt t="1061" x="1473200" y="2279650"/>
          <p14:tracePt t="1069" x="1504950" y="2279650"/>
          <p14:tracePt t="1076" x="1562100" y="2279650"/>
          <p14:tracePt t="1081" x="1631950" y="2279650"/>
          <p14:tracePt t="1088" x="1708150" y="2279650"/>
          <p14:tracePt t="1102" x="1866900" y="2279650"/>
          <p14:tracePt t="1116" x="1917700" y="2279650"/>
          <p14:tracePt t="1123" x="1968500" y="2279650"/>
          <p14:tracePt t="1130" x="1993900" y="2279650"/>
          <p14:tracePt t="1138" x="2025650" y="2279650"/>
          <p14:tracePt t="1145" x="2044700" y="2279650"/>
          <p14:tracePt t="1152" x="2057400" y="2279650"/>
          <p14:tracePt t="1165" x="2082800" y="2279650"/>
          <p14:tracePt t="1172" x="2133600" y="2279650"/>
          <p14:tracePt t="1179" x="2171700" y="2279650"/>
          <p14:tracePt t="1186" x="2241550" y="2279650"/>
          <p14:tracePt t="1193" x="2305050" y="2298700"/>
          <p14:tracePt t="1200" x="2336800" y="2298700"/>
          <p14:tracePt t="1208" x="2368550" y="2311400"/>
          <p14:tracePt t="1220" x="2393950" y="2311400"/>
          <p14:tracePt t="1227" x="2406650" y="2317750"/>
          <p14:tracePt t="1234" x="2413000" y="2324100"/>
          <p14:tracePt t="1305" x="2425700" y="2324100"/>
          <p14:tracePt t="1320" x="2432050" y="2324100"/>
          <p14:tracePt t="1352" x="2438400" y="2324100"/>
          <p14:tracePt t="1792" x="2444750" y="2324100"/>
          <p14:tracePt t="1799" x="2451100" y="2324100"/>
          <p14:tracePt t="1818" x="2457450" y="2324100"/>
          <p14:tracePt t="1824" x="2470150" y="2324100"/>
          <p14:tracePt t="1838" x="2482850" y="2324100"/>
          <p14:tracePt t="1851" x="2495550" y="2324100"/>
          <p14:tracePt t="1858" x="2508250" y="2324100"/>
          <p14:tracePt t="1865" x="2514600" y="2324100"/>
          <p14:tracePt t="1873" x="2527300" y="2324100"/>
          <p14:tracePt t="1880" x="2533650" y="2324100"/>
          <p14:tracePt t="1893" x="2546350" y="2324100"/>
          <p14:tracePt t="1900" x="2552700" y="2324100"/>
          <p14:tracePt t="1907" x="2565400" y="2324100"/>
          <p14:tracePt t="1914" x="2571750" y="2324100"/>
          <p14:tracePt t="1920" x="2590800" y="2324100"/>
          <p14:tracePt t="1928" x="2603500" y="2324100"/>
          <p14:tracePt t="1943" x="2654300" y="2324100"/>
          <p14:tracePt t="1955" x="2679700" y="2324100"/>
          <p14:tracePt t="1962" x="2717800" y="2324100"/>
          <p14:tracePt t="1969" x="2762250" y="2324100"/>
          <p14:tracePt t="1976" x="2800350" y="2324100"/>
          <p14:tracePt t="1990" x="2882900" y="2324100"/>
          <p14:tracePt t="2004" x="2908300" y="2324100"/>
          <p14:tracePt t="2012" x="2946400" y="2324100"/>
          <p14:tracePt t="2019" x="2965450" y="2324100"/>
          <p14:tracePt t="2025" x="2984500" y="2324100"/>
          <p14:tracePt t="2032" x="2997200" y="2324100"/>
          <p14:tracePt t="2046" x="3009900" y="2317750"/>
          <p14:tracePt t="2053" x="3016250" y="2317750"/>
          <p14:tracePt t="2075" x="3028950" y="2311400"/>
          <p14:tracePt t="2090" x="3035300" y="2305050"/>
          <p14:tracePt t="2101" x="3041650" y="2305050"/>
          <p14:tracePt t="2108" x="3054350" y="2298700"/>
          <p14:tracePt t="2115" x="3067050" y="2292350"/>
          <p14:tracePt t="2122" x="3073400" y="2292350"/>
          <p14:tracePt t="2129" x="3086100" y="2286000"/>
          <p14:tracePt t="2136" x="3098800" y="2279650"/>
          <p14:tracePt t="4272" x="3098800" y="2286000"/>
          <p14:tracePt t="4704" x="3098800" y="2292350"/>
          <p14:tracePt t="4856" x="3098800" y="2298700"/>
          <p14:tracePt t="4873" x="3105150" y="2311400"/>
          <p14:tracePt t="4886" x="3117850" y="2311400"/>
          <p14:tracePt t="4900" x="3136900" y="2317750"/>
          <p14:tracePt t="4907" x="3149600" y="2317750"/>
          <p14:tracePt t="4914" x="3162300" y="2317750"/>
          <p14:tracePt t="4921" x="3181350" y="2317750"/>
          <p14:tracePt t="4928" x="3194050" y="2324100"/>
          <p14:tracePt t="4944" x="3232150" y="2336800"/>
          <p14:tracePt t="4950" x="3238500" y="2336800"/>
          <p14:tracePt t="4962" x="3257550" y="2336800"/>
          <p14:tracePt t="4969" x="3276600" y="2336800"/>
          <p14:tracePt t="4976" x="3295650" y="2336800"/>
          <p14:tracePt t="4983" x="3314700" y="2336800"/>
          <p14:tracePt t="4997" x="3333750" y="2343150"/>
          <p14:tracePt t="5004" x="3346450" y="2343150"/>
          <p14:tracePt t="5021" x="3352800" y="2343150"/>
          <p14:tracePt t="5025" x="3352800" y="2349500"/>
          <p14:tracePt t="5117" x="3365500" y="2349500"/>
          <p14:tracePt t="5121" x="3378200" y="2355850"/>
          <p14:tracePt t="5129" x="3390900" y="2355850"/>
          <p14:tracePt t="5136" x="3397250" y="2355850"/>
          <p14:tracePt t="5144" x="3403600" y="2362200"/>
          <p14:tracePt t="5157" x="3409950" y="2362200"/>
          <p14:tracePt t="5164" x="3416300" y="2362200"/>
          <p14:tracePt t="5171" x="3429000" y="2362200"/>
          <p14:tracePt t="5185" x="3435350" y="2362200"/>
          <p14:tracePt t="5192" x="3448050" y="2362200"/>
          <p14:tracePt t="5205" x="3460750" y="2362200"/>
          <p14:tracePt t="5214" x="3479800" y="2362200"/>
          <p14:tracePt t="5221" x="3498850" y="2362200"/>
          <p14:tracePt t="5226" x="3524250" y="2362200"/>
          <p14:tracePt t="5233" x="3549650" y="2362200"/>
          <p14:tracePt t="5240" x="3568700" y="2362200"/>
          <p14:tracePt t="5254" x="3619500" y="2343150"/>
          <p14:tracePt t="5269" x="3644900" y="2336800"/>
          <p14:tracePt t="5276" x="3657600" y="2336800"/>
          <p14:tracePt t="5282" x="3683000" y="2336800"/>
          <p14:tracePt t="5289" x="3721100" y="2324100"/>
          <p14:tracePt t="5296" x="3765550" y="2311400"/>
          <p14:tracePt t="5303" x="3803650" y="2298700"/>
          <p14:tracePt t="5316" x="3854450" y="2292350"/>
          <p14:tracePt t="5323" x="3905250" y="2286000"/>
          <p14:tracePt t="5330" x="3962400" y="2286000"/>
          <p14:tracePt t="5339" x="4019550" y="2273300"/>
          <p14:tracePt t="5346" x="4076700" y="2266950"/>
          <p14:tracePt t="5351" x="4140200" y="2254250"/>
          <p14:tracePt t="5365" x="4216400" y="2247900"/>
          <p14:tracePt t="5372" x="4279900" y="2247900"/>
          <p14:tracePt t="5379" x="4394200" y="2228850"/>
          <p14:tracePt t="5386" x="4483100" y="2222500"/>
          <p14:tracePt t="5393" x="4578350" y="2222500"/>
          <p14:tracePt t="5400" x="4705350" y="2222500"/>
          <p14:tracePt t="5415" x="4965700" y="2222500"/>
          <p14:tracePt t="5422" x="5086350" y="2222500"/>
          <p14:tracePt t="5434" x="5181600" y="2222500"/>
          <p14:tracePt t="5441" x="5264150" y="2222500"/>
          <p14:tracePt t="5448" x="5340350" y="2222500"/>
          <p14:tracePt t="5456" x="5397500" y="2222500"/>
          <p14:tracePt t="5471" x="5499100" y="2222500"/>
          <p14:tracePt t="5483" x="5543550" y="2222500"/>
          <p14:tracePt t="5490" x="5588000" y="2222500"/>
          <p14:tracePt t="5497" x="5626100" y="2222500"/>
          <p14:tracePt t="5504" x="5683250" y="2228850"/>
          <p14:tracePt t="5518" x="5797550" y="2266950"/>
          <p14:tracePt t="5532" x="5822950" y="2279650"/>
          <p14:tracePt t="5540" x="5835650" y="2292350"/>
          <p14:tracePt t="5547" x="5873750" y="2305050"/>
          <p14:tracePt t="5552" x="5873750" y="2317750"/>
          <p14:tracePt t="5559" x="5873750" y="2324100"/>
          <p14:tracePt t="5573" x="5873750" y="2330450"/>
          <p14:tracePt t="5809" x="5835650" y="2330450"/>
          <p14:tracePt t="5819" x="5816600" y="2330450"/>
          <p14:tracePt t="5826" x="5784850" y="2330450"/>
          <p14:tracePt t="5833" x="5772150" y="2330450"/>
          <p14:tracePt t="5850" x="5765800" y="2330450"/>
          <p14:tracePt t="5876" x="5778500" y="2330450"/>
          <p14:tracePt t="5882" x="5803900" y="2330450"/>
          <p14:tracePt t="5888" x="5848350" y="2330450"/>
          <p14:tracePt t="5902" x="5861050" y="2330450"/>
          <p14:tracePt t="5910" x="5873750" y="2330450"/>
          <p14:tracePt t="5923" x="5880100" y="2330450"/>
          <p14:tracePt t="5953" x="5886450" y="2330450"/>
          <p14:tracePt t="5960" x="5899150" y="2330450"/>
          <p14:tracePt t="5972" x="5911850" y="2330450"/>
          <p14:tracePt t="5979" x="5924550" y="2330450"/>
          <p14:tracePt t="5986" x="5937250" y="2330450"/>
          <p14:tracePt t="5993" x="5956300" y="2330450"/>
          <p14:tracePt t="5999" x="5962650" y="2330450"/>
          <p14:tracePt t="6015" x="5981700" y="2330450"/>
          <p14:tracePt t="6027" x="5988050" y="2330450"/>
          <p14:tracePt t="6034" x="5994400" y="2330450"/>
          <p14:tracePt t="6041" x="6007100" y="2330450"/>
          <p14:tracePt t="6048" x="6026150" y="2330450"/>
          <p14:tracePt t="6055" x="6032500" y="2330450"/>
          <p14:tracePt t="6070" x="6057900" y="2330450"/>
          <p14:tracePt t="6089" x="6083300" y="2330450"/>
          <p14:tracePt t="6097" x="6127750" y="2324100"/>
          <p14:tracePt t="6104" x="6146800" y="2311400"/>
          <p14:tracePt t="6111" x="6172200" y="2305050"/>
          <p14:tracePt t="6125" x="6191250" y="2305050"/>
          <p14:tracePt t="6131" x="6203950" y="2298700"/>
          <p14:tracePt t="6147" x="6216650" y="2298700"/>
          <p14:tracePt t="6177" x="6223000" y="2298700"/>
          <p14:tracePt t="6240" x="6229350" y="2298700"/>
          <p14:tracePt t="6255" x="6235700" y="2298700"/>
          <p14:tracePt t="6263" x="6242050" y="2298700"/>
          <p14:tracePt t="6272" x="6248400" y="2292350"/>
          <p14:tracePt t="6284" x="6248400" y="2286000"/>
          <p14:tracePt t="6291" x="6254750" y="2286000"/>
          <p14:tracePt t="6298" x="6261100" y="2286000"/>
          <p14:tracePt t="6305" x="6267450" y="2279650"/>
          <p14:tracePt t="6369" x="6273800" y="2279650"/>
          <p14:tracePt t="6376" x="6280150" y="2279650"/>
          <p14:tracePt t="6389" x="6286500" y="2279650"/>
          <p14:tracePt t="6396" x="6299200" y="2279650"/>
          <p14:tracePt t="6403" x="6305550" y="2279650"/>
          <p14:tracePt t="6411" x="6324600" y="2279650"/>
          <p14:tracePt t="6417" x="6337300" y="2279650"/>
          <p14:tracePt t="6423" x="6356350" y="2279650"/>
          <p14:tracePt t="6437" x="6381750" y="2279650"/>
          <p14:tracePt t="6444" x="6400800" y="2279650"/>
          <p14:tracePt t="6451" x="6413500" y="2286000"/>
          <p14:tracePt t="6458" x="6432550" y="2292350"/>
          <p14:tracePt t="6465" x="6445250" y="2292350"/>
          <p14:tracePt t="6473" x="6464300" y="2298700"/>
          <p14:tracePt t="6480" x="6470650" y="2298700"/>
          <p14:tracePt t="6494" x="6489700" y="2305050"/>
          <p14:tracePt t="6500" x="6496050" y="2305050"/>
          <p14:tracePt t="6507" x="6515100" y="2305050"/>
          <p14:tracePt t="6514" x="6527800" y="2305050"/>
          <p14:tracePt t="6521" x="6540500" y="2305050"/>
          <p14:tracePt t="6528" x="6565900" y="2305050"/>
          <p14:tracePt t="6542" x="6597650" y="2305050"/>
          <p14:tracePt t="6555" x="6604000" y="2305050"/>
          <p14:tracePt t="6562" x="6623050" y="2305050"/>
          <p14:tracePt t="6569" x="6629400" y="2305050"/>
          <p14:tracePt t="6576" x="6642100" y="2305050"/>
          <p14:tracePt t="6593" x="6654800" y="2305050"/>
          <p14:tracePt t="6604" x="6661150" y="2305050"/>
          <p14:tracePt t="6612" x="6673850" y="2305050"/>
          <p14:tracePt t="6619" x="6686550" y="2305050"/>
          <p14:tracePt t="6625" x="6711950" y="2305050"/>
          <p14:tracePt t="6632" x="6731000" y="2305050"/>
          <p14:tracePt t="6646" x="6756400" y="2305050"/>
          <p14:tracePt t="6652" x="6781800" y="2305050"/>
          <p14:tracePt t="6659" x="6807200" y="2305050"/>
          <p14:tracePt t="6666" x="6845300" y="2305050"/>
          <p14:tracePt t="6674" x="6877050" y="2305050"/>
          <p14:tracePt t="6681" x="6915150" y="2305050"/>
          <p14:tracePt t="6688" x="6953250" y="2305050"/>
          <p14:tracePt t="6701" x="6991350" y="2305050"/>
          <p14:tracePt t="6708" x="7023100" y="2305050"/>
          <p14:tracePt t="6715" x="7048500" y="2305050"/>
          <p14:tracePt t="6722" x="7086600" y="2305050"/>
          <p14:tracePt t="6729" x="7112000" y="2305050"/>
          <p14:tracePt t="6736" x="7156450" y="2305050"/>
          <p14:tracePt t="6744" x="7181850" y="2305050"/>
          <p14:tracePt t="6757" x="7194550" y="2305050"/>
          <p14:tracePt t="6764" x="7226300" y="2305050"/>
          <p14:tracePt t="6771" x="7245350" y="2305050"/>
          <p14:tracePt t="6778" x="7270750" y="2305050"/>
          <p14:tracePt t="6784" x="7296150" y="2305050"/>
          <p14:tracePt t="6792" x="7321550" y="2305050"/>
          <p14:tracePt t="6805" x="7346950" y="2305050"/>
          <p14:tracePt t="6813" x="7372350" y="2305050"/>
          <p14:tracePt t="6820" x="7391400" y="2305050"/>
          <p14:tracePt t="6826" x="7410450" y="2305050"/>
          <p14:tracePt t="6833" x="7429500" y="2305050"/>
          <p14:tracePt t="6840" x="7442200" y="2305050"/>
          <p14:tracePt t="6854" x="7461250" y="2305050"/>
          <p14:tracePt t="6876" x="7467600" y="2305050"/>
          <p14:tracePt t="7168" x="7461250" y="2305050"/>
          <p14:tracePt t="7175" x="7442200" y="2305050"/>
          <p14:tracePt t="7193" x="7429500" y="2305050"/>
          <p14:tracePt t="7203" x="7423150" y="2305050"/>
          <p14:tracePt t="7211" x="7404100" y="2305050"/>
          <p14:tracePt t="7218" x="7397750" y="2305050"/>
          <p14:tracePt t="7233" x="7385050" y="2305050"/>
          <p14:tracePt t="7245" x="7372350" y="2305050"/>
          <p14:tracePt t="7252" x="7366000" y="2305050"/>
          <p14:tracePt t="7424" x="7391400" y="2305050"/>
          <p14:tracePt t="7431" x="7416800" y="2305050"/>
          <p14:tracePt t="7443" x="7473950" y="2305050"/>
          <p14:tracePt t="7450" x="7505700" y="2305050"/>
          <p14:tracePt t="7457" x="7562850" y="2305050"/>
          <p14:tracePt t="7464" x="7613650" y="2298700"/>
          <p14:tracePt t="7471" x="7677150" y="2279650"/>
          <p14:tracePt t="7484" x="7747000" y="2273300"/>
          <p14:tracePt t="7491" x="7804150" y="2273300"/>
          <p14:tracePt t="7499" x="7861300" y="2273300"/>
          <p14:tracePt t="7505" x="7905750" y="2266950"/>
          <p14:tracePt t="7512" x="7950200" y="2260600"/>
          <p14:tracePt t="7520" x="7988300" y="2254250"/>
          <p14:tracePt t="7533" x="8007350" y="2247900"/>
          <p14:tracePt t="7541" x="8020050" y="2241550"/>
          <p14:tracePt t="7548" x="8032750" y="2235200"/>
          <p14:tracePt t="7554" x="8045450" y="2235200"/>
          <p14:tracePt t="7561" x="8064500" y="2228850"/>
          <p14:tracePt t="7567" x="8070850" y="2228850"/>
          <p14:tracePt t="7582" x="8077200" y="2222500"/>
          <p14:tracePt t="7588" x="8108950" y="2216150"/>
          <p14:tracePt t="7595" x="8115300" y="2216150"/>
          <p14:tracePt t="7602" x="8153400" y="2209800"/>
          <p14:tracePt t="7610" x="8178800" y="2209800"/>
          <p14:tracePt t="7617" x="8210550" y="2203450"/>
          <p14:tracePt t="7623" x="8235950" y="2203450"/>
          <p14:tracePt t="7637" x="8248650" y="2197100"/>
          <p14:tracePt t="7644" x="8261350" y="2197100"/>
          <p14:tracePt t="7651" x="8274050" y="2197100"/>
          <p14:tracePt t="7658" x="8286750" y="2197100"/>
          <p14:tracePt t="7665" x="8286750" y="2190750"/>
          <p14:tracePt t="7681" x="8293100" y="2190750"/>
          <p14:tracePt t="7693" x="8299450" y="2190750"/>
          <p14:tracePt t="7699" x="8305800" y="2190750"/>
          <p14:tracePt t="7706" x="8318500" y="2190750"/>
          <p14:tracePt t="7713" x="8331200" y="2190750"/>
          <p14:tracePt t="7720" x="8350250" y="2190750"/>
          <p14:tracePt t="7728" x="8356600" y="2190750"/>
          <p14:tracePt t="7742" x="8394700" y="2190750"/>
          <p14:tracePt t="7755" x="8413750" y="2190750"/>
          <p14:tracePt t="7762" x="8426450" y="2190750"/>
          <p14:tracePt t="7769" x="8445500" y="2190750"/>
          <p14:tracePt t="7776" x="8464550" y="2190750"/>
          <p14:tracePt t="7790" x="8496300" y="2190750"/>
          <p14:tracePt t="7804" x="8515350" y="2190750"/>
          <p14:tracePt t="7812" x="8534400" y="2190750"/>
          <p14:tracePt t="7819" x="8559800" y="2190750"/>
          <p14:tracePt t="7824" x="8578850" y="2190750"/>
          <p14:tracePt t="7832" x="8591550" y="2190750"/>
          <p14:tracePt t="7845" x="8610600" y="2190750"/>
          <p14:tracePt t="7852" x="8636000" y="2190750"/>
          <p14:tracePt t="7859" x="8655050" y="2190750"/>
          <p14:tracePt t="7866" x="8680450" y="2190750"/>
          <p14:tracePt t="7874" x="8705850" y="2190750"/>
          <p14:tracePt t="7881" x="8737600" y="2190750"/>
          <p14:tracePt t="7887" x="8763000" y="2190750"/>
          <p14:tracePt t="7901" x="8782050" y="2190750"/>
          <p14:tracePt t="7908" x="8794750" y="2190750"/>
          <p14:tracePt t="7915" x="8813800" y="2190750"/>
          <p14:tracePt t="7929" x="8826500" y="2190750"/>
          <p14:tracePt t="7936" x="8839200" y="2190750"/>
          <p14:tracePt t="7944" x="8845550" y="2190750"/>
          <p14:tracePt t="7956" x="8851900" y="2190750"/>
          <p14:tracePt t="7963" x="8864600" y="2190750"/>
          <p14:tracePt t="7970" x="8877300" y="2190750"/>
          <p14:tracePt t="7977" x="8890000" y="2190750"/>
          <p14:tracePt t="7984" x="8896350" y="2190750"/>
          <p14:tracePt t="7998" x="8921750" y="2190750"/>
          <p14:tracePt t="8013" x="8934450" y="2190750"/>
          <p14:tracePt t="8020" x="8940800" y="2190750"/>
          <p14:tracePt t="8033" x="8953500" y="2190750"/>
          <p14:tracePt t="8057" x="8959850" y="2190750"/>
          <p14:tracePt t="8082" x="8966200" y="2190750"/>
          <p14:tracePt t="8105" x="8972550" y="2190750"/>
          <p14:tracePt t="8128" x="8978900" y="2190750"/>
          <p14:tracePt t="8145" x="8985250" y="2190750"/>
          <p14:tracePt t="8152" x="8997950" y="2190750"/>
          <p14:tracePt t="8170" x="9004300" y="2190750"/>
          <p14:tracePt t="8188" x="9010650" y="2190750"/>
          <p14:tracePt t="8193" x="9017000" y="2190750"/>
          <p14:tracePt t="8289" x="9023350" y="2190750"/>
          <p14:tracePt t="8297" x="9036050" y="2190750"/>
          <p14:tracePt t="8313" x="9048750" y="2190750"/>
          <p14:tracePt t="8324" x="9055100" y="2190750"/>
          <p14:tracePt t="8340" x="9067800" y="2197100"/>
          <p14:tracePt t="8429" x="9074150" y="2197100"/>
          <p14:tracePt t="8441" x="9086850" y="2197100"/>
          <p14:tracePt t="8448" x="9093200" y="2197100"/>
          <p14:tracePt t="8462" x="9112250" y="2203450"/>
          <p14:tracePt t="8477" x="9124950" y="2209800"/>
          <p14:tracePt t="8482" x="9131300" y="2209800"/>
          <p14:tracePt t="8489" x="9137650" y="2209800"/>
          <p14:tracePt t="8496" x="9144000" y="2216150"/>
          <p14:tracePt t="8570" x="9150350" y="2216150"/>
          <p14:tracePt t="8580" x="9156700" y="2216150"/>
          <p14:tracePt t="8587" x="9163050" y="2222500"/>
          <p14:tracePt t="8594" x="9182100" y="2222500"/>
          <p14:tracePt t="8600" x="9194800" y="2222500"/>
          <p14:tracePt t="8619" x="9201150" y="2222500"/>
          <p14:tracePt t="8628" x="9213850" y="2228850"/>
          <p14:tracePt t="8760" x="9220200" y="2235200"/>
          <p14:tracePt t="8920" x="9226550" y="2235200"/>
          <p14:tracePt t="8928" x="9232900" y="2235200"/>
          <p14:tracePt t="8949" x="9239250" y="2235200"/>
          <p14:tracePt t="8955" x="9245600" y="2235200"/>
          <p14:tracePt t="8962" x="9251950" y="2235200"/>
          <p14:tracePt t="9007" x="9258300" y="2235200"/>
          <p14:tracePt t="9026" x="9264650" y="2235200"/>
          <p14:tracePt t="9032" x="9271000" y="2235200"/>
          <p14:tracePt t="9046" x="9296400" y="2235200"/>
          <p14:tracePt t="9060" x="9309100" y="2235200"/>
          <p14:tracePt t="9067" x="9321800" y="2235200"/>
          <p14:tracePt t="9075" x="9328150" y="2235200"/>
          <p14:tracePt t="9081" x="9334500" y="2235200"/>
          <p14:tracePt t="9094" x="9359900" y="2235200"/>
          <p14:tracePt t="9108" x="9366250" y="2235200"/>
          <p14:tracePt t="9116" x="9378950" y="2235200"/>
          <p14:tracePt t="9122" x="9385300" y="2241550"/>
          <p14:tracePt t="9129" x="9398000" y="2241550"/>
          <p14:tracePt t="9145" x="9404350" y="2241550"/>
          <p14:tracePt t="9157" x="9410700" y="2241550"/>
          <p14:tracePt t="9164" x="9417050" y="2241550"/>
          <p14:tracePt t="9178" x="9423400" y="2241550"/>
          <p14:tracePt t="9185" x="9436100" y="2241550"/>
          <p14:tracePt t="9191" x="9455150" y="2241550"/>
          <p14:tracePt t="9205" x="9461500" y="2241550"/>
          <p14:tracePt t="9213" x="9474200" y="2241550"/>
          <p14:tracePt t="9220" x="9486900" y="2241550"/>
          <p14:tracePt t="9226" x="9499600" y="2241550"/>
          <p14:tracePt t="9233" x="9512300" y="2241550"/>
          <p14:tracePt t="9240" x="9518650" y="2241550"/>
          <p14:tracePt t="9254" x="9525000" y="2241550"/>
          <p14:tracePt t="9306" x="9531350" y="2241550"/>
          <p14:tracePt t="9312" x="9537700" y="2241550"/>
          <p14:tracePt t="9329" x="9544050" y="2241550"/>
          <p14:tracePt t="9338" x="9550400" y="2241550"/>
          <p14:tracePt t="9345" x="9563100" y="2241550"/>
          <p14:tracePt t="9369" x="9569450" y="2241550"/>
          <p14:tracePt t="9448" x="9575800" y="2241550"/>
          <p14:tracePt t="9472" x="9582150" y="2241550"/>
          <p14:tracePt t="9489" x="9588500" y="2241550"/>
          <p14:tracePt t="9497" x="9594850" y="2241550"/>
          <p14:tracePt t="9504" x="9601200" y="2241550"/>
          <p14:tracePt t="9521" x="9607550" y="2241550"/>
          <p14:tracePt t="9532" x="9613900" y="2241550"/>
          <p14:tracePt t="9784" x="9613900" y="2247900"/>
          <p14:tracePt t="9811" x="9607550" y="2247900"/>
          <p14:tracePt t="9825" x="9601200" y="2254250"/>
          <p14:tracePt t="9873" x="9588500" y="2254250"/>
          <p14:tracePt t="9880" x="9588500" y="2260600"/>
          <p14:tracePt t="9893" x="9569450" y="2260600"/>
          <p14:tracePt t="9900" x="9556750" y="2266950"/>
          <p14:tracePt t="9907" x="9531350" y="2279650"/>
          <p14:tracePt t="9914" x="9505950" y="2286000"/>
          <p14:tracePt t="9921" x="9474200" y="2305050"/>
          <p14:tracePt t="9943" x="9423400" y="2336800"/>
          <p14:tracePt t="9951" x="9404350" y="2349500"/>
          <p14:tracePt t="9962" x="9372600" y="2381250"/>
          <p14:tracePt t="9969" x="9353550" y="2400300"/>
          <p14:tracePt t="9976" x="9321800" y="2432050"/>
          <p14:tracePt t="9983" x="9290050" y="2489200"/>
          <p14:tracePt t="9997" x="9264650" y="2533650"/>
          <p14:tracePt t="10004" x="9239250" y="2578100"/>
          <p14:tracePt t="10012" x="9232900" y="2616200"/>
          <p14:tracePt t="10019" x="9188450" y="2679700"/>
          <p14:tracePt t="10025" x="9150350" y="2768600"/>
          <p14:tracePt t="10032" x="9118600" y="2876550"/>
          <p14:tracePt t="10046" x="9048750" y="3041650"/>
          <p14:tracePt t="10060" x="9017000" y="3098800"/>
          <p14:tracePt t="10067" x="8991600" y="3162300"/>
          <p14:tracePt t="10075" x="8978900" y="3200400"/>
          <p14:tracePt t="10082" x="8966200" y="3238500"/>
          <p14:tracePt t="10088" x="8959850" y="3251200"/>
          <p14:tracePt t="10101" x="8953500" y="3263900"/>
          <p14:tracePt t="10115" x="8947150" y="3276600"/>
          <p14:tracePt t="10122" x="8940800" y="3289300"/>
          <p14:tracePt t="10136" x="8934450" y="3295650"/>
          <p14:tracePt t="10153" x="8921750" y="3308350"/>
          <p14:tracePt t="10164" x="8909050" y="3321050"/>
          <p14:tracePt t="10171" x="8902700" y="3327400"/>
          <p14:tracePt t="10178" x="8890000" y="3346450"/>
          <p14:tracePt t="10184" x="8883650" y="3352800"/>
          <p14:tracePt t="10191" x="8870950" y="3365500"/>
          <p14:tracePt t="10205" x="8870950" y="3371850"/>
          <p14:tracePt t="10214" x="8864600" y="3371850"/>
          <p14:tracePt t="10220" x="8858250" y="3384550"/>
          <p14:tracePt t="10226" x="8851900" y="3397250"/>
          <p14:tracePt t="10233" x="8845550" y="3403600"/>
          <p14:tracePt t="10240" x="8845550" y="3409950"/>
          <p14:tracePt t="10254" x="8845550" y="3448050"/>
          <p14:tracePt t="10269" x="8845550" y="3460750"/>
          <p14:tracePt t="10276" x="8845550" y="3479800"/>
          <p14:tracePt t="10282" x="8851900" y="3492500"/>
          <p14:tracePt t="10289" x="8870950" y="3505200"/>
          <p14:tracePt t="10296" x="8877300" y="3505200"/>
          <p14:tracePt t="10313" x="8883650" y="3505200"/>
          <p14:tracePt t="10323" x="8870950" y="3498850"/>
          <p14:tracePt t="10664" x="8858250" y="3498850"/>
          <p14:tracePt t="10673" x="8826500" y="3486150"/>
          <p14:tracePt t="10680" x="8813800" y="3486150"/>
          <p14:tracePt t="10694" x="8756650" y="3479800"/>
          <p14:tracePt t="10708" x="8743950" y="3479800"/>
          <p14:tracePt t="10715" x="8731250" y="3479800"/>
          <p14:tracePt t="10721" x="8724900" y="3479800"/>
          <p14:tracePt t="10736" x="8724900" y="3473450"/>
          <p14:tracePt t="10754" x="8724900" y="3467100"/>
          <p14:tracePt t="10763" x="8718550" y="3467100"/>
          <p14:tracePt t="10770" x="8718550" y="3460750"/>
          <p14:tracePt t="10777" x="8712200" y="3460750"/>
          <p14:tracePt t="10784" x="8705850" y="3460750"/>
          <p14:tracePt t="10802" x="8699500" y="3460750"/>
          <p14:tracePt t="10813" x="8686800" y="3460750"/>
          <p14:tracePt t="10826" x="8680450" y="3460750"/>
          <p14:tracePt t="10833" x="8674100" y="3460750"/>
          <p14:tracePt t="10839" x="8667750" y="3460750"/>
          <p14:tracePt t="10853" x="8661400" y="3467100"/>
          <p14:tracePt t="10860" x="8661400" y="3492500"/>
          <p14:tracePt t="10868" x="8661400" y="3517900"/>
          <p14:tracePt t="10875" x="8661400" y="3562350"/>
          <p14:tracePt t="10881" x="8661400" y="3613150"/>
          <p14:tracePt t="10888" x="8661400" y="3683000"/>
          <p14:tracePt t="10902" x="8680450" y="3860800"/>
          <p14:tracePt t="10916" x="8686800" y="3917950"/>
          <p14:tracePt t="10923" x="8686800" y="3930650"/>
          <p14:tracePt t="10930" x="8699500" y="4032250"/>
          <p14:tracePt t="10937" x="8712200" y="4108450"/>
          <p14:tracePt t="10945" x="8718550" y="4184650"/>
          <p14:tracePt t="10957" x="8763000" y="4349750"/>
          <p14:tracePt t="10964" x="8820150" y="4540250"/>
          <p14:tracePt t="10971" x="8858250" y="4692650"/>
          <p14:tracePt t="10978" x="8915400" y="4838700"/>
          <p14:tracePt t="10985" x="8966200" y="4965700"/>
          <p14:tracePt t="10992" x="9023350" y="5092700"/>
          <p14:tracePt t="11006" x="9055100" y="5187950"/>
          <p14:tracePt t="11014" x="9067800" y="5213350"/>
          <p14:tracePt t="11027" x="9074150" y="5238750"/>
          <p14:tracePt t="11034" x="9080500" y="5251450"/>
          <p14:tracePt t="11041" x="9080500" y="5270500"/>
          <p14:tracePt t="11048" x="9093200" y="5283200"/>
          <p14:tracePt t="11062" x="9099550" y="5283200"/>
          <p14:tracePt t="11070" x="9112250" y="5289550"/>
          <p14:tracePt t="11077" x="9118600" y="5289550"/>
          <p14:tracePt t="11089" x="9131300" y="5289550"/>
          <p14:tracePt t="11096" x="9137650" y="5302250"/>
          <p14:tracePt t="11112" x="9137650" y="5314950"/>
          <p14:tracePt t="11124" x="9137650" y="5321300"/>
          <p14:tracePt t="11131" x="9137650" y="5334000"/>
          <p14:tracePt t="11139" x="9137650" y="5340350"/>
          <p14:tracePt t="11146" x="9112250" y="5340350"/>
          <p14:tracePt t="11152" x="9112250" y="5378450"/>
          <p14:tracePt t="11159" x="9105900" y="5378450"/>
          <p14:tracePt t="11414" x="9086850" y="5365750"/>
          <p14:tracePt t="11427" x="9067800" y="5346700"/>
          <p14:tracePt t="11434" x="9061450" y="5340350"/>
          <p14:tracePt t="11441" x="9042400" y="5340350"/>
          <p14:tracePt t="11448" x="9023350" y="5340350"/>
          <p14:tracePt t="11463" x="9004300" y="5340350"/>
          <p14:tracePt t="11477" x="8997950" y="5340350"/>
          <p14:tracePt t="11482" x="8997950" y="5365750"/>
          <p14:tracePt t="11489" x="8997950" y="5410200"/>
          <p14:tracePt t="11496" x="8997950" y="5422900"/>
          <p14:tracePt t="11503" x="8997950" y="5461000"/>
          <p14:tracePt t="11517" x="8997950" y="5473700"/>
          <p14:tracePt t="11525" x="8997950" y="5499100"/>
          <p14:tracePt t="11531" x="8997950" y="5505450"/>
          <p14:tracePt t="11539" x="8997950" y="5518150"/>
          <p14:tracePt t="11546" x="8997950" y="5537200"/>
          <p14:tracePt t="11552" x="8997950" y="5556250"/>
          <p14:tracePt t="11566" x="8997950" y="5619750"/>
          <p14:tracePt t="11580" x="8985250" y="5657850"/>
          <p14:tracePt t="11587" x="8966200" y="5702300"/>
          <p14:tracePt t="11594" x="8953500" y="5734050"/>
          <p14:tracePt t="11600" x="8928100" y="5772150"/>
          <p14:tracePt t="11609" x="8902700" y="5797550"/>
          <p14:tracePt t="11615" x="8890000" y="5816600"/>
          <p14:tracePt t="11628" x="8877300" y="5835650"/>
          <p14:tracePt t="11635" x="8870950" y="5842000"/>
          <p14:tracePt t="11642" x="8870950" y="5854700"/>
          <p14:tracePt t="11649" x="8858250" y="5867400"/>
          <p14:tracePt t="11656" x="8851900" y="5873750"/>
          <p14:tracePt t="11671" x="8851900" y="5886450"/>
          <p14:tracePt t="11684" x="8845550" y="5899150"/>
          <p14:tracePt t="11691" x="8845550" y="5918200"/>
          <p14:tracePt t="11698" x="8832850" y="5930900"/>
          <p14:tracePt t="11705" x="8826500" y="5962650"/>
          <p14:tracePt t="11711" x="8807450" y="5988050"/>
          <p14:tracePt t="11726" x="8801100" y="6007100"/>
          <p14:tracePt t="11732" x="8782050" y="6026150"/>
          <p14:tracePt t="11741" x="8775700" y="6038850"/>
          <p14:tracePt t="11747" x="8756650" y="6070600"/>
          <p14:tracePt t="11753" x="8750300" y="6076950"/>
          <p14:tracePt t="11760" x="8743950" y="6083300"/>
          <p14:tracePt t="11767" x="8737600" y="6096000"/>
          <p14:tracePt t="11785" x="8731250" y="6102350"/>
          <p14:tracePt t="11882" x="8731250" y="6108700"/>
          <p14:tracePt t="11904" x="8724900" y="6115050"/>
          <p14:tracePt t="11920" x="8718550" y="6121400"/>
          <p14:tracePt t="11952" x="8712200" y="6127750"/>
          <p14:tracePt t="12072" x="8699500" y="6127750"/>
          <p14:tracePt t="12089" x="8693150" y="6127750"/>
          <p14:tracePt t="12105" x="8680450" y="6127750"/>
          <p14:tracePt t="12112" x="8674100" y="6127750"/>
          <p14:tracePt t="12186" x="8667750" y="6127750"/>
          <p14:tracePt t="12211" x="8661400" y="6121400"/>
          <p14:tracePt t="12225" x="8655050" y="6121400"/>
          <p14:tracePt t="12250" x="8655050" y="6115050"/>
          <p14:tracePt t="12568" x="8648700" y="6108700"/>
          <p14:tracePt t="12576" x="8648700" y="6102350"/>
          <p14:tracePt t="12589" x="8642350" y="6102350"/>
          <p14:tracePt t="12596" x="8642350" y="6096000"/>
          <p14:tracePt t="12611" x="8636000" y="6089650"/>
          <p14:tracePt t="12618" x="8629650" y="6089650"/>
          <p14:tracePt t="12768" x="8629650" y="6083300"/>
          <p14:tracePt t="12866" x="8623300" y="6083300"/>
          <p14:tracePt t="12912" x="8623300" y="6076950"/>
          <p14:tracePt t="12951" x="8616950" y="6076950"/>
          <p14:tracePt t="13400" x="8616950" y="6070600"/>
          <p14:tracePt t="13448" x="8616950" y="6064250"/>
          <p14:tracePt t="13496" x="8616950" y="6057900"/>
          <p14:tracePt t="13520" x="8616950" y="6051550"/>
          <p14:tracePt t="14080" x="8616950" y="6045200"/>
          <p14:tracePt t="14088" x="8623300" y="6045200"/>
          <p14:tracePt t="14128" x="8636000" y="6045200"/>
          <p14:tracePt t="14136" x="8642350" y="6045200"/>
          <p14:tracePt t="14162" x="8648700" y="6045200"/>
          <p14:tracePt t="14528" x="8655050" y="6045200"/>
          <p14:tracePt t="14544" x="8667750" y="6045200"/>
          <p14:tracePt t="14557" x="8686800" y="6045200"/>
          <p14:tracePt t="14564" x="8705850" y="6045200"/>
          <p14:tracePt t="14571" x="8724900" y="6045200"/>
          <p14:tracePt t="14578" x="8737600" y="6045200"/>
          <p14:tracePt t="14584" x="8756650" y="6045200"/>
          <p14:tracePt t="14592" x="8769350" y="6045200"/>
          <p14:tracePt t="14606" x="8775700" y="6045200"/>
          <p14:tracePt t="14613" x="8782050" y="6045200"/>
          <p14:tracePt t="14620" x="8788400" y="6045200"/>
          <p14:tracePt t="14633" x="8794750" y="6045200"/>
          <p14:tracePt t="14640" x="8801100" y="6045200"/>
          <p14:tracePt t="14654" x="8820150" y="6045200"/>
          <p14:tracePt t="14669" x="8832850" y="6045200"/>
          <p14:tracePt t="14676" x="8839200" y="6045200"/>
          <p14:tracePt t="14682" x="8851900" y="6045200"/>
          <p14:tracePt t="14689" x="8858250" y="6045200"/>
          <p14:tracePt t="16264" x="8864600" y="6051550"/>
          <p14:tracePt t="17624" x="8864600" y="6057900"/>
          <p14:tracePt t="17640" x="8864600" y="6064250"/>
          <p14:tracePt t="17816" x="8864600" y="6070600"/>
          <p14:tracePt t="18488" x="8864600" y="6083300"/>
          <p14:tracePt t="18503" x="8864600" y="6089650"/>
          <p14:tracePt t="18520" x="8851900" y="6102350"/>
          <p14:tracePt t="18528" x="8851900" y="6108700"/>
          <p14:tracePt t="18535" x="8845550" y="6115050"/>
          <p14:tracePt t="18543" x="8839200" y="6115050"/>
          <p14:tracePt t="18556" x="8832850" y="6127750"/>
          <p14:tracePt t="18563" x="8820150" y="6127750"/>
          <p14:tracePt t="18583" x="8813800" y="6134100"/>
          <p14:tracePt t="18607" x="8801100" y="6134100"/>
          <p14:tracePt t="18623" x="8794750" y="6134100"/>
          <p14:tracePt t="18632" x="8782050" y="6134100"/>
          <p14:tracePt t="18639" x="8769350" y="6134100"/>
          <p14:tracePt t="18653" x="8756650" y="6134100"/>
          <p14:tracePt t="18660" x="8750300" y="6134100"/>
          <p14:tracePt t="18667" x="8737600" y="6134100"/>
          <p14:tracePt t="18675" x="8724900" y="6134100"/>
          <p14:tracePt t="18682" x="8705850" y="6127750"/>
          <p14:tracePt t="18695" x="8699500" y="6127750"/>
          <p14:tracePt t="18708" x="8693150" y="6127750"/>
          <p14:tracePt t="18903" x="8693150" y="6121400"/>
          <p14:tracePt t="18919" x="8693150" y="6115050"/>
          <p14:tracePt t="18927" x="8693150" y="6108700"/>
          <p14:tracePt t="18943" x="8693150" y="6102350"/>
          <p14:tracePt t="18975" x="8699500" y="6102350"/>
          <p14:tracePt t="18983" x="8699500" y="6096000"/>
          <p14:tracePt t="18997" x="8699500" y="6089650"/>
          <p14:tracePt t="19026" x="8699500" y="6083300"/>
          <p14:tracePt t="19032" x="8705850" y="6083300"/>
          <p14:tracePt t="19046" x="8705850" y="6076950"/>
          <p14:tracePt t="19060" x="8705850" y="6070600"/>
          <p14:tracePt t="19095" x="8712200" y="6064250"/>
          <p14:tracePt t="19272" x="8712200" y="6057900"/>
          <p14:tracePt t="19279" x="8699500" y="6051550"/>
          <p14:tracePt t="19293" x="8693150" y="6051550"/>
          <p14:tracePt t="19300" x="8686800" y="6045200"/>
          <p14:tracePt t="19307" x="8667750" y="6045200"/>
          <p14:tracePt t="19314" x="8661400" y="6045200"/>
          <p14:tracePt t="19321" x="8648700" y="6045200"/>
          <p14:tracePt t="19335" x="8636000" y="6045200"/>
          <p14:tracePt t="19544" x="8642350" y="6057900"/>
          <p14:tracePt t="19575" x="8648700" y="6064250"/>
          <p14:tracePt t="19583" x="8655050" y="6064250"/>
          <p14:tracePt t="19617" x="8661400" y="6064250"/>
          <p14:tracePt t="19625" x="8667750" y="6070600"/>
          <p14:tracePt t="19671" x="8674100" y="6070600"/>
          <p14:tracePt t="19680" x="8674100" y="6076950"/>
          <p14:tracePt t="19719" x="8686800" y="6076950"/>
          <p14:tracePt t="19759" x="8686800" y="6083300"/>
          <p14:tracePt t="19767" x="8693150" y="6083300"/>
          <p14:tracePt t="19778" x="8699500" y="6089650"/>
          <p14:tracePt t="19785" x="8705850" y="6096000"/>
          <p14:tracePt t="19814" x="8712200" y="6096000"/>
          <p14:tracePt t="19903" x="8712200" y="6102350"/>
          <p14:tracePt t="19928" x="8712200" y="6108700"/>
          <p14:tracePt t="19968" x="8705850" y="6108700"/>
          <p14:tracePt t="19975" x="8699500" y="6108700"/>
          <p14:tracePt t="19986" x="8693150" y="6108700"/>
          <p14:tracePt t="19993" x="8686800" y="6108700"/>
          <p14:tracePt t="20000" x="8680450" y="6108700"/>
          <p14:tracePt t="20008" x="8674100" y="6115050"/>
          <p14:tracePt t="20025" x="8667750" y="6115050"/>
          <p14:tracePt t="20103" x="8661400" y="6115050"/>
          <p14:tracePt t="20135" x="8661400" y="6121400"/>
          <p14:tracePt t="20175" x="8661400" y="6127750"/>
          <p14:tracePt t="20215" x="8667750" y="6134100"/>
          <p14:tracePt t="20232" x="8674100" y="6140450"/>
          <p14:tracePt t="20263" x="8680450" y="6146800"/>
          <p14:tracePt t="20296" x="8686800" y="6159500"/>
          <p14:tracePt t="20385" x="8674100" y="6159500"/>
          <p14:tracePt t="20401" x="8648700" y="6134100"/>
          <p14:tracePt t="20408" x="8636000" y="6127750"/>
          <p14:tracePt t="20415" x="8616950" y="6121400"/>
          <p14:tracePt t="20428" x="8610600" y="6108700"/>
          <p14:tracePt t="20436" x="8604250" y="6108700"/>
          <p14:tracePt t="20443" x="8591550" y="6096000"/>
          <p14:tracePt t="20449" x="8585200" y="6096000"/>
          <p14:tracePt t="20464" x="8572500" y="6089650"/>
          <p14:tracePt t="20535" x="8566150" y="6089650"/>
          <p14:tracePt t="20559" x="8559800" y="6089650"/>
          <p14:tracePt t="20575" x="8553450" y="6089650"/>
          <p14:tracePt t="20589" x="8547100" y="6083300"/>
          <p14:tracePt t="20631" x="8540750" y="6083300"/>
          <p14:tracePt t="20639" x="8534400" y="6083300"/>
          <p14:tracePt t="20651" x="8528050" y="6083300"/>
          <p14:tracePt t="20658" x="8521700" y="6083300"/>
          <p14:tracePt t="20666" x="8496300" y="6076950"/>
          <p14:tracePt t="20673" x="8483600" y="6076950"/>
          <p14:tracePt t="20686" x="8458200" y="6070600"/>
          <p14:tracePt t="20693" x="8439150" y="6064250"/>
          <p14:tracePt t="20699" x="8407400" y="6057900"/>
          <p14:tracePt t="20707" x="8382000" y="6045200"/>
          <p14:tracePt t="20713" x="8362950" y="6045200"/>
          <p14:tracePt t="20720" x="8337550" y="6032500"/>
          <p14:tracePt t="20735" x="8293100" y="6013450"/>
          <p14:tracePt t="20742" x="8280400" y="6013450"/>
          <p14:tracePt t="20755" x="8267700" y="6013450"/>
          <p14:tracePt t="20936" x="8305800" y="6013450"/>
          <p14:tracePt t="20942" x="8318500" y="6013450"/>
          <p14:tracePt t="20956" x="8343900" y="6013450"/>
          <p14:tracePt t="20963" x="8369300" y="6013450"/>
          <p14:tracePt t="20970" x="8394700" y="6013450"/>
          <p14:tracePt t="20977" x="8426450" y="6013450"/>
          <p14:tracePt t="20984" x="8451850" y="6013450"/>
          <p14:tracePt t="20992" x="8470900" y="6013450"/>
          <p14:tracePt t="20999" x="8489950" y="6013450"/>
          <p14:tracePt t="21023" x="8496300" y="6013450"/>
          <p14:tracePt t="21062" x="8502650" y="6013450"/>
          <p14:tracePt t="21067" x="8515350" y="6013450"/>
          <p14:tracePt t="21074" x="8528050" y="6013450"/>
          <p14:tracePt t="21081" x="8553450" y="6013450"/>
          <p14:tracePt t="21088" x="8566150" y="6013450"/>
          <p14:tracePt t="21096" x="8604250" y="6013450"/>
          <p14:tracePt t="21109" x="8623300" y="6013450"/>
          <p14:tracePt t="21116" x="8642350" y="6013450"/>
          <p14:tracePt t="21123" x="8661400" y="6013450"/>
          <p14:tracePt t="21131" x="8674100" y="6013450"/>
          <p14:tracePt t="21138" x="8686800" y="6013450"/>
          <p14:tracePt t="21144" x="8699500" y="6013450"/>
          <p14:tracePt t="21158" x="8699500" y="6007100"/>
          <p14:tracePt t="21165" x="8705850" y="6007100"/>
          <p14:tracePt t="21171" x="8731250" y="6000750"/>
          <p14:tracePt t="21185" x="8743950" y="6000750"/>
          <p14:tracePt t="21194" x="8750300" y="6000750"/>
          <p14:tracePt t="21200" x="8763000" y="6000750"/>
          <p14:tracePt t="21213" x="8775700" y="6000750"/>
          <p14:tracePt t="21220" x="8794750" y="6000750"/>
          <p14:tracePt t="21227" x="8807450" y="6000750"/>
          <p14:tracePt t="21234" x="8813800" y="6000750"/>
          <p14:tracePt t="21241" x="8832850" y="6000750"/>
          <p14:tracePt t="21248" x="8839200" y="6000750"/>
          <p14:tracePt t="21255" x="8851900" y="5994400"/>
          <p14:tracePt t="21271" x="8858250" y="5994400"/>
          <p14:tracePt t="21282" x="8870950" y="5994400"/>
          <p14:tracePt t="21289" x="8877300" y="5988050"/>
          <p14:tracePt t="21520" x="8877300" y="5994400"/>
          <p14:tracePt t="21545" x="8877300" y="6000750"/>
          <p14:tracePt t="21552" x="8877300" y="6007100"/>
          <p14:tracePt t="21564" x="8870950" y="6013450"/>
          <p14:tracePt t="21578" x="8864600" y="6019800"/>
          <p14:tracePt t="21585" x="8864600" y="6026150"/>
          <p14:tracePt t="21593" x="8851900" y="6032500"/>
          <p14:tracePt t="21600" x="8851900" y="6045200"/>
          <p14:tracePt t="21612" x="8851900" y="6051550"/>
          <p14:tracePt t="21619" x="8839200" y="6057900"/>
          <p14:tracePt t="21626" x="8839200" y="6064250"/>
          <p14:tracePt t="21642" x="8832850" y="6064250"/>
          <p14:tracePt t="21654" x="8826500" y="6076950"/>
          <p14:tracePt t="21662" x="8820150" y="6083300"/>
          <p14:tracePt t="21675" x="8813800" y="6089650"/>
          <p14:tracePt t="21682" x="8807450" y="6096000"/>
          <p14:tracePt t="21696" x="8794750" y="6108700"/>
          <p14:tracePt t="21703" x="8788400" y="6115050"/>
          <p14:tracePt t="21717" x="8782050" y="6121400"/>
          <p14:tracePt t="21723" x="8775700" y="6121400"/>
          <p14:tracePt t="21731" x="8769350" y="6134100"/>
          <p14:tracePt t="21744" x="8750300" y="6146800"/>
          <p14:tracePt t="21775" x="8750300" y="6153150"/>
          <p14:tracePt t="21831" x="8743950" y="6159500"/>
          <p14:tracePt t="21936" x="8743950" y="6165850"/>
          <p14:tracePt t="22344" x="8743950" y="6172200"/>
          <p14:tracePt t="22368" x="8743950" y="6178550"/>
          <p14:tracePt t="22488" x="8743950" y="6184900"/>
          <p14:tracePt t="22512" x="8743950" y="6191250"/>
          <p14:tracePt t="22552" x="8743950" y="6197600"/>
          <p14:tracePt t="23039" x="8743950" y="6203950"/>
          <p14:tracePt t="23058" x="8743950" y="6210300"/>
          <p14:tracePt t="23296" x="8756650" y="6210300"/>
          <p14:tracePt t="23304" x="8775700" y="6210300"/>
          <p14:tracePt t="23317" x="8801100" y="6210300"/>
          <p14:tracePt t="23324" x="8820150" y="6210300"/>
          <p14:tracePt t="23332" x="8851900" y="6210300"/>
          <p14:tracePt t="23339" x="8896350" y="6203950"/>
          <p14:tracePt t="23345" x="8940800" y="6197600"/>
          <p14:tracePt t="23352" x="8991600" y="6191250"/>
          <p14:tracePt t="23365" x="9036050" y="6184900"/>
          <p14:tracePt t="23372" x="9080500" y="6172200"/>
          <p14:tracePt t="23379" x="9124950" y="6165850"/>
          <p14:tracePt t="23386" x="9169400" y="6146800"/>
          <p14:tracePt t="23395" x="9207500" y="6146800"/>
          <p14:tracePt t="23401" x="9232900" y="6134100"/>
          <p14:tracePt t="23407" x="9245600" y="6134100"/>
          <p14:tracePt t="23421" x="9258300" y="6121400"/>
          <p14:tracePt t="23435" x="9264650" y="6115050"/>
          <p14:tracePt t="23449" x="9277350" y="6108700"/>
          <p14:tracePt t="23490" x="9277350" y="6102350"/>
          <p14:tracePt t="23497" x="9277350" y="6096000"/>
          <p14:tracePt t="23504" x="9296400" y="6076950"/>
          <p14:tracePt t="23521" x="9302750" y="6064250"/>
          <p14:tracePt t="23533" x="9302750" y="6051550"/>
          <p14:tracePt t="23539" x="9309100" y="6051550"/>
          <p14:tracePt t="23546" x="9309100" y="6038850"/>
          <p14:tracePt t="23553" x="9315450" y="6026150"/>
          <p14:tracePt t="23568" x="9321800" y="6019800"/>
          <p14:tracePt t="23636" x="9328150" y="6007100"/>
          <p14:tracePt t="23643" x="9340850" y="5988050"/>
          <p14:tracePt t="23650" x="9347200" y="5975350"/>
          <p14:tracePt t="23657" x="9353550" y="5962650"/>
          <p14:tracePt t="23666" x="9372600" y="5937250"/>
          <p14:tracePt t="23672" x="9398000" y="5918200"/>
          <p14:tracePt t="23685" x="9436100" y="5892800"/>
          <p14:tracePt t="23692" x="9480550" y="5867400"/>
          <p14:tracePt t="23699" x="9525000" y="5848350"/>
          <p14:tracePt t="23706" x="9563100" y="5835650"/>
          <p14:tracePt t="23713" x="9601200" y="5822950"/>
          <p14:tracePt t="23720" x="9613900" y="5810250"/>
          <p14:tracePt t="23735" x="9645650" y="5791200"/>
          <p14:tracePt t="23747" x="9664700" y="5778500"/>
          <p14:tracePt t="23755" x="9683750" y="5753100"/>
          <p14:tracePt t="23761" x="9728200" y="5721350"/>
          <p14:tracePt t="23768" x="9766300" y="5689600"/>
          <p14:tracePt t="23782" x="9880600" y="5581650"/>
          <p14:tracePt t="23790" x="9950450" y="5524500"/>
          <p14:tracePt t="23803" x="10013950" y="5480050"/>
          <p14:tracePt t="23810" x="10039350" y="5448300"/>
          <p14:tracePt t="23817" x="10096500" y="5410200"/>
          <p14:tracePt t="23824" x="10134600" y="5378450"/>
          <p14:tracePt t="23831" x="10160000" y="5365750"/>
          <p14:tracePt t="23845" x="10166350" y="5359400"/>
          <p14:tracePt t="23852" x="10179050" y="5346700"/>
          <p14:tracePt t="23860" x="10185400" y="5346700"/>
          <p14:tracePt t="23873" x="10191750" y="5334000"/>
          <p14:tracePt t="23887" x="10204450" y="5314950"/>
          <p14:tracePt t="23900" x="10210800" y="5308600"/>
          <p14:tracePt t="23907" x="10223500" y="5295900"/>
          <p14:tracePt t="23914" x="10229850" y="5289550"/>
          <p14:tracePt t="23921" x="10229850" y="5276850"/>
          <p14:tracePt t="23929" x="10236200" y="5276850"/>
          <p14:tracePt t="23936" x="10242550" y="5264150"/>
          <p14:tracePt t="23950" x="10248900" y="5264150"/>
          <p14:tracePt t="23995" x="10248900" y="5257800"/>
          <p14:tracePt t="24009" x="10261600" y="5245100"/>
          <p14:tracePt t="24018" x="10267950" y="5245100"/>
          <p14:tracePt t="24040" x="10274300" y="5232400"/>
          <p14:tracePt t="24048" x="10280650" y="5232400"/>
          <p14:tracePt t="24061" x="10287000" y="5219700"/>
          <p14:tracePt t="24068" x="10293350" y="5219700"/>
          <p14:tracePt t="24074" x="10293350" y="5213350"/>
          <p14:tracePt t="24081" x="10299700" y="5213350"/>
          <p14:tracePt t="24088" x="10306050" y="5213350"/>
          <p14:tracePt t="24103" x="10318750" y="5200650"/>
          <p14:tracePt t="24116" x="10318750" y="5194300"/>
          <p14:tracePt t="24122" x="10331450" y="5181600"/>
          <p14:tracePt t="24131" x="10350500" y="5175250"/>
          <p14:tracePt t="24137" x="10363200" y="5168900"/>
          <p14:tracePt t="24151" x="10401300" y="5143500"/>
          <p14:tracePt t="24164" x="10420350" y="5130800"/>
          <p14:tracePt t="24171" x="10433050" y="5118100"/>
          <p14:tracePt t="24178" x="10445750" y="5105400"/>
          <p14:tracePt t="24193" x="10452100" y="5099050"/>
          <p14:tracePt t="24211" x="10452100" y="5092700"/>
          <p14:tracePt t="24226" x="10452100" y="5080000"/>
          <p14:tracePt t="24234" x="10458450" y="5054600"/>
          <p14:tracePt t="24240" x="10464800" y="5048250"/>
          <p14:tracePt t="24247" x="10471150" y="5035550"/>
          <p14:tracePt t="24262" x="10490200" y="5016500"/>
          <p14:tracePt t="24275" x="10490200" y="5010150"/>
          <p14:tracePt t="24282" x="10496550" y="5003800"/>
          <p14:tracePt t="24297" x="10502900" y="5003800"/>
          <p14:tracePt t="24378" x="10509250" y="4997450"/>
          <p14:tracePt t="24711" x="10515600" y="4997450"/>
          <p14:tracePt t="25423" x="10509250" y="4997450"/>
          <p14:tracePt t="25464" x="10502900" y="4997450"/>
          <p14:tracePt t="25712" x="10502900" y="5003800"/>
          <p14:tracePt t="25719" x="10496550" y="5003800"/>
          <p14:tracePt t="25921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75BCAC-998D-442F-8A4E-7BAF8630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E1112-249E-442D-B0EF-B010E255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50FA6-0C24-4E14-9FD1-DCAEA4C4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18725CB-7A27-4A4F-9F6D-C37C4BE9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and Discussion</a:t>
            </a:r>
            <a:endParaRPr lang="ko-KR" altLang="en-US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A0D807D8-13B1-46C5-B5EA-65556B9E0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4179530"/>
              </p:ext>
            </p:extLst>
          </p:nvPr>
        </p:nvGraphicFramePr>
        <p:xfrm>
          <a:off x="304800" y="1540036"/>
          <a:ext cx="11578280" cy="20030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4040">
                  <a:extLst>
                    <a:ext uri="{9D8B030D-6E8A-4147-A177-3AD203B41FA5}">
                      <a16:colId xmlns:a16="http://schemas.microsoft.com/office/drawing/2014/main" val="2029118517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4062607242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2414776195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4157072154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1709264327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1988967292"/>
                    </a:ext>
                  </a:extLst>
                </a:gridCol>
                <a:gridCol w="1654040">
                  <a:extLst>
                    <a:ext uri="{9D8B030D-6E8A-4147-A177-3AD203B41FA5}">
                      <a16:colId xmlns:a16="http://schemas.microsoft.com/office/drawing/2014/main" val="3137539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Layer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Operation Count (OP)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Time</a:t>
                      </a:r>
                    </a:p>
                    <a:p>
                      <a:pPr algn="ctr" latinLnBrk="1"/>
                      <a:r>
                        <a:rPr lang="en-US" altLang="ko-KR" sz="1400"/>
                        <a:t>(Not Accelerated)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Speed (OP/s)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Time (Accelerated)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Accelerate Speed</a:t>
                      </a:r>
                    </a:p>
                    <a:p>
                      <a:pPr algn="ctr" latinLnBrk="1"/>
                      <a:r>
                        <a:rPr lang="en-US" altLang="ko-KR" sz="1200"/>
                        <a:t>(OP/s)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Speedup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49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Conv1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381,542,400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1,545 </a:t>
                      </a:r>
                      <a:r>
                        <a:rPr lang="en-US" altLang="ko-KR" sz="1400" err="1"/>
                        <a:t>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246,953,009 OPS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36  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10.6 GOPS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43x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640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PrimaryCaps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5,913,331,816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34,932 </a:t>
                      </a:r>
                      <a:r>
                        <a:rPr lang="en-US" altLang="ko-KR" sz="1400" err="1"/>
                        <a:t>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169,281,226 OPS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817 </a:t>
                      </a:r>
                      <a:r>
                        <a:rPr lang="en-US" altLang="ko-KR" sz="1400" err="1"/>
                        <a:t>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10.9 GOPS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64.4x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42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Prediction-Vector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111,006,720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3,645 </a:t>
                      </a:r>
                      <a:r>
                        <a:rPr lang="en-US" altLang="ko-KR" sz="1400" err="1"/>
                        <a:t>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30,454,518 OPS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825 </a:t>
                      </a:r>
                      <a:r>
                        <a:rPr lang="en-US" altLang="ko-KR" sz="1400" err="1"/>
                        <a:t>ms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/>
                        <a:t>0.135 GOPS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4.4x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8602872"/>
                  </a:ext>
                </a:extLst>
              </a:tr>
              <a:tr h="3723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Multiplication : 4 Operations / Add : 1 Operations</a:t>
                      </a:r>
                      <a:endParaRPr lang="ko-KR" alt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137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D947C9A-0BD4-49BF-BBA5-1042548EA944}"/>
                  </a:ext>
                </a:extLst>
              </p14:cNvPr>
              <p14:cNvContentPartPr/>
              <p14:nvPr/>
            </p14:nvContentPartPr>
            <p14:xfrm>
              <a:off x="8296889" y="2850073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D947C9A-0BD4-49BF-BBA5-1042548EA9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7889" y="28410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65871FD-3CA5-4842-8A98-68D8DBE14175}"/>
                  </a:ext>
                </a:extLst>
              </p14:cNvPr>
              <p14:cNvContentPartPr/>
              <p14:nvPr/>
            </p14:nvContentPartPr>
            <p14:xfrm>
              <a:off x="8710529" y="2917753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65871FD-3CA5-4842-8A98-68D8DBE141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1529" y="29087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A260746-C084-49D5-BEFC-5EBFC4C47CC8}"/>
                  </a:ext>
                </a:extLst>
              </p14:cNvPr>
              <p14:cNvContentPartPr/>
              <p14:nvPr/>
            </p14:nvContentPartPr>
            <p14:xfrm>
              <a:off x="8547449" y="266323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A260746-C084-49D5-BEFC-5EBFC4C47C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8449" y="2654233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9EC4303B-CDAB-4C3F-8BDA-2D2A480C0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475650"/>
              </p:ext>
            </p:extLst>
          </p:nvPr>
        </p:nvGraphicFramePr>
        <p:xfrm>
          <a:off x="-336981" y="4947445"/>
          <a:ext cx="11487581" cy="1374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60" name="내용 개체 틀 8">
            <a:extLst>
              <a:ext uri="{FF2B5EF4-FFF2-40B4-BE49-F238E27FC236}">
                <a16:creationId xmlns:a16="http://schemas.microsoft.com/office/drawing/2014/main" id="{C5FB3725-8B0B-450B-A20D-4C4BCC644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691801"/>
              </p:ext>
            </p:extLst>
          </p:nvPr>
        </p:nvGraphicFramePr>
        <p:xfrm>
          <a:off x="842961" y="3738685"/>
          <a:ext cx="10177464" cy="1408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5A7C4660-53AF-4302-A4F6-B1CFDE156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31"/>
    </mc:Choice>
    <mc:Fallback xmlns="">
      <p:transition spd="slow" advTm="5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" x="3136900" y="989013"/>
          <p14:tracePt t="52" x="3130550" y="984250"/>
          <p14:tracePt t="57" x="3114675" y="977900"/>
          <p14:tracePt t="60" x="3108325" y="977900"/>
          <p14:tracePt t="61" x="3103563" y="977900"/>
          <p14:tracePt t="64" x="3097213" y="977900"/>
          <p14:tracePt t="65" x="3090863" y="973138"/>
          <p14:tracePt t="68" x="3086100" y="973138"/>
          <p14:tracePt t="70" x="3079750" y="973138"/>
          <p14:tracePt t="71" x="3074988" y="973138"/>
          <p14:tracePt t="73" x="3074988" y="966788"/>
          <p14:tracePt t="74" x="3068638" y="966788"/>
          <p14:tracePt t="76" x="3063875" y="962025"/>
          <p14:tracePt t="78" x="3052763" y="962025"/>
          <p14:tracePt t="80" x="3046413" y="962025"/>
          <p14:tracePt t="81" x="3041650" y="955675"/>
          <p14:tracePt t="83" x="3035300" y="955675"/>
          <p14:tracePt t="84" x="3035300" y="949325"/>
          <p14:tracePt t="85" x="3028950" y="949325"/>
          <p14:tracePt t="86" x="3024188" y="949325"/>
          <p14:tracePt t="87" x="3017838" y="949325"/>
          <p14:tracePt t="89" x="3013075" y="949325"/>
          <p14:tracePt t="90" x="3006725" y="944563"/>
          <p14:tracePt t="91" x="3001963" y="944563"/>
          <p14:tracePt t="92" x="2995613" y="938213"/>
          <p14:tracePt t="95" x="2984500" y="938213"/>
          <p14:tracePt t="97" x="2979738" y="933450"/>
          <p14:tracePt t="98" x="2968625" y="933450"/>
          <p14:tracePt t="99" x="2968625" y="927100"/>
          <p14:tracePt t="100" x="2962275" y="927100"/>
          <p14:tracePt t="101" x="2955925" y="927100"/>
          <p14:tracePt t="102" x="2951163" y="922338"/>
          <p14:tracePt t="104" x="2940050" y="915988"/>
          <p14:tracePt t="105" x="2933700" y="915988"/>
          <p14:tracePt t="107" x="2922588" y="915988"/>
          <p14:tracePt t="108" x="2922588" y="911225"/>
          <p14:tracePt t="109" x="2917825" y="911225"/>
          <p14:tracePt t="111" x="2911475" y="911225"/>
          <p14:tracePt t="112" x="2911475" y="904875"/>
          <p14:tracePt t="113" x="2900363" y="904875"/>
          <p14:tracePt t="116" x="2895600" y="904875"/>
          <p14:tracePt t="119" x="2889250" y="904875"/>
          <p14:tracePt t="120" x="2882900" y="900113"/>
          <p14:tracePt t="125" x="2882900" y="893763"/>
          <p14:tracePt t="126" x="2878138" y="893763"/>
          <p14:tracePt t="219" x="2882900" y="893763"/>
          <p14:tracePt t="221" x="2889250" y="893763"/>
          <p14:tracePt t="224" x="2895600" y="893763"/>
          <p14:tracePt t="226" x="2900363" y="893763"/>
          <p14:tracePt t="229" x="2906713" y="893763"/>
          <p14:tracePt t="230" x="2911475" y="893763"/>
          <p14:tracePt t="232" x="2917825" y="887413"/>
          <p14:tracePt t="234" x="2928938" y="887413"/>
          <p14:tracePt t="236" x="2933700" y="887413"/>
          <p14:tracePt t="238" x="2944813" y="887413"/>
          <p14:tracePt t="240" x="2951163" y="887413"/>
          <p14:tracePt t="241" x="2955925" y="887413"/>
          <p14:tracePt t="243" x="2968625" y="887413"/>
          <p14:tracePt t="245" x="2973388" y="882650"/>
          <p14:tracePt t="246" x="2979738" y="882650"/>
          <p14:tracePt t="247" x="2984500" y="882650"/>
          <p14:tracePt t="248" x="2995613" y="882650"/>
          <p14:tracePt t="250" x="3001963" y="882650"/>
          <p14:tracePt t="251" x="3006725" y="882650"/>
          <p14:tracePt t="253" x="3017838" y="882650"/>
          <p14:tracePt t="254" x="3024188" y="882650"/>
          <p14:tracePt t="257" x="3035300" y="882650"/>
          <p14:tracePt t="257" x="3041650" y="882650"/>
          <p14:tracePt t="258" x="3046413" y="882650"/>
          <p14:tracePt t="259" x="3052763" y="882650"/>
          <p14:tracePt t="260" x="3057525" y="882650"/>
          <p14:tracePt t="261" x="3063875" y="882650"/>
          <p14:tracePt t="262" x="3074988" y="882650"/>
          <p14:tracePt t="264" x="3079750" y="882650"/>
          <p14:tracePt t="265" x="3090863" y="882650"/>
          <p14:tracePt t="267" x="3097213" y="882650"/>
          <p14:tracePt t="268" x="3108325" y="882650"/>
          <p14:tracePt t="271" x="3119438" y="882650"/>
          <p14:tracePt t="272" x="3130550" y="882650"/>
          <p14:tracePt t="273" x="3136900" y="882650"/>
          <p14:tracePt t="274" x="3148013" y="882650"/>
          <p14:tracePt t="275" x="3152775" y="882650"/>
          <p14:tracePt t="277" x="3159125" y="882650"/>
          <p14:tracePt t="277" x="3163888" y="882650"/>
          <p14:tracePt t="278" x="3176588" y="882650"/>
          <p14:tracePt t="279" x="3181350" y="882650"/>
          <p14:tracePt t="280" x="3187700" y="882650"/>
          <p14:tracePt t="281" x="3198813" y="882650"/>
          <p14:tracePt t="282" x="3203575" y="882650"/>
          <p14:tracePt t="285" x="3221038" y="887413"/>
          <p14:tracePt t="286" x="3225800" y="887413"/>
          <p14:tracePt t="286" x="3238500" y="887413"/>
          <p14:tracePt t="287" x="3243263" y="893763"/>
          <p14:tracePt t="288" x="3254375" y="893763"/>
          <p14:tracePt t="289" x="3260725" y="893763"/>
          <p14:tracePt t="291" x="3276600" y="893763"/>
          <p14:tracePt t="292" x="3282950" y="900113"/>
          <p14:tracePt t="293" x="3294063" y="900113"/>
          <p14:tracePt t="294" x="3298825" y="900113"/>
          <p14:tracePt t="295" x="3305175" y="900113"/>
          <p14:tracePt t="296" x="3322638" y="904875"/>
          <p14:tracePt t="297" x="3327400" y="904875"/>
          <p14:tracePt t="298" x="3333750" y="904875"/>
          <p14:tracePt t="299" x="3344863" y="904875"/>
          <p14:tracePt t="300" x="3355975" y="904875"/>
          <p14:tracePt t="301" x="3360738" y="904875"/>
          <p14:tracePt t="302" x="3371850" y="904875"/>
          <p14:tracePt t="303" x="3378200" y="911225"/>
          <p14:tracePt t="305" x="3400425" y="911225"/>
          <p14:tracePt t="307" x="3406775" y="911225"/>
          <p14:tracePt t="307" x="3417888" y="911225"/>
          <p14:tracePt t="308" x="3429000" y="915988"/>
          <p14:tracePt t="309" x="3433763" y="915988"/>
          <p14:tracePt t="310" x="3446463" y="915988"/>
          <p14:tracePt t="311" x="3457575" y="915988"/>
          <p14:tracePt t="312" x="3468688" y="915988"/>
          <p14:tracePt t="313" x="3473450" y="915988"/>
          <p14:tracePt t="314" x="3479800" y="915988"/>
          <p14:tracePt t="315" x="3490913" y="922338"/>
          <p14:tracePt t="316" x="3502025" y="922338"/>
          <p14:tracePt t="317" x="3513138" y="922338"/>
          <p14:tracePt t="319" x="3530600" y="922338"/>
          <p14:tracePt t="320" x="3541713" y="922338"/>
          <p14:tracePt t="321" x="3552825" y="927100"/>
          <p14:tracePt t="322" x="3563938" y="927100"/>
          <p14:tracePt t="323" x="3575050" y="927100"/>
          <p14:tracePt t="324" x="3579813" y="927100"/>
          <p14:tracePt t="325" x="3592513" y="927100"/>
          <p14:tracePt t="326" x="3603625" y="927100"/>
          <p14:tracePt t="327" x="3614738" y="927100"/>
          <p14:tracePt t="328" x="3625850" y="927100"/>
          <p14:tracePt t="329" x="3630613" y="927100"/>
          <p14:tracePt t="330" x="3641725" y="933450"/>
          <p14:tracePt t="331" x="3654425" y="933450"/>
          <p14:tracePt t="333" x="3670300" y="933450"/>
          <p14:tracePt t="334" x="3681413" y="933450"/>
          <p14:tracePt t="335" x="3692525" y="933450"/>
          <p14:tracePt t="336" x="3703638" y="933450"/>
          <p14:tracePt t="337" x="3709988" y="933450"/>
          <p14:tracePt t="338" x="3714750" y="933450"/>
          <p14:tracePt t="340" x="3743325" y="933450"/>
          <p14:tracePt t="341" x="3749675" y="933450"/>
          <p14:tracePt t="342" x="3760788" y="933450"/>
          <p14:tracePt t="343" x="3765550" y="933450"/>
          <p14:tracePt t="344" x="3776663" y="933450"/>
          <p14:tracePt t="345" x="3783013" y="933450"/>
          <p14:tracePt t="346" x="3794125" y="938213"/>
          <p14:tracePt t="347" x="3800475" y="938213"/>
          <p14:tracePt t="348" x="3811588" y="938213"/>
          <p14:tracePt t="349" x="3822700" y="938213"/>
          <p14:tracePt t="350" x="3833813" y="938213"/>
          <p14:tracePt t="351" x="3844925" y="938213"/>
          <p14:tracePt t="352" x="3849688" y="938213"/>
          <p14:tracePt t="353" x="3862388" y="938213"/>
          <p14:tracePt t="354" x="3873500" y="938213"/>
          <p14:tracePt t="355" x="3878263" y="938213"/>
          <p14:tracePt t="356" x="3884613" y="938213"/>
          <p14:tracePt t="357" x="3895725" y="938213"/>
          <p14:tracePt t="358" x="3906838" y="938213"/>
          <p14:tracePt t="359" x="3911600" y="938213"/>
          <p14:tracePt t="361" x="3929063" y="938213"/>
          <p14:tracePt t="362" x="3940175" y="938213"/>
          <p14:tracePt t="363" x="3951288" y="938213"/>
          <p14:tracePt t="364" x="3957638" y="938213"/>
          <p14:tracePt t="365" x="3968750" y="938213"/>
          <p14:tracePt t="366" x="3973513" y="938213"/>
          <p14:tracePt t="368" x="3990975" y="938213"/>
          <p14:tracePt t="369" x="3997325" y="938213"/>
          <p14:tracePt t="370" x="4008438" y="938213"/>
          <p14:tracePt t="371" x="4013200" y="938213"/>
          <p14:tracePt t="372" x="4019550" y="938213"/>
          <p14:tracePt t="373" x="4024313" y="938213"/>
          <p14:tracePt t="375" x="4046538" y="938213"/>
          <p14:tracePt t="376" x="4052888" y="938213"/>
          <p14:tracePt t="377" x="4057650" y="938213"/>
          <p14:tracePt t="378" x="4075113" y="938213"/>
          <p14:tracePt t="379" x="4081463" y="938213"/>
          <p14:tracePt t="380" x="4086225" y="944563"/>
          <p14:tracePt t="381" x="4092575" y="944563"/>
          <p14:tracePt t="382" x="4103688" y="944563"/>
          <p14:tracePt t="383" x="4108450" y="944563"/>
          <p14:tracePt t="384" x="4114800" y="944563"/>
          <p14:tracePt t="385" x="4125913" y="944563"/>
          <p14:tracePt t="386" x="4137025" y="944563"/>
          <p14:tracePt t="389" x="4143375" y="944563"/>
          <p14:tracePt t="389" x="4154488" y="944563"/>
          <p14:tracePt t="390" x="4165600" y="944563"/>
          <p14:tracePt t="392" x="4176713" y="944563"/>
          <p14:tracePt t="393" x="4187825" y="944563"/>
          <p14:tracePt t="394" x="4198938" y="944563"/>
          <p14:tracePt t="395" x="4205288" y="944563"/>
          <p14:tracePt t="396" x="4210050" y="944563"/>
          <p14:tracePt t="397" x="4221163" y="944563"/>
          <p14:tracePt t="398" x="4227513" y="944563"/>
          <p14:tracePt t="399" x="4232275" y="944563"/>
          <p14:tracePt t="400" x="4238625" y="944563"/>
          <p14:tracePt t="403" x="4249738" y="944563"/>
          <p14:tracePt t="404" x="4260850" y="944563"/>
          <p14:tracePt t="404" x="4271963" y="949325"/>
          <p14:tracePt t="405" x="4278313" y="949325"/>
          <p14:tracePt t="406" x="4283075" y="949325"/>
          <p14:tracePt t="407" x="4294188" y="949325"/>
          <p14:tracePt t="408" x="4300538" y="949325"/>
          <p14:tracePt t="409" x="4305300" y="949325"/>
          <p14:tracePt t="410" x="4311650" y="949325"/>
          <p14:tracePt t="411" x="4322763" y="949325"/>
          <p14:tracePt t="412" x="4327525" y="949325"/>
          <p14:tracePt t="413" x="4338638" y="955675"/>
          <p14:tracePt t="414" x="4351338" y="955675"/>
          <p14:tracePt t="416" x="4362450" y="955675"/>
          <p14:tracePt t="418" x="4367213" y="955675"/>
          <p14:tracePt t="418" x="4378325" y="962025"/>
          <p14:tracePt t="419" x="4384675" y="962025"/>
          <p14:tracePt t="420" x="4389438" y="962025"/>
          <p14:tracePt t="421" x="4400550" y="962025"/>
          <p14:tracePt t="424" x="4418013" y="962025"/>
          <p14:tracePt t="424" x="4424363" y="962025"/>
          <p14:tracePt t="425" x="4435475" y="962025"/>
          <p14:tracePt t="426" x="4446588" y="962025"/>
          <p14:tracePt t="427" x="4451350" y="966788"/>
          <p14:tracePt t="428" x="4457700" y="966788"/>
          <p14:tracePt t="429" x="4468813" y="966788"/>
          <p14:tracePt t="430" x="4479925" y="966788"/>
          <p14:tracePt t="431" x="4491038" y="966788"/>
          <p14:tracePt t="432" x="4497388" y="973138"/>
          <p14:tracePt t="433" x="4508500" y="973138"/>
          <p14:tracePt t="434" x="4513263" y="973138"/>
          <p14:tracePt t="435" x="4519613" y="973138"/>
          <p14:tracePt t="438" x="4541838" y="973138"/>
          <p14:tracePt t="439" x="4552950" y="973138"/>
          <p14:tracePt t="440" x="4564063" y="973138"/>
          <p14:tracePt t="441" x="4575175" y="977900"/>
          <p14:tracePt t="442" x="4581525" y="977900"/>
          <p14:tracePt t="443" x="4592638" y="977900"/>
          <p14:tracePt t="444" x="4597400" y="984250"/>
          <p14:tracePt t="445" x="4608513" y="984250"/>
          <p14:tracePt t="446" x="4621213" y="984250"/>
          <p14:tracePt t="447" x="4625975" y="984250"/>
          <p14:tracePt t="448" x="4637088" y="984250"/>
          <p14:tracePt t="449" x="4648200" y="984250"/>
          <p14:tracePt t="451" x="4659313" y="989013"/>
          <p14:tracePt t="452" x="4670425" y="989013"/>
          <p14:tracePt t="453" x="4681538" y="995363"/>
          <p14:tracePt t="454" x="4687888" y="995363"/>
          <p14:tracePt t="455" x="4699000" y="995363"/>
          <p14:tracePt t="456" x="4705350" y="995363"/>
          <p14:tracePt t="458" x="4721225" y="1000125"/>
          <p14:tracePt t="459" x="4732338" y="1000125"/>
          <p14:tracePt t="460" x="4738688" y="1000125"/>
          <p14:tracePt t="461" x="4749800" y="1000125"/>
          <p14:tracePt t="462" x="4756150" y="1006475"/>
          <p14:tracePt t="463" x="4767263" y="1006475"/>
          <p14:tracePt t="464" x="4772025" y="1006475"/>
          <p14:tracePt t="465" x="4783138" y="1006475"/>
          <p14:tracePt t="467" x="4794250" y="1006475"/>
          <p14:tracePt t="468" x="4805363" y="1011238"/>
          <p14:tracePt t="469" x="4811713" y="1011238"/>
          <p14:tracePt t="470" x="4816475" y="1011238"/>
          <p14:tracePt t="472" x="4833938" y="1017588"/>
          <p14:tracePt t="473" x="4840288" y="1017588"/>
          <p14:tracePt t="474" x="4845050" y="1017588"/>
          <p14:tracePt t="475" x="4851400" y="1017588"/>
          <p14:tracePt t="476" x="4856163" y="1017588"/>
          <p14:tracePt t="477" x="4867275" y="1017588"/>
          <p14:tracePt t="478" x="4873625" y="1022350"/>
          <p14:tracePt t="479" x="4878388" y="1022350"/>
          <p14:tracePt t="480" x="4884738" y="1022350"/>
          <p14:tracePt t="481" x="4889500" y="1028700"/>
          <p14:tracePt t="482" x="4895850" y="1028700"/>
          <p14:tracePt t="483" x="4902200" y="1028700"/>
          <p14:tracePt t="484" x="4913313" y="1028700"/>
          <p14:tracePt t="486" x="4924425" y="1028700"/>
          <p14:tracePt t="487" x="4929188" y="1035050"/>
          <p14:tracePt t="488" x="4935538" y="1035050"/>
          <p14:tracePt t="489" x="4940300" y="1035050"/>
          <p14:tracePt t="490" x="4946650" y="1039813"/>
          <p14:tracePt t="491" x="4951413" y="1039813"/>
          <p14:tracePt t="492" x="4957763" y="1039813"/>
          <p14:tracePt t="493" x="4964113" y="1039813"/>
          <p14:tracePt t="494" x="4968875" y="1039813"/>
          <p14:tracePt t="495" x="4975225" y="1039813"/>
          <p14:tracePt t="496" x="4979988" y="1039813"/>
          <p14:tracePt t="497" x="4986338" y="1039813"/>
          <p14:tracePt t="498" x="4991100" y="1039813"/>
          <p14:tracePt t="500" x="5002213" y="1039813"/>
          <p14:tracePt t="502" x="5013325" y="1039813"/>
          <p14:tracePt t="504" x="5019675" y="1046163"/>
          <p14:tracePt t="507" x="5030788" y="1046163"/>
          <p14:tracePt t="508" x="5037138" y="1046163"/>
          <p14:tracePt t="508" x="5041900" y="1046163"/>
          <p14:tracePt t="509" x="5048250" y="1046163"/>
          <p14:tracePt t="510" x="5053013" y="1046163"/>
          <p14:tracePt t="512" x="5059363" y="1046163"/>
          <p14:tracePt t="513" x="5064125" y="1046163"/>
          <p14:tracePt t="514" x="5070475" y="1046163"/>
          <p14:tracePt t="515" x="5070475" y="1050925"/>
          <p14:tracePt t="516" x="5075238" y="1050925"/>
          <p14:tracePt t="517" x="5081588" y="1050925"/>
          <p14:tracePt t="518" x="5086350" y="1050925"/>
          <p14:tracePt t="519" x="5092700" y="1050925"/>
          <p14:tracePt t="522" x="5110163" y="1050925"/>
          <p14:tracePt t="523" x="5114925" y="1050925"/>
          <p14:tracePt t="524" x="5121275" y="1050925"/>
          <p14:tracePt t="525" x="5126038" y="1050925"/>
          <p14:tracePt t="527" x="5137150" y="1050925"/>
          <p14:tracePt t="528" x="5137150" y="1057275"/>
          <p14:tracePt t="529" x="5143500" y="1057275"/>
          <p14:tracePt t="530" x="5148263" y="1057275"/>
          <p14:tracePt t="531" x="5154613" y="1057275"/>
          <p14:tracePt t="532" x="5159375" y="1057275"/>
          <p14:tracePt t="535" x="5165725" y="1057275"/>
          <p14:tracePt t="536" x="5176838" y="1057275"/>
          <p14:tracePt t="537" x="5183188" y="1057275"/>
          <p14:tracePt t="539" x="5194300" y="1057275"/>
          <p14:tracePt t="542" x="5199063" y="1057275"/>
          <p14:tracePt t="542" x="5205413" y="1057275"/>
          <p14:tracePt t="543" x="5210175" y="1057275"/>
          <p14:tracePt t="544" x="5216525" y="1057275"/>
          <p14:tracePt t="546" x="5221288" y="1062038"/>
          <p14:tracePt t="548" x="5232400" y="1062038"/>
          <p14:tracePt t="550" x="5238750" y="1062038"/>
          <p14:tracePt t="552" x="5249863" y="1062038"/>
          <p14:tracePt t="555" x="5256213" y="1062038"/>
          <p14:tracePt t="556" x="5260975" y="1062038"/>
          <p14:tracePt t="558" x="5267325" y="1062038"/>
          <p14:tracePt t="559" x="5272088" y="1062038"/>
          <p14:tracePt t="562" x="5278438" y="1062038"/>
          <p14:tracePt t="563" x="5283200" y="1062038"/>
          <p14:tracePt t="565" x="5289550" y="1062038"/>
          <p14:tracePt t="567" x="5294313" y="1062038"/>
          <p14:tracePt t="570" x="5300663" y="1068388"/>
          <p14:tracePt t="572" x="5307013" y="1068388"/>
          <p14:tracePt t="576" x="5311775" y="1068388"/>
          <p14:tracePt t="577" x="5318125" y="1068388"/>
          <p14:tracePt t="581" x="5322888" y="1068388"/>
          <p14:tracePt t="586" x="5329238" y="1068388"/>
          <p14:tracePt t="587" x="5329238" y="1073150"/>
          <p14:tracePt t="594" x="5334000" y="1073150"/>
          <p14:tracePt t="597" x="5340350" y="1073150"/>
          <p14:tracePt t="608" x="5345113" y="1073150"/>
          <p14:tracePt t="622" x="5351463" y="1073150"/>
          <p14:tracePt t="638" x="5356225" y="1073150"/>
          <p14:tracePt t="645" x="5362575" y="1073150"/>
          <p14:tracePt t="656" x="5367338" y="1073150"/>
          <p14:tracePt t="663" x="5373688" y="1073150"/>
          <p14:tracePt t="668" x="5380038" y="1073150"/>
          <p14:tracePt t="670" x="5384800" y="1073150"/>
          <p14:tracePt t="674" x="5391150" y="1073150"/>
          <p14:tracePt t="678" x="5395913" y="1073150"/>
          <p14:tracePt t="681" x="5402263" y="1073150"/>
          <p14:tracePt t="682" x="5407025" y="1073150"/>
          <p14:tracePt t="685" x="5413375" y="1073150"/>
          <p14:tracePt t="689" x="5418138" y="1073150"/>
          <p14:tracePt t="692" x="5424488" y="1073150"/>
          <p14:tracePt t="694" x="5429250" y="1073150"/>
          <p14:tracePt t="695" x="5435600" y="1073150"/>
          <p14:tracePt t="697" x="5440363" y="1073150"/>
          <p14:tracePt t="699" x="5446713" y="1073150"/>
          <p14:tracePt t="702" x="5453063" y="1073150"/>
          <p14:tracePt t="702" x="5457825" y="1073150"/>
          <p14:tracePt t="704" x="5464175" y="1073150"/>
          <p14:tracePt t="706" x="5468938" y="1073150"/>
          <p14:tracePt t="708" x="5475288" y="1073150"/>
          <p14:tracePt t="709" x="5480050" y="1073150"/>
          <p14:tracePt t="711" x="5486400" y="1073150"/>
          <p14:tracePt t="713" x="5491163" y="1073150"/>
          <p14:tracePt t="715" x="5502275" y="1073150"/>
          <p14:tracePt t="717" x="5508625" y="1073150"/>
          <p14:tracePt t="719" x="5514975" y="1073150"/>
          <p14:tracePt t="720" x="5519738" y="1073150"/>
          <p14:tracePt t="722" x="5526088" y="1073150"/>
          <p14:tracePt t="724" x="5530850" y="1073150"/>
          <p14:tracePt t="726" x="5541963" y="1073150"/>
          <p14:tracePt t="730" x="5548313" y="1073150"/>
          <p14:tracePt t="730" x="5553075" y="1073150"/>
          <p14:tracePt t="731" x="5559425" y="1073150"/>
          <p14:tracePt t="732" x="5564188" y="1073150"/>
          <p14:tracePt t="734" x="5570538" y="1073150"/>
          <p14:tracePt t="736" x="5575300" y="1073150"/>
          <p14:tracePt t="737" x="5581650" y="1073150"/>
          <p14:tracePt t="738" x="5588000" y="1073150"/>
          <p14:tracePt t="740" x="5592763" y="1073150"/>
          <p14:tracePt t="741" x="5599113" y="1073150"/>
          <p14:tracePt t="743" x="5610225" y="1073150"/>
          <p14:tracePt t="745" x="5614988" y="1073150"/>
          <p14:tracePt t="746" x="5621338" y="1073150"/>
          <p14:tracePt t="747" x="5632450" y="1073150"/>
          <p14:tracePt t="751" x="5643563" y="1073150"/>
          <p14:tracePt t="751" x="5649913" y="1073150"/>
          <p14:tracePt t="752" x="5654675" y="1073150"/>
          <p14:tracePt t="753" x="5661025" y="1073150"/>
          <p14:tracePt t="754" x="5665788" y="1073150"/>
          <p14:tracePt t="755" x="5672138" y="1073150"/>
          <p14:tracePt t="757" x="5683250" y="1073150"/>
          <p14:tracePt t="758" x="5694363" y="1073150"/>
          <p14:tracePt t="759" x="5699125" y="1073150"/>
          <p14:tracePt t="761" x="5710238" y="1073150"/>
          <p14:tracePt t="762" x="5716588" y="1073150"/>
          <p14:tracePt t="764" x="5734050" y="1068388"/>
          <p14:tracePt t="765" x="5738813" y="1068388"/>
          <p14:tracePt t="766" x="5745163" y="1068388"/>
          <p14:tracePt t="767" x="5749925" y="1068388"/>
          <p14:tracePt t="768" x="5756275" y="1068388"/>
          <p14:tracePt t="769" x="5761038" y="1068388"/>
          <p14:tracePt t="771" x="5778500" y="1068388"/>
          <p14:tracePt t="772" x="5783263" y="1068388"/>
          <p14:tracePt t="773" x="5789613" y="1068388"/>
          <p14:tracePt t="774" x="5800725" y="1068388"/>
          <p14:tracePt t="775" x="5807075" y="1068388"/>
          <p14:tracePt t="777" x="5818188" y="1068388"/>
          <p14:tracePt t="778" x="5829300" y="1068388"/>
          <p14:tracePt t="779" x="5834063" y="1068388"/>
          <p14:tracePt t="780" x="5840413" y="1062038"/>
          <p14:tracePt t="781" x="5851525" y="1062038"/>
          <p14:tracePt t="782" x="5862638" y="1062038"/>
          <p14:tracePt t="784" x="5873750" y="1062038"/>
          <p14:tracePt t="785" x="5880100" y="1062038"/>
          <p14:tracePt t="786" x="5895975" y="1062038"/>
          <p14:tracePt t="787" x="5902325" y="1062038"/>
          <p14:tracePt t="788" x="5907088" y="1062038"/>
          <p14:tracePt t="789" x="5913438" y="1062038"/>
          <p14:tracePt t="792" x="5930900" y="1062038"/>
          <p14:tracePt t="793" x="5946775" y="1057275"/>
          <p14:tracePt t="794" x="5957888" y="1057275"/>
          <p14:tracePt t="795" x="5964238" y="1057275"/>
          <p14:tracePt t="796" x="5969000" y="1057275"/>
          <p14:tracePt t="799" x="5986463" y="1057275"/>
          <p14:tracePt t="799" x="5997575" y="1057275"/>
          <p14:tracePt t="800" x="6003925" y="1057275"/>
          <p14:tracePt t="801" x="6015038" y="1057275"/>
          <p14:tracePt t="802" x="6019800" y="1050925"/>
          <p14:tracePt t="803" x="6030913" y="1050925"/>
          <p14:tracePt t="805" x="6053138" y="1050925"/>
          <p14:tracePt t="806" x="6059488" y="1050925"/>
          <p14:tracePt t="807" x="6065838" y="1050925"/>
          <p14:tracePt t="808" x="6070600" y="1050925"/>
          <p14:tracePt t="809" x="6088063" y="1050925"/>
          <p14:tracePt t="810" x="6092825" y="1050925"/>
          <p14:tracePt t="812" x="6103938" y="1050925"/>
          <p14:tracePt t="813" x="6115050" y="1050925"/>
          <p14:tracePt t="814" x="6126163" y="1050925"/>
          <p14:tracePt t="815" x="6132513" y="1050925"/>
          <p14:tracePt t="816" x="6138863" y="1050925"/>
          <p14:tracePt t="817" x="6149975" y="1050925"/>
          <p14:tracePt t="819" x="6172200" y="1050925"/>
          <p14:tracePt t="820" x="6176963" y="1050925"/>
          <p14:tracePt t="821" x="6183313" y="1050925"/>
          <p14:tracePt t="822" x="6194425" y="1050925"/>
          <p14:tracePt t="823" x="6205538" y="1050925"/>
          <p14:tracePt t="824" x="6211888" y="1050925"/>
          <p14:tracePt t="827" x="6227763" y="1050925"/>
          <p14:tracePt t="827" x="6238875" y="1050925"/>
          <p14:tracePt t="828" x="6245225" y="1050925"/>
          <p14:tracePt t="829" x="6249988" y="1050925"/>
          <p14:tracePt t="830" x="6267450" y="1050925"/>
          <p14:tracePt t="831" x="6273800" y="1050925"/>
          <p14:tracePt t="833" x="6284913" y="1050925"/>
          <p14:tracePt t="834" x="6300788" y="1050925"/>
          <p14:tracePt t="835" x="6307138" y="1050925"/>
          <p14:tracePt t="836" x="6311900" y="1050925"/>
          <p14:tracePt t="837" x="6318250" y="1050925"/>
          <p14:tracePt t="838" x="6334125" y="1050925"/>
          <p14:tracePt t="840" x="6351588" y="1050925"/>
          <p14:tracePt t="841" x="6357938" y="1046163"/>
          <p14:tracePt t="842" x="6369050" y="1046163"/>
          <p14:tracePt t="843" x="6380163" y="1046163"/>
          <p14:tracePt t="844" x="6384925" y="1046163"/>
          <p14:tracePt t="845" x="6396038" y="1046163"/>
          <p14:tracePt t="847" x="6419850" y="1046163"/>
          <p14:tracePt t="848" x="6424613" y="1046163"/>
          <p14:tracePt t="849" x="6430963" y="1046163"/>
          <p14:tracePt t="850" x="6442075" y="1046163"/>
          <p14:tracePt t="851" x="6453188" y="1046163"/>
          <p14:tracePt t="852" x="6464300" y="1046163"/>
          <p14:tracePt t="854" x="6481763" y="1046163"/>
          <p14:tracePt t="855" x="6486525" y="1046163"/>
          <p14:tracePt t="856" x="6503988" y="1046163"/>
          <p14:tracePt t="858" x="6519863" y="1046163"/>
          <p14:tracePt t="859" x="6526213" y="1046163"/>
          <p14:tracePt t="861" x="6542088" y="1046163"/>
          <p14:tracePt t="862" x="6554788" y="1046163"/>
          <p14:tracePt t="863" x="6559550" y="1039813"/>
          <p14:tracePt t="864" x="6570663" y="1039813"/>
          <p14:tracePt t="865" x="6577013" y="1039813"/>
          <p14:tracePt t="866" x="6588125" y="1039813"/>
          <p14:tracePt t="869" x="6604000" y="1039813"/>
          <p14:tracePt t="871" x="6610350" y="1039813"/>
          <p14:tracePt t="872" x="6627813" y="1039813"/>
          <p14:tracePt t="873" x="6632575" y="1039813"/>
          <p14:tracePt t="876" x="6661150" y="1039813"/>
          <p14:tracePt t="878" x="6665913" y="1039813"/>
          <p14:tracePt t="879" x="6672263" y="1039813"/>
          <p14:tracePt t="882" x="6694488" y="1039813"/>
          <p14:tracePt t="882" x="6700838" y="1039813"/>
          <p14:tracePt t="884" x="6711950" y="1039813"/>
          <p14:tracePt t="885" x="6723063" y="1039813"/>
          <p14:tracePt t="886" x="6727825" y="1039813"/>
          <p14:tracePt t="887" x="6734175" y="1039813"/>
          <p14:tracePt t="890" x="6751638" y="1039813"/>
          <p14:tracePt t="890" x="6756400" y="1039813"/>
          <p14:tracePt t="891" x="6762750" y="1039813"/>
          <p14:tracePt t="892" x="6773863" y="1039813"/>
          <p14:tracePt t="893" x="6778625" y="1039813"/>
          <p14:tracePt t="896" x="6789738" y="1039813"/>
          <p14:tracePt t="896" x="6796088" y="1039813"/>
          <p14:tracePt t="897" x="6807200" y="1039813"/>
          <p14:tracePt t="898" x="6811963" y="1039813"/>
          <p14:tracePt t="899" x="6818313" y="1039813"/>
          <p14:tracePt t="900" x="6829425" y="1039813"/>
          <p14:tracePt t="903" x="6835775" y="1039813"/>
          <p14:tracePt t="903" x="6846888" y="1039813"/>
          <p14:tracePt t="904" x="6851650" y="1039813"/>
          <p14:tracePt t="905" x="6858000" y="1035050"/>
          <p14:tracePt t="906" x="6869113" y="1035050"/>
          <p14:tracePt t="907" x="6873875" y="1035050"/>
          <p14:tracePt t="909" x="6884988" y="1035050"/>
          <p14:tracePt t="911" x="6897688" y="1035050"/>
          <p14:tracePt t="911" x="6902450" y="1035050"/>
          <p14:tracePt t="912" x="6908800" y="1035050"/>
          <p14:tracePt t="913" x="6913563" y="1035050"/>
          <p14:tracePt t="914" x="6919913" y="1035050"/>
          <p14:tracePt t="917" x="6935788" y="1035050"/>
          <p14:tracePt t="918" x="6946900" y="1035050"/>
          <p14:tracePt t="919" x="6959600" y="1028700"/>
          <p14:tracePt t="920" x="6964363" y="1028700"/>
          <p14:tracePt t="921" x="6975475" y="1028700"/>
          <p14:tracePt t="923" x="6986588" y="1028700"/>
          <p14:tracePt t="924" x="6997700" y="1028700"/>
          <p14:tracePt t="925" x="7004050" y="1028700"/>
          <p14:tracePt t="926" x="7008813" y="1028700"/>
          <p14:tracePt t="927" x="7019925" y="1028700"/>
          <p14:tracePt t="928" x="7026275" y="1028700"/>
          <p14:tracePt t="930" x="7037388" y="1028700"/>
          <p14:tracePt t="932" x="7048500" y="1028700"/>
          <p14:tracePt t="932" x="7054850" y="1022350"/>
          <p14:tracePt t="933" x="7065963" y="1022350"/>
          <p14:tracePt t="934" x="7070725" y="1022350"/>
          <p14:tracePt t="935" x="7081838" y="1022350"/>
          <p14:tracePt t="937" x="7092950" y="1017588"/>
          <p14:tracePt t="938" x="7105650" y="1017588"/>
          <p14:tracePt t="939" x="7110413" y="1017588"/>
          <p14:tracePt t="940" x="7116763" y="1017588"/>
          <p14:tracePt t="941" x="7121525" y="1017588"/>
          <p14:tracePt t="942" x="7132638" y="1017588"/>
          <p14:tracePt t="945" x="7143750" y="1017588"/>
          <p14:tracePt t="945" x="7154863" y="1017588"/>
          <p14:tracePt t="946" x="7167563" y="1017588"/>
          <p14:tracePt t="947" x="7172325" y="1017588"/>
          <p14:tracePt t="948" x="7178675" y="1017588"/>
          <p14:tracePt t="949" x="7189788" y="1017588"/>
          <p14:tracePt t="951" x="7200900" y="1017588"/>
          <p14:tracePt t="952" x="7212013" y="1017588"/>
          <p14:tracePt t="953" x="7223125" y="1011238"/>
          <p14:tracePt t="954" x="7227888" y="1011238"/>
          <p14:tracePt t="955" x="7234238" y="1011238"/>
          <p14:tracePt t="956" x="7245350" y="1011238"/>
          <p14:tracePt t="958" x="7256463" y="1011238"/>
          <p14:tracePt t="959" x="7267575" y="1006475"/>
          <p14:tracePt t="960" x="7273925" y="1006475"/>
          <p14:tracePt t="961" x="7278688" y="1006475"/>
          <p14:tracePt t="962" x="7285038" y="1006475"/>
          <p14:tracePt t="963" x="7296150" y="1006475"/>
          <p14:tracePt t="965" x="7313613" y="1006475"/>
          <p14:tracePt t="966" x="7318375" y="1006475"/>
          <p14:tracePt t="967" x="7324725" y="1006475"/>
          <p14:tracePt t="968" x="7329488" y="1006475"/>
          <p14:tracePt t="969" x="7340600" y="1006475"/>
          <p14:tracePt t="970" x="7351713" y="1000125"/>
          <p14:tracePt t="972" x="7358063" y="1000125"/>
          <p14:tracePt t="973" x="7369175" y="1000125"/>
          <p14:tracePt t="974" x="7375525" y="1000125"/>
          <p14:tracePt t="975" x="7380288" y="1000125"/>
          <p14:tracePt t="976" x="7391400" y="995363"/>
          <p14:tracePt t="977" x="7397750" y="995363"/>
          <p14:tracePt t="979" x="7408863" y="995363"/>
          <p14:tracePt t="980" x="7419975" y="995363"/>
          <p14:tracePt t="981" x="7424738" y="995363"/>
          <p14:tracePt t="982" x="7431088" y="995363"/>
          <p14:tracePt t="983" x="7435850" y="995363"/>
          <p14:tracePt t="984" x="7448550" y="995363"/>
          <p14:tracePt t="986" x="7459663" y="995363"/>
          <p14:tracePt t="987" x="7470775" y="995363"/>
          <p14:tracePt t="988" x="7475538" y="989013"/>
          <p14:tracePt t="989" x="7481888" y="989013"/>
          <p14:tracePt t="990" x="7486650" y="989013"/>
          <p14:tracePt t="991" x="7493000" y="989013"/>
          <p14:tracePt t="993" x="7515225" y="984250"/>
          <p14:tracePt t="995" x="7521575" y="984250"/>
          <p14:tracePt t="996" x="7532688" y="984250"/>
          <p14:tracePt t="997" x="7537450" y="984250"/>
          <p14:tracePt t="998" x="7543800" y="977900"/>
          <p14:tracePt t="1001" x="7554913" y="977900"/>
          <p14:tracePt t="1001" x="7559675" y="977900"/>
          <p14:tracePt t="1002" x="7570788" y="977900"/>
          <p14:tracePt t="1003" x="7577138" y="977900"/>
          <p14:tracePt t="1004" x="7583488" y="977900"/>
          <p14:tracePt t="1005" x="7588250" y="977900"/>
          <p14:tracePt t="1007" x="7605713" y="977900"/>
          <p14:tracePt t="1008" x="7610475" y="977900"/>
          <p14:tracePt t="1009" x="7621588" y="977900"/>
          <p14:tracePt t="1010" x="7627938" y="977900"/>
          <p14:tracePt t="1011" x="7632700" y="977900"/>
          <p14:tracePt t="1012" x="7643813" y="977900"/>
          <p14:tracePt t="1014" x="7650163" y="977900"/>
          <p14:tracePt t="1015" x="7661275" y="977900"/>
          <p14:tracePt t="1016" x="7667625" y="977900"/>
          <p14:tracePt t="1018" x="7678738" y="977900"/>
          <p14:tracePt t="1019" x="7689850" y="977900"/>
          <p14:tracePt t="1021" x="7700963" y="973138"/>
          <p14:tracePt t="1022" x="7705725" y="973138"/>
          <p14:tracePt t="1023" x="7718425" y="966788"/>
          <p14:tracePt t="1024" x="7723188" y="966788"/>
          <p14:tracePt t="1025" x="7729538" y="966788"/>
          <p14:tracePt t="1028" x="7740650" y="966788"/>
          <p14:tracePt t="1029" x="7751763" y="966788"/>
          <p14:tracePt t="1029" x="7756525" y="966788"/>
          <p14:tracePt t="1035" x="7796213" y="966788"/>
          <p14:tracePt t="1037" x="7807325" y="966788"/>
          <p14:tracePt t="1039" x="7813675" y="966788"/>
          <p14:tracePt t="1042" x="7829550" y="966788"/>
          <p14:tracePt t="1042" x="7829550" y="962025"/>
          <p14:tracePt t="1043" x="7840663" y="962025"/>
          <p14:tracePt t="1044" x="7853363" y="962025"/>
          <p14:tracePt t="1046" x="7858125" y="962025"/>
          <p14:tracePt t="1049" x="7869238" y="962025"/>
          <p14:tracePt t="1049" x="7875588" y="962025"/>
          <p14:tracePt t="1050" x="7880350" y="962025"/>
          <p14:tracePt t="1051" x="7886700" y="962025"/>
          <p14:tracePt t="1052" x="7897813" y="962025"/>
          <p14:tracePt t="1056" x="7908925" y="962025"/>
          <p14:tracePt t="1057" x="7913688" y="962025"/>
          <p14:tracePt t="1057" x="7920038" y="962025"/>
          <p14:tracePt t="1058" x="7926388" y="962025"/>
          <p14:tracePt t="1059" x="7931150" y="962025"/>
          <p14:tracePt t="1060" x="7937500" y="962025"/>
          <p14:tracePt t="1063" x="7953375" y="955675"/>
          <p14:tracePt t="1064" x="7959725" y="955675"/>
          <p14:tracePt t="1065" x="7964488" y="955675"/>
          <p14:tracePt t="1066" x="7970838" y="955675"/>
          <p14:tracePt t="1067" x="7975600" y="955675"/>
          <p14:tracePt t="1069" x="7986713" y="955675"/>
          <p14:tracePt t="1071" x="7993063" y="955675"/>
          <p14:tracePt t="1072" x="7999413" y="955675"/>
          <p14:tracePt t="1073" x="8004175" y="949325"/>
          <p14:tracePt t="1074" x="8010525" y="949325"/>
          <p14:tracePt t="1076" x="8021638" y="949325"/>
          <p14:tracePt t="1077" x="8026400" y="949325"/>
          <p14:tracePt t="1079" x="8032750" y="949325"/>
          <p14:tracePt t="1080" x="8037513" y="949325"/>
          <p14:tracePt t="1081" x="8043863" y="949325"/>
          <p14:tracePt t="1083" x="8048625" y="949325"/>
          <p14:tracePt t="1084" x="8054975" y="949325"/>
          <p14:tracePt t="1085" x="8061325" y="949325"/>
          <p14:tracePt t="1086" x="8072438" y="949325"/>
          <p14:tracePt t="1088" x="8077200" y="949325"/>
          <p14:tracePt t="1091" x="8083550" y="949325"/>
          <p14:tracePt t="1091" x="8088313" y="949325"/>
          <p14:tracePt t="1092" x="8094663" y="949325"/>
          <p14:tracePt t="1093" x="8099425" y="949325"/>
          <p14:tracePt t="1094" x="8105775" y="949325"/>
          <p14:tracePt t="1095" x="8110538" y="949325"/>
          <p14:tracePt t="1097" x="8116888" y="944563"/>
          <p14:tracePt t="1098" x="8128000" y="944563"/>
          <p14:tracePt t="1100" x="8134350" y="944563"/>
          <p14:tracePt t="1101" x="8139113" y="944563"/>
          <p14:tracePt t="1102" x="8145463" y="944563"/>
          <p14:tracePt t="1104" x="8150225" y="944563"/>
          <p14:tracePt t="1106" x="8161338" y="938213"/>
          <p14:tracePt t="1106" x="8167688" y="938213"/>
          <p14:tracePt t="1107" x="8172450" y="938213"/>
          <p14:tracePt t="1108" x="8178800" y="938213"/>
          <p14:tracePt t="1111" x="8183563" y="938213"/>
          <p14:tracePt t="1112" x="8189913" y="938213"/>
          <p14:tracePt t="1112" x="8194675" y="938213"/>
          <p14:tracePt t="1113" x="8201025" y="938213"/>
          <p14:tracePt t="1115" x="8212138" y="938213"/>
          <p14:tracePt t="1116" x="8218488" y="938213"/>
          <p14:tracePt t="1118" x="8223250" y="938213"/>
          <p14:tracePt t="1119" x="8229600" y="938213"/>
          <p14:tracePt t="1120" x="8240713" y="933450"/>
          <p14:tracePt t="1122" x="8245475" y="933450"/>
          <p14:tracePt t="1124" x="8251825" y="933450"/>
          <p14:tracePt t="1125" x="8262938" y="933450"/>
          <p14:tracePt t="1127" x="8274050" y="933450"/>
          <p14:tracePt t="1128" x="8280400" y="927100"/>
          <p14:tracePt t="1130" x="8291513" y="927100"/>
          <p14:tracePt t="1132" x="8296275" y="927100"/>
          <p14:tracePt t="1133" x="8302625" y="927100"/>
          <p14:tracePt t="1134" x="8307388" y="927100"/>
          <p14:tracePt t="1135" x="8313738" y="927100"/>
          <p14:tracePt t="1136" x="8318500" y="927100"/>
          <p14:tracePt t="1137" x="8324850" y="927100"/>
          <p14:tracePt t="1139" x="8329613" y="927100"/>
          <p14:tracePt t="1140" x="8335963" y="927100"/>
          <p14:tracePt t="1141" x="8342313" y="927100"/>
          <p14:tracePt t="1142" x="8347075" y="922338"/>
          <p14:tracePt t="1144" x="8358188" y="922338"/>
          <p14:tracePt t="1146" x="8364538" y="922338"/>
          <p14:tracePt t="1147" x="8369300" y="922338"/>
          <p14:tracePt t="1148" x="8375650" y="915988"/>
          <p14:tracePt t="1149" x="8380413" y="915988"/>
          <p14:tracePt t="1150" x="8386763" y="915988"/>
          <p14:tracePt t="1151" x="8391525" y="915988"/>
          <p14:tracePt t="1153" x="8397875" y="915988"/>
          <p14:tracePt t="1154" x="8402638" y="915988"/>
          <p14:tracePt t="1155" x="8408988" y="915988"/>
          <p14:tracePt t="1156" x="8415338" y="915988"/>
          <p14:tracePt t="1157" x="8420100" y="915988"/>
          <p14:tracePt t="1160" x="8431213" y="915988"/>
          <p14:tracePt t="1161" x="8437563" y="915988"/>
          <p14:tracePt t="1161" x="8442325" y="915988"/>
          <p14:tracePt t="1162" x="8442325" y="911225"/>
          <p14:tracePt t="1163" x="8448675" y="911225"/>
          <p14:tracePt t="1164" x="8453438" y="911225"/>
          <p14:tracePt t="1166" x="8464550" y="911225"/>
          <p14:tracePt t="1167" x="8470900" y="911225"/>
          <p14:tracePt t="1168" x="8477250" y="911225"/>
          <p14:tracePt t="1170" x="8488363" y="911225"/>
          <p14:tracePt t="1171" x="8493125" y="911225"/>
          <p14:tracePt t="1174" x="8504238" y="904875"/>
          <p14:tracePt t="1175" x="8515350" y="900113"/>
          <p14:tracePt t="1177" x="8521700" y="900113"/>
          <p14:tracePt t="1178" x="8532813" y="900113"/>
          <p14:tracePt t="1180" x="8537575" y="900113"/>
          <p14:tracePt t="1181" x="8543925" y="900113"/>
          <p14:tracePt t="1182" x="8550275" y="900113"/>
          <p14:tracePt t="1183" x="8561388" y="900113"/>
          <p14:tracePt t="1185" x="8566150" y="900113"/>
          <p14:tracePt t="1187" x="8572500" y="893763"/>
          <p14:tracePt t="1188" x="8583613" y="893763"/>
          <p14:tracePt t="1190" x="8588375" y="893763"/>
          <p14:tracePt t="1191" x="8594725" y="893763"/>
          <p14:tracePt t="1192" x="8599488" y="893763"/>
          <p14:tracePt t="1194" x="8612188" y="893763"/>
          <p14:tracePt t="1195" x="8616950" y="893763"/>
          <p14:tracePt t="1196" x="8616950" y="887413"/>
          <p14:tracePt t="1197" x="8623300" y="887413"/>
          <p14:tracePt t="1199" x="8634413" y="887413"/>
          <p14:tracePt t="1201" x="8639175" y="887413"/>
          <p14:tracePt t="1203" x="8645525" y="887413"/>
          <p14:tracePt t="1203" x="8650288" y="887413"/>
          <p14:tracePt t="1204" x="8650288" y="882650"/>
          <p14:tracePt t="1205" x="8656638" y="882650"/>
          <p14:tracePt t="1208" x="8667750" y="882650"/>
          <p14:tracePt t="1210" x="8672513" y="882650"/>
          <p14:tracePt t="1211" x="8678863" y="882650"/>
          <p14:tracePt t="1215" x="8689975" y="876300"/>
          <p14:tracePt t="1217" x="8696325" y="876300"/>
          <p14:tracePt t="1220" x="8701088" y="876300"/>
          <p14:tracePt t="1223" x="8707438" y="876300"/>
          <p14:tracePt t="1225" x="8712200" y="876300"/>
          <p14:tracePt t="1229" x="8718550" y="876300"/>
          <p14:tracePt t="1233" x="8723313" y="876300"/>
          <p14:tracePt t="1236" x="8729663" y="876300"/>
          <p14:tracePt t="1239" x="8734425" y="876300"/>
          <p14:tracePt t="1245" x="8740775" y="871538"/>
          <p14:tracePt t="1251" x="8745538" y="871538"/>
          <p14:tracePt t="1253" x="8751888" y="871538"/>
          <p14:tracePt t="1257" x="8758238" y="871538"/>
          <p14:tracePt t="1258" x="8763000" y="871538"/>
          <p14:tracePt t="1261" x="8769350" y="871538"/>
          <p14:tracePt t="1264" x="8774113" y="871538"/>
          <p14:tracePt t="1266" x="8780463" y="871538"/>
          <p14:tracePt t="1271" x="8785225" y="865188"/>
          <p14:tracePt t="1273" x="8791575" y="865188"/>
          <p14:tracePt t="1275" x="8796338" y="865188"/>
          <p14:tracePt t="1278" x="8802688" y="865188"/>
          <p14:tracePt t="1280" x="8807450" y="865188"/>
          <p14:tracePt t="1281" x="8807450" y="860425"/>
          <p14:tracePt t="1282" x="8813800" y="860425"/>
          <p14:tracePt t="1285" x="8820150" y="860425"/>
          <p14:tracePt t="1286" x="8824913" y="860425"/>
          <p14:tracePt t="1289" x="8831263" y="860425"/>
          <p14:tracePt t="1292" x="8836025" y="860425"/>
          <p14:tracePt t="1294" x="8842375" y="860425"/>
          <p14:tracePt t="1299" x="8847138" y="854075"/>
          <p14:tracePt t="1299" x="8853488" y="854075"/>
          <p14:tracePt t="1303" x="8858250" y="854075"/>
          <p14:tracePt t="1307" x="8864600" y="854075"/>
          <p14:tracePt t="1313" x="8875713" y="849313"/>
          <p14:tracePt t="1319" x="8880475" y="849313"/>
          <p14:tracePt t="1323" x="8886825" y="849313"/>
          <p14:tracePt t="1330" x="8886825" y="842963"/>
          <p14:tracePt t="1333" x="8893175" y="842963"/>
          <p14:tracePt t="1336" x="8897938" y="842963"/>
          <p14:tracePt t="1338" x="8897938" y="838200"/>
          <p14:tracePt t="1343" x="8904288" y="838200"/>
          <p14:tracePt t="1352" x="8909050" y="838200"/>
          <p14:tracePt t="1357" x="8915400" y="838200"/>
          <p14:tracePt t="1359" x="8920163" y="838200"/>
          <p14:tracePt t="1363" x="8920163" y="831850"/>
          <p14:tracePt t="1365" x="8926513" y="831850"/>
          <p14:tracePt t="1370" x="8931275" y="831850"/>
          <p14:tracePt t="1375" x="8937625" y="831850"/>
          <p14:tracePt t="1376" x="8942388" y="831850"/>
          <p14:tracePt t="1382" x="8948738" y="831850"/>
          <p14:tracePt t="1386" x="8953500" y="831850"/>
          <p14:tracePt t="1389" x="8953500" y="827088"/>
          <p14:tracePt t="1393" x="8959850" y="827088"/>
          <p14:tracePt t="1397" x="8966200" y="827088"/>
          <p14:tracePt t="1409" x="8970963" y="827088"/>
          <p14:tracePt t="3269" x="8966200" y="827088"/>
          <p14:tracePt t="3272" x="8959850" y="827088"/>
          <p14:tracePt t="3277" x="8953500" y="827088"/>
          <p14:tracePt t="3285" x="8948738" y="827088"/>
          <p14:tracePt t="3290" x="8942388" y="827088"/>
          <p14:tracePt t="3295" x="8937625" y="827088"/>
          <p14:tracePt t="3304" x="8931275" y="827088"/>
          <p14:tracePt t="3309" x="8926513" y="827088"/>
          <p14:tracePt t="3315" x="8920163" y="827088"/>
          <p14:tracePt t="3317" x="8915400" y="827088"/>
          <p14:tracePt t="3320" x="8909050" y="827088"/>
          <p14:tracePt t="3323" x="8904288" y="827088"/>
          <p14:tracePt t="3327" x="8893175" y="827088"/>
          <p14:tracePt t="3330" x="8886825" y="827088"/>
          <p14:tracePt t="3332" x="8880475" y="827088"/>
          <p14:tracePt t="3334" x="8875713" y="827088"/>
          <p14:tracePt t="3335" x="8869363" y="827088"/>
          <p14:tracePt t="3337" x="8858250" y="827088"/>
          <p14:tracePt t="3341" x="8847138" y="827088"/>
          <p14:tracePt t="3341" x="8842375" y="827088"/>
          <p14:tracePt t="3342" x="8836025" y="831850"/>
          <p14:tracePt t="3343" x="8831263" y="831850"/>
          <p14:tracePt t="3344" x="8824913" y="831850"/>
          <p14:tracePt t="3345" x="8820150" y="831850"/>
          <p14:tracePt t="3346" x="8807450" y="831850"/>
          <p14:tracePt t="3347" x="8802688" y="838200"/>
          <p14:tracePt t="3348" x="8796338" y="838200"/>
          <p14:tracePt t="3349" x="8785225" y="838200"/>
          <p14:tracePt t="3350" x="8774113" y="838200"/>
          <p14:tracePt t="3351" x="8769350" y="838200"/>
          <p14:tracePt t="3352" x="8758238" y="838200"/>
          <p14:tracePt t="3354" x="8729663" y="842963"/>
          <p14:tracePt t="3356" x="8718550" y="849313"/>
          <p14:tracePt t="3356" x="8707438" y="849313"/>
          <p14:tracePt t="3357" x="8689975" y="854075"/>
          <p14:tracePt t="3358" x="8678863" y="854075"/>
          <p14:tracePt t="3359" x="8661400" y="854075"/>
          <p14:tracePt t="3361" x="8628063" y="860425"/>
          <p14:tracePt t="3362" x="8612188" y="860425"/>
          <p14:tracePt t="3363" x="8594725" y="865188"/>
          <p14:tracePt t="3364" x="8572500" y="865188"/>
          <p14:tracePt t="3365" x="8555038" y="871538"/>
          <p14:tracePt t="3366" x="8526463" y="871538"/>
          <p14:tracePt t="3367" x="8510588" y="871538"/>
          <p14:tracePt t="3368" x="8488363" y="876300"/>
          <p14:tracePt t="3369" x="8464550" y="882650"/>
          <p14:tracePt t="3370" x="8437563" y="882650"/>
          <p14:tracePt t="3371" x="8415338" y="887413"/>
          <p14:tracePt t="3372" x="8391525" y="893763"/>
          <p14:tracePt t="3373" x="8364538" y="900113"/>
          <p14:tracePt t="3375" x="8318500" y="904875"/>
          <p14:tracePt t="3377" x="8285163" y="911225"/>
          <p14:tracePt t="3378" x="8256588" y="911225"/>
          <p14:tracePt t="3378" x="8229600" y="915988"/>
          <p14:tracePt t="3379" x="8194675" y="922338"/>
          <p14:tracePt t="3380" x="8172450" y="927100"/>
          <p14:tracePt t="3381" x="8134350" y="927100"/>
          <p14:tracePt t="3382" x="8094663" y="938213"/>
          <p14:tracePt t="3383" x="8077200" y="938213"/>
          <p14:tracePt t="3384" x="8043863" y="944563"/>
          <p14:tracePt t="3385" x="8015288" y="949325"/>
          <p14:tracePt t="3386" x="7970838" y="955675"/>
          <p14:tracePt t="3387" x="7948613" y="955675"/>
          <p14:tracePt t="3389" x="7869238" y="966788"/>
          <p14:tracePt t="3390" x="7824788" y="973138"/>
          <p14:tracePt t="3392" x="7785100" y="977900"/>
          <p14:tracePt t="3392" x="7745413" y="984250"/>
          <p14:tracePt t="3393" x="7712075" y="984250"/>
          <p14:tracePt t="3394" x="7672388" y="995363"/>
          <p14:tracePt t="3395" x="7627938" y="995363"/>
          <p14:tracePt t="3396" x="7594600" y="1000125"/>
          <p14:tracePt t="3397" x="7548563" y="1006475"/>
          <p14:tracePt t="3398" x="7504113" y="1011238"/>
          <p14:tracePt t="3399" x="7464425" y="1017588"/>
          <p14:tracePt t="3400" x="7424738" y="1022350"/>
          <p14:tracePt t="3402" x="7335838" y="1035050"/>
          <p14:tracePt t="3403" x="7302500" y="1039813"/>
          <p14:tracePt t="3404" x="7251700" y="1046163"/>
          <p14:tracePt t="3405" x="7200900" y="1050925"/>
          <p14:tracePt t="3406" x="7167563" y="1050925"/>
          <p14:tracePt t="3407" x="7110413" y="1057275"/>
          <p14:tracePt t="3410" x="6970713" y="1068388"/>
          <p14:tracePt t="3411" x="6924675" y="1068388"/>
          <p14:tracePt t="3412" x="6869113" y="1073150"/>
          <p14:tracePt t="3413" x="6824663" y="1079500"/>
          <p14:tracePt t="3414" x="6773863" y="1079500"/>
          <p14:tracePt t="3416" x="6672263" y="1090613"/>
          <p14:tracePt t="3417" x="6621463" y="1095375"/>
          <p14:tracePt t="3419" x="6565900" y="1101725"/>
          <p14:tracePt t="3419" x="6526213" y="1108075"/>
          <p14:tracePt t="3420" x="6457950" y="1112838"/>
          <p14:tracePt t="3421" x="6424613" y="1112838"/>
          <p14:tracePt t="3423" x="6307138" y="1123950"/>
          <p14:tracePt t="3424" x="6261100" y="1135063"/>
          <p14:tracePt t="3425" x="6200775" y="1141413"/>
          <p14:tracePt t="3426" x="6149975" y="1146175"/>
          <p14:tracePt t="3427" x="6099175" y="1152525"/>
          <p14:tracePt t="3428" x="6042025" y="1157288"/>
          <p14:tracePt t="3429" x="5991225" y="1157288"/>
          <p14:tracePt t="3430" x="5946775" y="1163638"/>
          <p14:tracePt t="3431" x="5891213" y="1169988"/>
          <p14:tracePt t="3432" x="5840413" y="1174750"/>
          <p14:tracePt t="3433" x="5795963" y="1174750"/>
          <p14:tracePt t="3434" x="5738813" y="1181100"/>
          <p14:tracePt t="3435" x="5688013" y="1185863"/>
          <p14:tracePt t="3436" x="5626100" y="1185863"/>
          <p14:tracePt t="3437" x="5599113" y="1192213"/>
          <p14:tracePt t="3438" x="5541963" y="1192213"/>
          <p14:tracePt t="3439" x="5491163" y="1203325"/>
          <p14:tracePt t="3440" x="5429250" y="1203325"/>
          <p14:tracePt t="3441" x="5395913" y="1208088"/>
          <p14:tracePt t="3442" x="5345113" y="1208088"/>
          <p14:tracePt t="3444" x="5245100" y="1219200"/>
          <p14:tracePt t="3445" x="5194300" y="1225550"/>
          <p14:tracePt t="3446" x="5154613" y="1225550"/>
          <p14:tracePt t="3447" x="5103813" y="1230313"/>
          <p14:tracePt t="3448" x="5059363" y="1236663"/>
          <p14:tracePt t="3449" x="5019675" y="1236663"/>
          <p14:tracePt t="3451" x="4935538" y="1247775"/>
          <p14:tracePt t="3452" x="4889500" y="1247775"/>
          <p14:tracePt t="3453" x="4833938" y="1258888"/>
          <p14:tracePt t="3454" x="4805363" y="1258888"/>
          <p14:tracePt t="3455" x="4760913" y="1258888"/>
          <p14:tracePt t="3456" x="4727575" y="1265238"/>
          <p14:tracePt t="3458" x="4632325" y="1276350"/>
          <p14:tracePt t="3459" x="4597400" y="1281113"/>
          <p14:tracePt t="3460" x="4552950" y="1281113"/>
          <p14:tracePt t="3461" x="4513263" y="1287463"/>
          <p14:tracePt t="3462" x="4479925" y="1298575"/>
          <p14:tracePt t="3463" x="4440238" y="1304925"/>
          <p14:tracePt t="3464" x="4395788" y="1304925"/>
          <p14:tracePt t="3465" x="4362450" y="1309688"/>
          <p14:tracePt t="3466" x="4322763" y="1316038"/>
          <p14:tracePt t="3467" x="4283075" y="1320800"/>
          <p14:tracePt t="3468" x="4238625" y="1327150"/>
          <p14:tracePt t="3469" x="4205288" y="1331913"/>
          <p14:tracePt t="3470" x="4176713" y="1331913"/>
          <p14:tracePt t="3471" x="4125913" y="1338263"/>
          <p14:tracePt t="3472" x="4103688" y="1343025"/>
          <p14:tracePt t="3473" x="4057650" y="1349375"/>
          <p14:tracePt t="3474" x="4035425" y="1354138"/>
          <p14:tracePt t="3475" x="3984625" y="1365250"/>
          <p14:tracePt t="3476" x="3946525" y="1371600"/>
          <p14:tracePt t="3477" x="3922713" y="1377950"/>
          <p14:tracePt t="3479" x="3856038" y="1389063"/>
          <p14:tracePt t="3480" x="3816350" y="1389063"/>
          <p14:tracePt t="3481" x="3789363" y="1393825"/>
          <p14:tracePt t="3482" x="3749675" y="1400175"/>
          <p14:tracePt t="3483" x="3732213" y="1400175"/>
          <p14:tracePt t="3484" x="3703638" y="1411288"/>
          <p14:tracePt t="3486" x="3654425" y="1411288"/>
          <p14:tracePt t="3487" x="3619500" y="1422400"/>
          <p14:tracePt t="3488" x="3597275" y="1422400"/>
          <p14:tracePt t="3489" x="3563938" y="1433513"/>
          <p14:tracePt t="3490" x="3546475" y="1433513"/>
          <p14:tracePt t="3491" x="3519488" y="1438275"/>
          <p14:tracePt t="3493" x="3468688" y="1450975"/>
          <p14:tracePt t="3494" x="3446463" y="1450975"/>
          <p14:tracePt t="3495" x="3429000" y="1455738"/>
          <p14:tracePt t="3496" x="3406775" y="1455738"/>
          <p14:tracePt t="3497" x="3378200" y="1462088"/>
          <p14:tracePt t="3498" x="3360738" y="1466850"/>
          <p14:tracePt t="3499" x="3338513" y="1473200"/>
          <p14:tracePt t="3500" x="3311525" y="1477963"/>
          <p14:tracePt t="3501" x="3294063" y="1477963"/>
          <p14:tracePt t="3502" x="3276600" y="1484313"/>
          <p14:tracePt t="3503" x="3260725" y="1489075"/>
          <p14:tracePt t="3504" x="3243263" y="1495425"/>
          <p14:tracePt t="3505" x="3225800" y="1495425"/>
          <p14:tracePt t="3507" x="3192463" y="1506538"/>
          <p14:tracePt t="3508" x="3176588" y="1512888"/>
          <p14:tracePt t="3510" x="3159125" y="1517650"/>
          <p14:tracePt t="3510" x="3136900" y="1517650"/>
          <p14:tracePt t="3511" x="3119438" y="1517650"/>
          <p14:tracePt t="3514" x="3090863" y="1535113"/>
          <p14:tracePt t="3514" x="3074988" y="1535113"/>
          <p14:tracePt t="3516" x="3057525" y="1539875"/>
          <p14:tracePt t="3516" x="3041650" y="1539875"/>
          <p14:tracePt t="3517" x="3024188" y="1546225"/>
          <p14:tracePt t="3518" x="3013075" y="1550988"/>
          <p14:tracePt t="3519" x="2995613" y="1550988"/>
          <p14:tracePt t="3520" x="2979738" y="1557338"/>
          <p14:tracePt t="3521" x="2962275" y="1562100"/>
          <p14:tracePt t="3522" x="2951163" y="1568450"/>
          <p14:tracePt t="3523" x="2933700" y="1568450"/>
          <p14:tracePt t="3524" x="2917825" y="1573213"/>
          <p14:tracePt t="3525" x="2906713" y="1579563"/>
          <p14:tracePt t="3526" x="2895600" y="1585913"/>
          <p14:tracePt t="3528" x="2878138" y="1585913"/>
          <p14:tracePt t="3528" x="2855913" y="1590675"/>
          <p14:tracePt t="3529" x="2844800" y="1597025"/>
          <p14:tracePt t="3530" x="2833688" y="1601788"/>
          <p14:tracePt t="3531" x="2816225" y="1601788"/>
          <p14:tracePt t="3532" x="2805113" y="1612900"/>
          <p14:tracePt t="3533" x="2787650" y="1619250"/>
          <p14:tracePt t="3534" x="2782888" y="1619250"/>
          <p14:tracePt t="3535" x="2765425" y="1624013"/>
          <p14:tracePt t="3536" x="2754313" y="1630363"/>
          <p14:tracePt t="3537" x="2743200" y="1635125"/>
          <p14:tracePt t="3538" x="2732088" y="1635125"/>
          <p14:tracePt t="3539" x="2714625" y="1647825"/>
          <p14:tracePt t="3542" x="2692400" y="1652588"/>
          <p14:tracePt t="3544" x="2670175" y="1663700"/>
          <p14:tracePt t="3545" x="2659063" y="1670050"/>
          <p14:tracePt t="3545" x="2647950" y="1670050"/>
          <p14:tracePt t="3546" x="2636838" y="1674813"/>
          <p14:tracePt t="3547" x="2625725" y="1681163"/>
          <p14:tracePt t="3548" x="2613025" y="1681163"/>
          <p14:tracePt t="3549" x="2601913" y="1685925"/>
          <p14:tracePt t="3550" x="2590800" y="1692275"/>
          <p14:tracePt t="3551" x="2586038" y="1697038"/>
          <p14:tracePt t="3552" x="2574925" y="1703388"/>
          <p14:tracePt t="3553" x="2557463" y="1708150"/>
          <p14:tracePt t="3555" x="2540000" y="1720850"/>
          <p14:tracePt t="3556" x="2528888" y="1725613"/>
          <p14:tracePt t="3557" x="2524125" y="1725613"/>
          <p14:tracePt t="3558" x="2513013" y="1731963"/>
          <p14:tracePt t="3559" x="2506663" y="1736725"/>
          <p14:tracePt t="3560" x="2490788" y="1736725"/>
          <p14:tracePt t="3561" x="2484438" y="1743075"/>
          <p14:tracePt t="3562" x="2473325" y="1747838"/>
          <p14:tracePt t="3563" x="2462213" y="1754188"/>
          <p14:tracePt t="3564" x="2455863" y="1758950"/>
          <p14:tracePt t="3565" x="2444750" y="1758950"/>
          <p14:tracePt t="3566" x="2433638" y="1770063"/>
          <p14:tracePt t="3567" x="2428875" y="1776413"/>
          <p14:tracePt t="3568" x="2417763" y="1781175"/>
          <p14:tracePt t="3569" x="2405063" y="1781175"/>
          <p14:tracePt t="3570" x="2400300" y="1787525"/>
          <p14:tracePt t="3571" x="2389188" y="1793875"/>
          <p14:tracePt t="3572" x="2382838" y="1793875"/>
          <p14:tracePt t="3573" x="2371725" y="1798638"/>
          <p14:tracePt t="3574" x="2360613" y="1809750"/>
          <p14:tracePt t="3576" x="2344738" y="1816100"/>
          <p14:tracePt t="3577" x="2332038" y="1820863"/>
          <p14:tracePt t="3578" x="2327275" y="1820863"/>
          <p14:tracePt t="3579" x="2316163" y="1827213"/>
          <p14:tracePt t="3580" x="2309813" y="1831975"/>
          <p14:tracePt t="3581" x="2298700" y="1831975"/>
          <p14:tracePt t="3583" x="2276475" y="1843088"/>
          <p14:tracePt t="3584" x="2270125" y="1849438"/>
          <p14:tracePt t="3585" x="2259013" y="1855788"/>
          <p14:tracePt t="3586" x="2247900" y="1860550"/>
          <p14:tracePt t="3587" x="2243138" y="1860550"/>
          <p14:tracePt t="3588" x="2232025" y="1871663"/>
          <p14:tracePt t="3590" x="2209800" y="1878013"/>
          <p14:tracePt t="3591" x="2197100" y="1882775"/>
          <p14:tracePt t="3592" x="2185988" y="1889125"/>
          <p14:tracePt t="3593" x="2181225" y="1889125"/>
          <p14:tracePt t="3594" x="2170113" y="1893888"/>
          <p14:tracePt t="3595" x="2159000" y="1900238"/>
          <p14:tracePt t="3596" x="2147888" y="1905000"/>
          <p14:tracePt t="3597" x="2136775" y="1905000"/>
          <p14:tracePt t="3598" x="2124075" y="1916113"/>
          <p14:tracePt t="3599" x="2112963" y="1916113"/>
          <p14:tracePt t="3600" x="2097088" y="1922463"/>
          <p14:tracePt t="3601" x="2090738" y="1928813"/>
          <p14:tracePt t="3602" x="2079625" y="1933575"/>
          <p14:tracePt t="3604" x="2057400" y="1939925"/>
          <p14:tracePt t="3605" x="2046288" y="1944688"/>
          <p14:tracePt t="3606" x="2035175" y="1951038"/>
          <p14:tracePt t="3607" x="2017713" y="1955800"/>
          <p14:tracePt t="3608" x="2006600" y="1955800"/>
          <p14:tracePt t="3609" x="1995488" y="1962150"/>
          <p14:tracePt t="3611" x="1973263" y="1973263"/>
          <p14:tracePt t="3612" x="1962150" y="1978025"/>
          <p14:tracePt t="3613" x="1951038" y="1978025"/>
          <p14:tracePt t="3614" x="1944688" y="1978025"/>
          <p14:tracePt t="3615" x="1933575" y="1984375"/>
          <p14:tracePt t="3616" x="1916113" y="1990725"/>
          <p14:tracePt t="3618" x="1900238" y="1995488"/>
          <p14:tracePt t="3620" x="1878013" y="2006600"/>
          <p14:tracePt t="3621" x="1866900" y="2006600"/>
          <p14:tracePt t="3622" x="1860550" y="2012950"/>
          <p14:tracePt t="3623" x="1849438" y="2017713"/>
          <p14:tracePt t="3625" x="1831975" y="2024063"/>
          <p14:tracePt t="3626" x="1827213" y="2024063"/>
          <p14:tracePt t="3627" x="1816100" y="2028825"/>
          <p14:tracePt t="3628" x="1809750" y="2035175"/>
          <p14:tracePt t="3629" x="1804988" y="2035175"/>
          <p14:tracePt t="3630" x="1798638" y="2035175"/>
          <p14:tracePt t="3631" x="1787525" y="2039938"/>
          <p14:tracePt t="3632" x="1781175" y="2039938"/>
          <p14:tracePt t="3633" x="1776413" y="2039938"/>
          <p14:tracePt t="3634" x="1770063" y="2039938"/>
          <p14:tracePt t="3635" x="1765300" y="2046288"/>
          <p14:tracePt t="3636" x="1758950" y="2051050"/>
          <p14:tracePt t="3639" x="1747838" y="2051050"/>
          <p14:tracePt t="3640" x="1736725" y="2057400"/>
          <p14:tracePt t="3642" x="1731963" y="2057400"/>
          <p14:tracePt t="3644" x="1725613" y="2057400"/>
          <p14:tracePt t="3645" x="1719263" y="2063750"/>
          <p14:tracePt t="3647" x="1714500" y="2063750"/>
          <p14:tracePt t="3649" x="1708150" y="2068513"/>
          <p14:tracePt t="3653" x="1697038" y="2068513"/>
          <p14:tracePt t="3657" x="1692275" y="2068513"/>
          <p14:tracePt t="3663" x="1685925" y="2068513"/>
          <p14:tracePt t="3736" x="1685925" y="2074863"/>
          <p14:tracePt t="3743" x="1681163" y="2074863"/>
          <p14:tracePt t="3745" x="1674813" y="2074863"/>
          <p14:tracePt t="3751" x="1670050" y="2074863"/>
          <p14:tracePt t="3754" x="1663700" y="2074863"/>
          <p14:tracePt t="3758" x="1658938" y="2074863"/>
          <p14:tracePt t="3760" x="1652588" y="2074863"/>
          <p14:tracePt t="3761" x="1646238" y="2074863"/>
          <p14:tracePt t="3764" x="1641475" y="2074863"/>
          <p14:tracePt t="3766" x="1635125" y="2074863"/>
          <p14:tracePt t="3767" x="1630363" y="2074863"/>
          <p14:tracePt t="3769" x="1624013" y="2074863"/>
          <p14:tracePt t="3771" x="1619250" y="2074863"/>
          <p14:tracePt t="3772" x="1612900" y="2074863"/>
          <p14:tracePt t="3773" x="1608138" y="2074863"/>
          <p14:tracePt t="3775" x="1601788" y="2074863"/>
          <p14:tracePt t="3778" x="1590675" y="2074863"/>
          <p14:tracePt t="3779" x="1585913" y="2074863"/>
          <p14:tracePt t="3780" x="1573213" y="2074863"/>
          <p14:tracePt t="3781" x="1568450" y="2074863"/>
          <p14:tracePt t="3782" x="1562100" y="2074863"/>
          <p14:tracePt t="3785" x="1546225" y="2074863"/>
          <p14:tracePt t="3786" x="1535113" y="2074863"/>
          <p14:tracePt t="3787" x="1528763" y="2074863"/>
          <p14:tracePt t="3788" x="1517650" y="2074863"/>
          <p14:tracePt t="3789" x="1511300" y="2074863"/>
          <p14:tracePt t="3792" x="1489075" y="2079625"/>
          <p14:tracePt t="3793" x="1484313" y="2079625"/>
          <p14:tracePt t="3793" x="1473200" y="2079625"/>
          <p14:tracePt t="3794" x="1466850" y="2079625"/>
          <p14:tracePt t="3795" x="1450975" y="2085975"/>
          <p14:tracePt t="3796" x="1444625" y="2085975"/>
          <p14:tracePt t="3797" x="1438275" y="2085975"/>
          <p14:tracePt t="3798" x="1427163" y="2085975"/>
          <p14:tracePt t="3799" x="1411288" y="2090738"/>
          <p14:tracePt t="3800" x="1404938" y="2090738"/>
          <p14:tracePt t="3801" x="1393825" y="2090738"/>
          <p14:tracePt t="3802" x="1389063" y="2090738"/>
          <p14:tracePt t="3803" x="1371600" y="2090738"/>
          <p14:tracePt t="3806" x="1343025" y="2097088"/>
          <p14:tracePt t="3807" x="1331913" y="2097088"/>
          <p14:tracePt t="3808" x="1320800" y="2101850"/>
          <p14:tracePt t="3809" x="1316038" y="2101850"/>
          <p14:tracePt t="3810" x="1303338" y="2101850"/>
          <p14:tracePt t="3812" x="1281113" y="2101850"/>
          <p14:tracePt t="3814" x="1270000" y="2101850"/>
          <p14:tracePt t="3814" x="1265238" y="2101850"/>
          <p14:tracePt t="3815" x="1254125" y="2108200"/>
          <p14:tracePt t="3816" x="1247775" y="2108200"/>
          <p14:tracePt t="3817" x="1230313" y="2108200"/>
          <p14:tracePt t="3819" x="1214438" y="2112963"/>
          <p14:tracePt t="3820" x="1203325" y="2119313"/>
          <p14:tracePt t="3821" x="1192213" y="2119313"/>
          <p14:tracePt t="3822" x="1181100" y="2119313"/>
          <p14:tracePt t="3823" x="1174750" y="2119313"/>
          <p14:tracePt t="3824" x="1163638" y="2124075"/>
          <p14:tracePt t="3826" x="1141413" y="2124075"/>
          <p14:tracePt t="3827" x="1130300" y="2130425"/>
          <p14:tracePt t="3828" x="1123950" y="2130425"/>
          <p14:tracePt t="3829" x="1119188" y="2130425"/>
          <p14:tracePt t="3830" x="1101725" y="2130425"/>
          <p14:tracePt t="3831" x="1084263" y="2141538"/>
          <p14:tracePt t="3833" x="1068388" y="2141538"/>
          <p14:tracePt t="3834" x="1057275" y="2147888"/>
          <p14:tracePt t="3835" x="1046163" y="2147888"/>
          <p14:tracePt t="3836" x="1039813" y="2147888"/>
          <p14:tracePt t="3837" x="1028700" y="2147888"/>
          <p14:tracePt t="3838" x="1017588" y="2152650"/>
          <p14:tracePt t="3840" x="995363" y="2159000"/>
          <p14:tracePt t="3841" x="984250" y="2159000"/>
          <p14:tracePt t="3842" x="973138" y="2159000"/>
          <p14:tracePt t="3843" x="966788" y="2163763"/>
          <p14:tracePt t="3844" x="949325" y="2163763"/>
          <p14:tracePt t="3845" x="938213" y="2163763"/>
          <p14:tracePt t="3846" x="933450" y="2163763"/>
          <p14:tracePt t="3847" x="922338" y="2163763"/>
          <p14:tracePt t="3848" x="911225" y="2163763"/>
          <p14:tracePt t="3849" x="900113" y="2170113"/>
          <p14:tracePt t="3850" x="887413" y="2174875"/>
          <p14:tracePt t="3851" x="876300" y="2174875"/>
          <p14:tracePt t="3852" x="871538" y="2174875"/>
          <p14:tracePt t="3854" x="842963" y="2174875"/>
          <p14:tracePt t="3855" x="838200" y="2181225"/>
          <p14:tracePt t="3856" x="820738" y="2181225"/>
          <p14:tracePt t="3857" x="814388" y="2185988"/>
          <p14:tracePt t="3858" x="798513" y="2185988"/>
          <p14:tracePt t="3859" x="787400" y="2185988"/>
          <p14:tracePt t="3861" x="776288" y="2192338"/>
          <p14:tracePt t="3862" x="758825" y="2192338"/>
          <p14:tracePt t="3863" x="752475" y="2192338"/>
          <p14:tracePt t="3864" x="741363" y="2198688"/>
          <p14:tracePt t="3865" x="730250" y="2198688"/>
          <p14:tracePt t="3866" x="719138" y="2203450"/>
          <p14:tracePt t="3868" x="703263" y="2203450"/>
          <p14:tracePt t="3869" x="692150" y="2203450"/>
          <p14:tracePt t="3870" x="685800" y="2203450"/>
          <p14:tracePt t="3871" x="679450" y="2203450"/>
          <p14:tracePt t="3872" x="663575" y="2209800"/>
          <p14:tracePt t="3873" x="657225" y="2209800"/>
          <p14:tracePt t="3875" x="646113" y="2209800"/>
          <p14:tracePt t="3876" x="635000" y="2214563"/>
          <p14:tracePt t="3877" x="623888" y="2214563"/>
          <p14:tracePt t="3878" x="617538" y="2214563"/>
          <p14:tracePt t="3879" x="606425" y="2220913"/>
          <p14:tracePt t="3880" x="595313" y="2220913"/>
          <p14:tracePt t="3881" x="590550" y="2220913"/>
          <p14:tracePt t="3882" x="584200" y="2220913"/>
          <p14:tracePt t="3883" x="573088" y="2225675"/>
          <p14:tracePt t="3884" x="568325" y="2225675"/>
          <p14:tracePt t="3885" x="561975" y="2225675"/>
          <p14:tracePt t="3886" x="550863" y="2225675"/>
          <p14:tracePt t="3887" x="539750" y="2225675"/>
          <p14:tracePt t="3889" x="522288" y="2236788"/>
          <p14:tracePt t="3890" x="517525" y="2236788"/>
          <p14:tracePt t="3891" x="511175" y="2236788"/>
          <p14:tracePt t="3892" x="506413" y="2236788"/>
          <p14:tracePt t="3893" x="500063" y="2243138"/>
          <p14:tracePt t="3894" x="495300" y="2243138"/>
          <p14:tracePt t="3896" x="484188" y="2243138"/>
          <p14:tracePt t="3898" x="477838" y="2247900"/>
          <p14:tracePt t="3898" x="466725" y="2247900"/>
          <p14:tracePt t="3900" x="455613" y="2254250"/>
          <p14:tracePt t="3901" x="449263" y="2254250"/>
          <p14:tracePt t="3903" x="444500" y="2259013"/>
          <p14:tracePt t="3904" x="438150" y="2259013"/>
          <p14:tracePt t="3905" x="433388" y="2259013"/>
          <p14:tracePt t="3907" x="422275" y="2265363"/>
          <p14:tracePt t="3910" x="415925" y="2265363"/>
          <p14:tracePt t="3911" x="409575" y="2271713"/>
          <p14:tracePt t="3912" x="404813" y="2271713"/>
          <p14:tracePt t="3913" x="398463" y="2276475"/>
          <p14:tracePt t="3917" x="387350" y="2282825"/>
          <p14:tracePt t="3918" x="382588" y="2282825"/>
          <p14:tracePt t="3919" x="376238" y="2287588"/>
          <p14:tracePt t="3920" x="371475" y="2287588"/>
          <p14:tracePt t="3921" x="371475" y="2293938"/>
          <p14:tracePt t="3923" x="365125" y="2293938"/>
          <p14:tracePt t="3924" x="360363" y="2293938"/>
          <p14:tracePt t="3925" x="354013" y="2298700"/>
          <p14:tracePt t="3927" x="349250" y="2298700"/>
          <p14:tracePt t="3928" x="349250" y="2309813"/>
          <p14:tracePt t="3929" x="342900" y="2309813"/>
          <p14:tracePt t="3931" x="336550" y="2316163"/>
          <p14:tracePt t="3932" x="331788" y="2316163"/>
          <p14:tracePt t="3934" x="325438" y="2320925"/>
          <p14:tracePt t="3938" x="314325" y="2327275"/>
          <p14:tracePt t="3939" x="309563" y="2327275"/>
          <p14:tracePt t="3941" x="303213" y="2338388"/>
          <p14:tracePt t="3944" x="298450" y="2338388"/>
          <p14:tracePt t="3946" x="292100" y="2344738"/>
          <p14:tracePt t="3949" x="287338" y="2344738"/>
          <p14:tracePt t="3951" x="287338" y="2349500"/>
          <p14:tracePt t="3953" x="280988" y="2349500"/>
          <p14:tracePt t="3955" x="280988" y="2355850"/>
          <p14:tracePt t="3958" x="274638" y="2360613"/>
          <p14:tracePt t="3959" x="269875" y="2360613"/>
          <p14:tracePt t="3961" x="269875" y="2366963"/>
          <p14:tracePt t="3966" x="269875" y="2371725"/>
          <p14:tracePt t="3969" x="263525" y="2371725"/>
          <p14:tracePt t="3972" x="263525" y="2378075"/>
          <p14:tracePt t="3974" x="263525" y="2382838"/>
          <p14:tracePt t="3981" x="263525" y="2389188"/>
          <p14:tracePt t="3982" x="263525" y="2393950"/>
          <p14:tracePt t="3986" x="263525" y="2400300"/>
          <p14:tracePt t="3988" x="263525" y="2406650"/>
          <p14:tracePt t="3991" x="263525" y="2411413"/>
          <p14:tracePt t="3994" x="263525" y="2417763"/>
          <p14:tracePt t="3997" x="263525" y="2422525"/>
          <p14:tracePt t="4000" x="263525" y="2428875"/>
          <p14:tracePt t="4003" x="263525" y="2433638"/>
          <p14:tracePt t="4007" x="263525" y="2439988"/>
          <p14:tracePt t="4009" x="263525" y="2444750"/>
          <p14:tracePt t="4010" x="263525" y="2451100"/>
          <p14:tracePt t="4014" x="263525" y="2455863"/>
          <p14:tracePt t="4018" x="263525" y="2462213"/>
          <p14:tracePt t="4021" x="263525" y="2466975"/>
          <p14:tracePt t="4023" x="263525" y="2473325"/>
          <p14:tracePt t="4024" x="269875" y="2473325"/>
          <p14:tracePt t="4028" x="274638" y="2484438"/>
          <p14:tracePt t="4035" x="287338" y="2495550"/>
          <p14:tracePt t="4036" x="287338" y="2501900"/>
          <p14:tracePt t="4038" x="292100" y="2506663"/>
          <p14:tracePt t="4039" x="298450" y="2506663"/>
          <p14:tracePt t="4042" x="298450" y="2513013"/>
          <p14:tracePt t="4043" x="303213" y="2513013"/>
          <p14:tracePt t="4043" x="303213" y="2517775"/>
          <p14:tracePt t="4044" x="309563" y="2517775"/>
          <p14:tracePt t="4045" x="309563" y="2524125"/>
          <p14:tracePt t="4047" x="314325" y="2524125"/>
          <p14:tracePt t="4048" x="320675" y="2524125"/>
          <p14:tracePt t="4048" x="320675" y="2528888"/>
          <p14:tracePt t="4049" x="325438" y="2528888"/>
          <p14:tracePt t="4050" x="325438" y="2535238"/>
          <p14:tracePt t="4051" x="325438" y="2541588"/>
          <p14:tracePt t="4052" x="336550" y="2541588"/>
          <p14:tracePt t="4055" x="342900" y="2546350"/>
          <p14:tracePt t="4057" x="349250" y="2552700"/>
          <p14:tracePt t="4058" x="360363" y="2557463"/>
          <p14:tracePt t="4059" x="360363" y="2563813"/>
          <p14:tracePt t="4060" x="365125" y="2563813"/>
          <p14:tracePt t="4061" x="365125" y="2568575"/>
          <p14:tracePt t="4062" x="371475" y="2568575"/>
          <p14:tracePt t="4064" x="382588" y="2574925"/>
          <p14:tracePt t="4066" x="387350" y="2579688"/>
          <p14:tracePt t="4067" x="393700" y="2579688"/>
          <p14:tracePt t="4069" x="404813" y="2586038"/>
          <p14:tracePt t="4070" x="409575" y="2590800"/>
          <p14:tracePt t="4071" x="415925" y="2590800"/>
          <p14:tracePt t="4072" x="415925" y="2597150"/>
          <p14:tracePt t="4073" x="422275" y="2597150"/>
          <p14:tracePt t="4074" x="427038" y="2601913"/>
          <p14:tracePt t="4076" x="438150" y="2601913"/>
          <p14:tracePt t="4078" x="444500" y="2608263"/>
          <p14:tracePt t="4079" x="449263" y="2608263"/>
          <p14:tracePt t="4079" x="455613" y="2614613"/>
          <p14:tracePt t="4080" x="460375" y="2614613"/>
          <p14:tracePt t="4081" x="466725" y="2614613"/>
          <p14:tracePt t="4083" x="484188" y="2619375"/>
          <p14:tracePt t="4084" x="488950" y="2625725"/>
          <p14:tracePt t="4086" x="500063" y="2625725"/>
          <p14:tracePt t="4087" x="506413" y="2630488"/>
          <p14:tracePt t="4088" x="511175" y="2630488"/>
          <p14:tracePt t="4090" x="522288" y="2630488"/>
          <p14:tracePt t="4091" x="533400" y="2636838"/>
          <p14:tracePt t="4092" x="539750" y="2636838"/>
          <p14:tracePt t="4093" x="539750" y="2641600"/>
          <p14:tracePt t="4094" x="550863" y="2641600"/>
          <p14:tracePt t="4095" x="561975" y="2641600"/>
          <p14:tracePt t="4096" x="561975" y="2647950"/>
          <p14:tracePt t="4097" x="573088" y="2652713"/>
          <p14:tracePt t="4098" x="579438" y="2652713"/>
          <p14:tracePt t="4100" x="590550" y="2652713"/>
          <p14:tracePt t="4101" x="601663" y="2652713"/>
          <p14:tracePt t="4102" x="606425" y="2659063"/>
          <p14:tracePt t="4104" x="623888" y="2663825"/>
          <p14:tracePt t="4106" x="635000" y="2663825"/>
          <p14:tracePt t="4107" x="641350" y="2663825"/>
          <p14:tracePt t="4108" x="652463" y="2670175"/>
          <p14:tracePt t="4109" x="657225" y="2676525"/>
          <p14:tracePt t="4111" x="674688" y="2676525"/>
          <p14:tracePt t="4112" x="679450" y="2676525"/>
          <p14:tracePt t="4113" x="692150" y="2676525"/>
          <p14:tracePt t="4114" x="703263" y="2681288"/>
          <p14:tracePt t="4115" x="708025" y="2681288"/>
          <p14:tracePt t="4116" x="719138" y="2687638"/>
          <p14:tracePt t="4118" x="741363" y="2687638"/>
          <p14:tracePt t="4119" x="747713" y="2687638"/>
          <p14:tracePt t="4121" x="758825" y="2687638"/>
          <p14:tracePt t="4122" x="776288" y="2687638"/>
          <p14:tracePt t="4123" x="781050" y="2687638"/>
          <p14:tracePt t="4125" x="792163" y="2692400"/>
          <p14:tracePt t="4126" x="803275" y="2692400"/>
          <p14:tracePt t="4127" x="809625" y="2692400"/>
          <p14:tracePt t="4128" x="814388" y="2698750"/>
          <p14:tracePt t="4129" x="831850" y="2698750"/>
          <p14:tracePt t="4130" x="838200" y="2698750"/>
          <p14:tracePt t="4131" x="842963" y="2698750"/>
          <p14:tracePt t="4132" x="849313" y="2698750"/>
          <p14:tracePt t="4133" x="865188" y="2698750"/>
          <p14:tracePt t="4134" x="871538" y="2703513"/>
          <p14:tracePt t="4135" x="876300" y="2703513"/>
          <p14:tracePt t="4136" x="887413" y="2703513"/>
          <p14:tracePt t="4137" x="893763" y="2703513"/>
          <p14:tracePt t="4139" x="904875" y="2709863"/>
          <p14:tracePt t="4140" x="915988" y="2709863"/>
          <p14:tracePt t="4141" x="927100" y="2709863"/>
          <p14:tracePt t="4142" x="933450" y="2709863"/>
          <p14:tracePt t="4143" x="938213" y="2709863"/>
          <p14:tracePt t="4146" x="949325" y="2709863"/>
          <p14:tracePt t="4146" x="955675" y="2709863"/>
          <p14:tracePt t="4147" x="966788" y="2709863"/>
          <p14:tracePt t="4148" x="973138" y="2709863"/>
          <p14:tracePt t="4149" x="984250" y="2709863"/>
          <p14:tracePt t="4150" x="995363" y="2714625"/>
          <p14:tracePt t="4153" x="1000125" y="2714625"/>
          <p14:tracePt t="4154" x="1011238" y="2714625"/>
          <p14:tracePt t="4154" x="1017588" y="2714625"/>
          <p14:tracePt t="4155" x="1022350" y="2720975"/>
          <p14:tracePt t="4156" x="1035050" y="2720975"/>
          <p14:tracePt t="4157" x="1039813" y="2720975"/>
          <p14:tracePt t="4160" x="1050925" y="2720975"/>
          <p14:tracePt t="4161" x="1073150" y="2720975"/>
          <p14:tracePt t="4162" x="1079500" y="2720975"/>
          <p14:tracePt t="4163" x="1084263" y="2720975"/>
          <p14:tracePt t="4164" x="1095375" y="2720975"/>
          <p14:tracePt t="4167" x="1108075" y="2720975"/>
          <p14:tracePt t="4168" x="1112838" y="2720975"/>
          <p14:tracePt t="4168" x="1123950" y="2720975"/>
          <p14:tracePt t="4169" x="1135063" y="2720975"/>
          <p14:tracePt t="4170" x="1141413" y="2720975"/>
          <p14:tracePt t="4171" x="1146175" y="2720975"/>
          <p14:tracePt t="4173" x="1163638" y="2720975"/>
          <p14:tracePt t="4174" x="1168400" y="2720975"/>
          <p14:tracePt t="4175" x="1181100" y="2720975"/>
          <p14:tracePt t="4176" x="1192213" y="2720975"/>
          <p14:tracePt t="4177" x="1196975" y="2720975"/>
          <p14:tracePt t="4178" x="1203325" y="2720975"/>
          <p14:tracePt t="4179" x="1214438" y="2720975"/>
          <p14:tracePt t="4180" x="1219200" y="2720975"/>
          <p14:tracePt t="4181" x="1225550" y="2720975"/>
          <p14:tracePt t="4182" x="1230313" y="2720975"/>
          <p14:tracePt t="4183" x="1247775" y="2720975"/>
          <p14:tracePt t="4184" x="1254125" y="2720975"/>
          <p14:tracePt t="4187" x="1276350" y="2720975"/>
          <p14:tracePt t="4188" x="1281113" y="2720975"/>
          <p14:tracePt t="4189" x="1287463" y="2720975"/>
          <p14:tracePt t="4190" x="1292225" y="2720975"/>
          <p14:tracePt t="4191" x="1303338" y="2720975"/>
          <p14:tracePt t="4192" x="1309688" y="2720975"/>
          <p14:tracePt t="4194" x="1327150" y="2720975"/>
          <p14:tracePt t="4195" x="1338263" y="2720975"/>
          <p14:tracePt t="4197" x="1343025" y="2720975"/>
          <p14:tracePt t="4198" x="1349375" y="2720975"/>
          <p14:tracePt t="4199" x="1354138" y="2720975"/>
          <p14:tracePt t="4201" x="1371600" y="2720975"/>
          <p14:tracePt t="4203" x="1382713" y="2720975"/>
          <p14:tracePt t="4204" x="1393825" y="2720975"/>
          <p14:tracePt t="4206" x="1404938" y="2720975"/>
          <p14:tracePt t="4208" x="1416050" y="2720975"/>
          <p14:tracePt t="4209" x="1422400" y="2720975"/>
          <p14:tracePt t="4210" x="1427163" y="2720975"/>
          <p14:tracePt t="4211" x="1433513" y="2720975"/>
          <p14:tracePt t="4212" x="1438275" y="2720975"/>
          <p14:tracePt t="4213" x="1444625" y="2720975"/>
          <p14:tracePt t="4214" x="1450975" y="2720975"/>
          <p14:tracePt t="4215" x="1455738" y="2720975"/>
          <p14:tracePt t="4217" x="1466850" y="2714625"/>
          <p14:tracePt t="4218" x="1473200" y="2714625"/>
          <p14:tracePt t="4219" x="1477963" y="2714625"/>
          <p14:tracePt t="4220" x="1484313" y="2714625"/>
          <p14:tracePt t="4222" x="1495425" y="2714625"/>
          <p14:tracePt t="4223" x="1500188" y="2714625"/>
          <p14:tracePt t="4224" x="1506538" y="2714625"/>
          <p14:tracePt t="4225" x="1511300" y="2714625"/>
          <p14:tracePt t="4226" x="1517650" y="2714625"/>
          <p14:tracePt t="4227" x="1524000" y="2709863"/>
          <p14:tracePt t="4230" x="1535113" y="2709863"/>
          <p14:tracePt t="4231" x="1539875" y="2709863"/>
          <p14:tracePt t="4232" x="1550988" y="2709863"/>
          <p14:tracePt t="4233" x="1557338" y="2709863"/>
          <p14:tracePt t="4234" x="1562100" y="2703513"/>
          <p14:tracePt t="4237" x="1573213" y="2703513"/>
          <p14:tracePt t="4238" x="1579563" y="2703513"/>
          <p14:tracePt t="4238" x="1590675" y="2703513"/>
          <p14:tracePt t="4240" x="1597025" y="2703513"/>
          <p14:tracePt t="4241" x="1601788" y="2703513"/>
          <p14:tracePt t="4243" x="1612900" y="2698750"/>
          <p14:tracePt t="4244" x="1624013" y="2698750"/>
          <p14:tracePt t="4245" x="1630363" y="2698750"/>
          <p14:tracePt t="4246" x="1635125" y="2698750"/>
          <p14:tracePt t="4247" x="1641475" y="2698750"/>
          <p14:tracePt t="4248" x="1646238" y="2698750"/>
          <p14:tracePt t="4250" x="1663700" y="2692400"/>
          <p14:tracePt t="4251" x="1670050" y="2692400"/>
          <p14:tracePt t="4252" x="1674813" y="2692400"/>
          <p14:tracePt t="4254" x="1685925" y="2692400"/>
          <p14:tracePt t="4255" x="1692275" y="2692400"/>
          <p14:tracePt t="4257" x="1697038" y="2692400"/>
          <p14:tracePt t="4258" x="1708150" y="2687638"/>
          <p14:tracePt t="4259" x="1714500" y="2687638"/>
          <p14:tracePt t="4260" x="1719263" y="2687638"/>
          <p14:tracePt t="4261" x="1731963" y="2681288"/>
          <p14:tracePt t="4263" x="1736725" y="2681288"/>
          <p14:tracePt t="4264" x="1747838" y="2681288"/>
          <p14:tracePt t="4265" x="1754188" y="2681288"/>
          <p14:tracePt t="4266" x="1758950" y="2681288"/>
          <p14:tracePt t="4267" x="1765300" y="2681288"/>
          <p14:tracePt t="4268" x="1770063" y="2676525"/>
          <p14:tracePt t="4269" x="1776413" y="2676525"/>
          <p14:tracePt t="4271" x="1787525" y="2670175"/>
          <p14:tracePt t="4272" x="1793875" y="2670175"/>
          <p14:tracePt t="4273" x="1798638" y="2670175"/>
          <p14:tracePt t="4274" x="1804988" y="2670175"/>
          <p14:tracePt t="4275" x="1816100" y="2670175"/>
          <p14:tracePt t="4278" x="1820863" y="2663825"/>
          <p14:tracePt t="4279" x="1831975" y="2663825"/>
          <p14:tracePt t="4280" x="1838325" y="2659063"/>
          <p14:tracePt t="4281" x="1843088" y="2652713"/>
          <p14:tracePt t="4282" x="1849438" y="2652713"/>
          <p14:tracePt t="4285" x="1854200" y="2652713"/>
          <p14:tracePt t="4285" x="1860550" y="2652713"/>
          <p14:tracePt t="4286" x="1866900" y="2647950"/>
          <p14:tracePt t="4287" x="1871663" y="2647950"/>
          <p14:tracePt t="4289" x="1878013" y="2641600"/>
          <p14:tracePt t="4292" x="1889125" y="2636838"/>
          <p14:tracePt t="4293" x="1893888" y="2636838"/>
          <p14:tracePt t="4294" x="1893888" y="2630488"/>
          <p14:tracePt t="4295" x="1900238" y="2630488"/>
          <p14:tracePt t="4296" x="1905000" y="2625725"/>
          <p14:tracePt t="4298" x="1911350" y="2619375"/>
          <p14:tracePt t="4300" x="1916113" y="2619375"/>
          <p14:tracePt t="4301" x="1922463" y="2614613"/>
          <p14:tracePt t="4303" x="1927225" y="2614613"/>
          <p14:tracePt t="4306" x="1927225" y="2601913"/>
          <p14:tracePt t="4307" x="1933575" y="2601913"/>
          <p14:tracePt t="4309" x="1939925" y="2597150"/>
          <p14:tracePt t="4312" x="1944688" y="2586038"/>
          <p14:tracePt t="4315" x="1951038" y="2579688"/>
          <p14:tracePt t="4317" x="1951038" y="2574925"/>
          <p14:tracePt t="4321" x="1955800" y="2568575"/>
          <p14:tracePt t="4322" x="1955800" y="2563813"/>
          <p14:tracePt t="4324" x="1955800" y="2557463"/>
          <p14:tracePt t="4327" x="1955800" y="2552700"/>
          <p14:tracePt t="4329" x="1955800" y="2546350"/>
          <p14:tracePt t="4333" x="1962150" y="2535238"/>
          <p14:tracePt t="4335" x="1962150" y="2528888"/>
          <p14:tracePt t="4337" x="1962150" y="2524125"/>
          <p14:tracePt t="4338" x="1966913" y="2517775"/>
          <p14:tracePt t="4340" x="1966913" y="2513013"/>
          <p14:tracePt t="4342" x="1966913" y="2506663"/>
          <p14:tracePt t="4344" x="1966913" y="2501900"/>
          <p14:tracePt t="4345" x="1966913" y="2495550"/>
          <p14:tracePt t="4347" x="1966913" y="2490788"/>
          <p14:tracePt t="4349" x="1966913" y="2484438"/>
          <p14:tracePt t="4351" x="1966913" y="2479675"/>
          <p14:tracePt t="4352" x="1966913" y="2473325"/>
          <p14:tracePt t="4355" x="1966913" y="2466975"/>
          <p14:tracePt t="4357" x="1966913" y="2462213"/>
          <p14:tracePt t="4359" x="1966913" y="2455863"/>
          <p14:tracePt t="4362" x="1966913" y="2451100"/>
          <p14:tracePt t="4363" x="1966913" y="2444750"/>
          <p14:tracePt t="4365" x="1966913" y="2439988"/>
          <p14:tracePt t="4366" x="1966913" y="2433638"/>
          <p14:tracePt t="4369" x="1966913" y="2428875"/>
          <p14:tracePt t="4371" x="1966913" y="2422525"/>
          <p14:tracePt t="4375" x="1966913" y="2417763"/>
          <p14:tracePt t="4376" x="1966913" y="2411413"/>
          <p14:tracePt t="4378" x="1966913" y="2406650"/>
          <p14:tracePt t="4380" x="1962150" y="2406650"/>
          <p14:tracePt t="4381" x="1962150" y="2400300"/>
          <p14:tracePt t="4383" x="1955800" y="2400300"/>
          <p14:tracePt t="4385" x="1955800" y="2393950"/>
          <p14:tracePt t="4387" x="1951038" y="2389188"/>
          <p14:tracePt t="4390" x="1951038" y="2382838"/>
          <p14:tracePt t="4391" x="1944688" y="2382838"/>
          <p14:tracePt t="4391" x="1944688" y="2378075"/>
          <p14:tracePt t="4393" x="1939925" y="2378075"/>
          <p14:tracePt t="4396" x="1933575" y="2371725"/>
          <p14:tracePt t="4397" x="1933575" y="2366963"/>
          <p14:tracePt t="4397" x="1927225" y="2366963"/>
          <p14:tracePt t="4399" x="1916113" y="2360613"/>
          <p14:tracePt t="4403" x="1911350" y="2355850"/>
          <p14:tracePt t="4405" x="1905000" y="2349500"/>
          <p14:tracePt t="4405" x="1900238" y="2349500"/>
          <p14:tracePt t="4406" x="1893888" y="2344738"/>
          <p14:tracePt t="4407" x="1893888" y="2338388"/>
          <p14:tracePt t="4410" x="1882775" y="2333625"/>
          <p14:tracePt t="4410" x="1878013" y="2333625"/>
          <p14:tracePt t="4412" x="1871663" y="2327275"/>
          <p14:tracePt t="4413" x="1860550" y="2320925"/>
          <p14:tracePt t="4417" x="1854200" y="2316163"/>
          <p14:tracePt t="4419" x="1843088" y="2316163"/>
          <p14:tracePt t="4419" x="1838325" y="2309813"/>
          <p14:tracePt t="4421" x="1827213" y="2309813"/>
          <p14:tracePt t="4423" x="1820863" y="2305050"/>
          <p14:tracePt t="4424" x="1816100" y="2298700"/>
          <p14:tracePt t="4425" x="1809750" y="2298700"/>
          <p14:tracePt t="4426" x="1804988" y="2298700"/>
          <p14:tracePt t="4428" x="1793875" y="2293938"/>
          <p14:tracePt t="4430" x="1787525" y="2293938"/>
          <p14:tracePt t="4431" x="1776413" y="2293938"/>
          <p14:tracePt t="4433" x="1765300" y="2287588"/>
          <p14:tracePt t="4434" x="1758950" y="2282825"/>
          <p14:tracePt t="4438" x="1747838" y="2282825"/>
          <p14:tracePt t="4438" x="1743075" y="2282825"/>
          <p14:tracePt t="4439" x="1736725" y="2276475"/>
          <p14:tracePt t="4440" x="1731963" y="2276475"/>
          <p14:tracePt t="4441" x="1719263" y="2271713"/>
          <p14:tracePt t="4442" x="1714500" y="2271713"/>
          <p14:tracePt t="4445" x="1708150" y="2271713"/>
          <p14:tracePt t="4445" x="1697038" y="2271713"/>
          <p14:tracePt t="4446" x="1692275" y="2265363"/>
          <p14:tracePt t="4447" x="1685925" y="2265363"/>
          <p14:tracePt t="4448" x="1674813" y="2265363"/>
          <p14:tracePt t="4449" x="1670050" y="2265363"/>
          <p14:tracePt t="4451" x="1658938" y="2265363"/>
          <p14:tracePt t="4452" x="1646238" y="2265363"/>
          <p14:tracePt t="4453" x="1641475" y="2265363"/>
          <p14:tracePt t="4454" x="1635125" y="2259013"/>
          <p14:tracePt t="4455" x="1624013" y="2259013"/>
          <p14:tracePt t="4456" x="1619250" y="2259013"/>
          <p14:tracePt t="4458" x="1601788" y="2254250"/>
          <p14:tracePt t="4459" x="1590675" y="2254250"/>
          <p14:tracePt t="4460" x="1585913" y="2254250"/>
          <p14:tracePt t="4461" x="1579563" y="2254250"/>
          <p14:tracePt t="4462" x="1568450" y="2254250"/>
          <p14:tracePt t="4463" x="1557338" y="2254250"/>
          <p14:tracePt t="4464" x="1550988" y="2254250"/>
          <p14:tracePt t="4465" x="1539875" y="2254250"/>
          <p14:tracePt t="4466" x="1528763" y="2247900"/>
          <p14:tracePt t="4467" x="1517650" y="2247900"/>
          <p14:tracePt t="4468" x="1511300" y="2247900"/>
          <p14:tracePt t="4469" x="1500188" y="2247900"/>
          <p14:tracePt t="4470" x="1495425" y="2247900"/>
          <p14:tracePt t="4472" x="1473200" y="2247900"/>
          <p14:tracePt t="4473" x="1462088" y="2247900"/>
          <p14:tracePt t="4474" x="1450975" y="2243138"/>
          <p14:tracePt t="4475" x="1438275" y="2243138"/>
          <p14:tracePt t="4476" x="1427163" y="2243138"/>
          <p14:tracePt t="4477" x="1422400" y="2243138"/>
          <p14:tracePt t="4479" x="1404938" y="2243138"/>
          <p14:tracePt t="4481" x="1376363" y="2243138"/>
          <p14:tracePt t="4482" x="1371600" y="2243138"/>
          <p14:tracePt t="4483" x="1360488" y="2243138"/>
          <p14:tracePt t="4484" x="1349375" y="2243138"/>
          <p14:tracePt t="4486" x="1327150" y="2243138"/>
          <p14:tracePt t="4487" x="1320800" y="2243138"/>
          <p14:tracePt t="4488" x="1309688" y="2243138"/>
          <p14:tracePt t="4489" x="1303338" y="2243138"/>
          <p14:tracePt t="4490" x="1298575" y="2243138"/>
          <p14:tracePt t="4491" x="1281113" y="2243138"/>
          <p14:tracePt t="4493" x="1265238" y="2243138"/>
          <p14:tracePt t="4494" x="1258888" y="2243138"/>
          <p14:tracePt t="4495" x="1247775" y="2243138"/>
          <p14:tracePt t="4496" x="1236663" y="2243138"/>
          <p14:tracePt t="4497" x="1230313" y="2243138"/>
          <p14:tracePt t="4498" x="1225550" y="2243138"/>
          <p14:tracePt t="4500" x="1203325" y="2243138"/>
          <p14:tracePt t="4502" x="1192213" y="2243138"/>
          <p14:tracePt t="4503" x="1181100" y="2243138"/>
          <p14:tracePt t="4504" x="1168400" y="2243138"/>
          <p14:tracePt t="4505" x="1163638" y="2243138"/>
          <p14:tracePt t="4507" x="1152525" y="2247900"/>
          <p14:tracePt t="4508" x="1141413" y="2247900"/>
          <p14:tracePt t="4509" x="1135063" y="2247900"/>
          <p14:tracePt t="4510" x="1130300" y="2247900"/>
          <p14:tracePt t="4511" x="1119188" y="2254250"/>
          <p14:tracePt t="4512" x="1112838" y="2254250"/>
          <p14:tracePt t="4513" x="1108075" y="2254250"/>
          <p14:tracePt t="4514" x="1101725" y="2254250"/>
          <p14:tracePt t="4515" x="1095375" y="2254250"/>
          <p14:tracePt t="4516" x="1090613" y="2254250"/>
          <p14:tracePt t="4517" x="1079500" y="2254250"/>
          <p14:tracePt t="4519" x="1068388" y="2254250"/>
          <p14:tracePt t="4522" x="1057275" y="2259013"/>
          <p14:tracePt t="4523" x="1050925" y="2259013"/>
          <p14:tracePt t="4523" x="1046163" y="2259013"/>
          <p14:tracePt t="4524" x="1039813" y="2265363"/>
          <p14:tracePt t="4525" x="1035050" y="2265363"/>
          <p14:tracePt t="4528" x="1028700" y="2265363"/>
          <p14:tracePt t="4529" x="1017588" y="2265363"/>
          <p14:tracePt t="4530" x="1011238" y="2265363"/>
          <p14:tracePt t="4532" x="1006475" y="2265363"/>
          <p14:tracePt t="4535" x="995363" y="2265363"/>
          <p14:tracePt t="4535" x="995363" y="2271713"/>
          <p14:tracePt t="4536" x="989013" y="2271713"/>
          <p14:tracePt t="4538" x="984250" y="2271713"/>
          <p14:tracePt t="4539" x="977900" y="2271713"/>
          <p14:tracePt t="4543" x="973138" y="2271713"/>
          <p14:tracePt t="4544" x="973138" y="2276475"/>
          <p14:tracePt t="4545" x="966788" y="2276475"/>
          <p14:tracePt t="4548" x="960438" y="2276475"/>
          <p14:tracePt t="4553" x="955675" y="2276475"/>
          <p14:tracePt t="5179" x="960438" y="2276475"/>
          <p14:tracePt t="5341" x="966788" y="2276475"/>
          <p14:tracePt t="5362" x="973138" y="2276475"/>
          <p14:tracePt t="5790" x="977900" y="2276475"/>
          <p14:tracePt t="5796" x="984250" y="2276475"/>
          <p14:tracePt t="5807" x="989013" y="2276475"/>
          <p14:tracePt t="5821" x="995363" y="2276475"/>
          <p14:tracePt t="5847" x="1000125" y="2276475"/>
          <p14:tracePt t="5853" x="1006475" y="2276475"/>
          <p14:tracePt t="5863" x="1011238" y="2276475"/>
          <p14:tracePt t="5869" x="1017588" y="2276475"/>
          <p14:tracePt t="5874" x="1022350" y="2271713"/>
          <p14:tracePt t="5877" x="1028700" y="2271713"/>
          <p14:tracePt t="5882" x="1035050" y="2271713"/>
          <p14:tracePt t="5884" x="1039813" y="2271713"/>
          <p14:tracePt t="5888" x="1046163" y="2271713"/>
          <p14:tracePt t="5889" x="1050925" y="2271713"/>
          <p14:tracePt t="5891" x="1057275" y="2271713"/>
          <p14:tracePt t="5893" x="1062038" y="2271713"/>
          <p14:tracePt t="5896" x="1068388" y="2271713"/>
          <p14:tracePt t="5897" x="1073150" y="2265363"/>
          <p14:tracePt t="5898" x="1079500" y="2265363"/>
          <p14:tracePt t="5899" x="1084263" y="2265363"/>
          <p14:tracePt t="5900" x="1090613" y="2265363"/>
          <p14:tracePt t="5902" x="1095375" y="2265363"/>
          <p14:tracePt t="5904" x="1101725" y="2265363"/>
          <p14:tracePt t="5905" x="1108075" y="2265363"/>
          <p14:tracePt t="5906" x="1112838" y="2265363"/>
          <p14:tracePt t="5907" x="1119188" y="2265363"/>
          <p14:tracePt t="5910" x="1123950" y="2259013"/>
          <p14:tracePt t="5911" x="1130300" y="2259013"/>
          <p14:tracePt t="5912" x="1135063" y="2259013"/>
          <p14:tracePt t="5913" x="1146175" y="2259013"/>
          <p14:tracePt t="5916" x="1152525" y="2259013"/>
          <p14:tracePt t="5917" x="1157288" y="2259013"/>
          <p14:tracePt t="5918" x="1163638" y="2259013"/>
          <p14:tracePt t="5919" x="1168400" y="2259013"/>
          <p14:tracePt t="5921" x="1174750" y="2259013"/>
          <p14:tracePt t="5924" x="1181100" y="2259013"/>
          <p14:tracePt t="5924" x="1185863" y="2259013"/>
          <p14:tracePt t="5925" x="1192213" y="2259013"/>
          <p14:tracePt t="5927" x="1196975" y="2259013"/>
          <p14:tracePt t="5930" x="1208088" y="2259013"/>
          <p14:tracePt t="5931" x="1214438" y="2259013"/>
          <p14:tracePt t="5933" x="1219200" y="2259013"/>
          <p14:tracePt t="5936" x="1225550" y="2259013"/>
          <p14:tracePt t="5937" x="1230313" y="2259013"/>
          <p14:tracePt t="5938" x="1236663" y="2259013"/>
          <p14:tracePt t="5940" x="1243013" y="2259013"/>
          <p14:tracePt t="5941" x="1247775" y="2259013"/>
          <p14:tracePt t="5942" x="1254125" y="2259013"/>
          <p14:tracePt t="5944" x="1258888" y="2259013"/>
          <p14:tracePt t="5946" x="1270000" y="2259013"/>
          <p14:tracePt t="5948" x="1276350" y="2259013"/>
          <p14:tracePt t="5949" x="1281113" y="2259013"/>
          <p14:tracePt t="5951" x="1287463" y="2259013"/>
          <p14:tracePt t="5952" x="1298575" y="2259013"/>
          <p14:tracePt t="5954" x="1303338" y="2259013"/>
          <p14:tracePt t="5956" x="1316038" y="2259013"/>
          <p14:tracePt t="5958" x="1320800" y="2259013"/>
          <p14:tracePt t="5959" x="1331913" y="2259013"/>
          <p14:tracePt t="5961" x="1338263" y="2259013"/>
          <p14:tracePt t="5962" x="1338263" y="2265363"/>
          <p14:tracePt t="5963" x="1349375" y="2265363"/>
          <p14:tracePt t="5964" x="1354138" y="2265363"/>
          <p14:tracePt t="5965" x="1360488" y="2265363"/>
          <p14:tracePt t="5966" x="1365250" y="2265363"/>
          <p14:tracePt t="5967" x="1371600" y="2265363"/>
          <p14:tracePt t="5968" x="1376363" y="2265363"/>
          <p14:tracePt t="5969" x="1382713" y="2265363"/>
          <p14:tracePt t="5970" x="1389063" y="2265363"/>
          <p14:tracePt t="5971" x="1393825" y="2265363"/>
          <p14:tracePt t="5972" x="1400175" y="2265363"/>
          <p14:tracePt t="5974" x="1411288" y="2265363"/>
          <p14:tracePt t="5975" x="1416050" y="2265363"/>
          <p14:tracePt t="5977" x="1427163" y="2265363"/>
          <p14:tracePt t="5979" x="1438275" y="2265363"/>
          <p14:tracePt t="5981" x="1444625" y="2265363"/>
          <p14:tracePt t="5981" x="1450975" y="2265363"/>
          <p14:tracePt t="5982" x="1455738" y="2265363"/>
          <p14:tracePt t="5983" x="1462088" y="2265363"/>
          <p14:tracePt t="5986" x="1477963" y="2265363"/>
          <p14:tracePt t="5987" x="1484313" y="2265363"/>
          <p14:tracePt t="5988" x="1489075" y="2265363"/>
          <p14:tracePt t="5989" x="1495425" y="2265363"/>
          <p14:tracePt t="5990" x="1500188" y="2265363"/>
          <p14:tracePt t="5991" x="1511300" y="2265363"/>
          <p14:tracePt t="5993" x="1524000" y="2265363"/>
          <p14:tracePt t="5994" x="1528763" y="2265363"/>
          <p14:tracePt t="5995" x="1535113" y="2265363"/>
          <p14:tracePt t="5996" x="1539875" y="2265363"/>
          <p14:tracePt t="5997" x="1546225" y="2265363"/>
          <p14:tracePt t="5998" x="1550988" y="2265363"/>
          <p14:tracePt t="5999" x="1557338" y="2271713"/>
          <p14:tracePt t="6000" x="1568450" y="2271713"/>
          <p14:tracePt t="6002" x="1573213" y="2271713"/>
          <p14:tracePt t="6003" x="1585913" y="2271713"/>
          <p14:tracePt t="6004" x="1590675" y="2271713"/>
          <p14:tracePt t="6006" x="1601788" y="2271713"/>
          <p14:tracePt t="6008" x="1608138" y="2271713"/>
          <p14:tracePt t="6009" x="1619250" y="2271713"/>
          <p14:tracePt t="6011" x="1624013" y="2271713"/>
          <p14:tracePt t="6012" x="1630363" y="2271713"/>
          <p14:tracePt t="6014" x="1646238" y="2271713"/>
          <p14:tracePt t="6016" x="1652588" y="2271713"/>
          <p14:tracePt t="6018" x="1663700" y="2271713"/>
          <p14:tracePt t="6019" x="1670050" y="2271713"/>
          <p14:tracePt t="6021" x="1674813" y="2271713"/>
          <p14:tracePt t="6029" x="1697038" y="2271713"/>
          <p14:tracePt t="6030" x="1703388" y="2271713"/>
          <p14:tracePt t="6031" x="1708150" y="2271713"/>
          <p14:tracePt t="6032" x="1714500" y="2271713"/>
          <p14:tracePt t="6033" x="1719263" y="2271713"/>
          <p14:tracePt t="6036" x="1725613" y="2271713"/>
          <p14:tracePt t="6038" x="1731963" y="2271713"/>
          <p14:tracePt t="6041" x="1743075" y="2271713"/>
          <p14:tracePt t="6043" x="1747838" y="2271713"/>
          <p14:tracePt t="6046" x="1754188" y="2271713"/>
          <p14:tracePt t="6049" x="1758950" y="2271713"/>
          <p14:tracePt t="6050" x="1765300" y="2271713"/>
          <p14:tracePt t="6051" x="1770063" y="2271713"/>
          <p14:tracePt t="6056" x="1781175" y="2271713"/>
          <p14:tracePt t="6058" x="1787525" y="2271713"/>
          <p14:tracePt t="6063" x="1793875" y="2271713"/>
          <p14:tracePt t="6064" x="1798638" y="2271713"/>
          <p14:tracePt t="6065" x="1804988" y="2271713"/>
          <p14:tracePt t="6069" x="1809750" y="2271713"/>
          <p14:tracePt t="6075" x="1816100" y="2276475"/>
          <p14:tracePt t="6083" x="1820863" y="2276475"/>
          <p14:tracePt t="6090" x="1827213" y="2276475"/>
          <p14:tracePt t="6154" x="1831975" y="2276475"/>
          <p14:tracePt t="6166" x="1838325" y="2276475"/>
          <p14:tracePt t="6171" x="1843088" y="2276475"/>
          <p14:tracePt t="6174" x="1849438" y="2276475"/>
          <p14:tracePt t="6176" x="1854200" y="2276475"/>
          <p14:tracePt t="6179" x="1860550" y="2276475"/>
          <p14:tracePt t="6181" x="1866900" y="2276475"/>
          <p14:tracePt t="6182" x="1871663" y="2276475"/>
          <p14:tracePt t="6184" x="1878013" y="2276475"/>
          <p14:tracePt t="6185" x="1882775" y="2276475"/>
          <p14:tracePt t="6188" x="1893888" y="2276475"/>
          <p14:tracePt t="6189" x="1900238" y="2276475"/>
          <p14:tracePt t="6190" x="1905000" y="2276475"/>
          <p14:tracePt t="6191" x="1911350" y="2276475"/>
          <p14:tracePt t="6194" x="1922463" y="2276475"/>
          <p14:tracePt t="6195" x="1927225" y="2276475"/>
          <p14:tracePt t="6196" x="1939925" y="2276475"/>
          <p14:tracePt t="6197" x="1944688" y="2276475"/>
          <p14:tracePt t="6199" x="1955800" y="2276475"/>
          <p14:tracePt t="6201" x="1966913" y="2282825"/>
          <p14:tracePt t="6202" x="1978025" y="2282825"/>
          <p14:tracePt t="6203" x="1984375" y="2282825"/>
          <p14:tracePt t="6204" x="1989138" y="2282825"/>
          <p14:tracePt t="6205" x="2001838" y="2282825"/>
          <p14:tracePt t="6206" x="2012950" y="2282825"/>
          <p14:tracePt t="6208" x="2028825" y="2282825"/>
          <p14:tracePt t="6209" x="2035175" y="2282825"/>
          <p14:tracePt t="6210" x="2051050" y="2282825"/>
          <p14:tracePt t="6211" x="2062163" y="2287588"/>
          <p14:tracePt t="6212" x="2074863" y="2287588"/>
          <p14:tracePt t="6213" x="2079625" y="2287588"/>
          <p14:tracePt t="6216" x="2108200" y="2287588"/>
          <p14:tracePt t="6216" x="2119313" y="2287588"/>
          <p14:tracePt t="6217" x="2136775" y="2287588"/>
          <p14:tracePt t="6218" x="2147888" y="2293938"/>
          <p14:tracePt t="6219" x="2163763" y="2293938"/>
          <p14:tracePt t="6220" x="2181225" y="2293938"/>
          <p14:tracePt t="6223" x="2214563" y="2298700"/>
          <p14:tracePt t="6223" x="2225675" y="2298700"/>
          <p14:tracePt t="6224" x="2243138" y="2298700"/>
          <p14:tracePt t="6225" x="2265363" y="2298700"/>
          <p14:tracePt t="6226" x="2282825" y="2298700"/>
          <p14:tracePt t="6227" x="2298700" y="2298700"/>
          <p14:tracePt t="6230" x="2344738" y="2305050"/>
          <p14:tracePt t="6231" x="2360613" y="2305050"/>
          <p14:tracePt t="6231" x="2382838" y="2305050"/>
          <p14:tracePt t="6232" x="2411413" y="2309813"/>
          <p14:tracePt t="6233" x="2433638" y="2309813"/>
          <p14:tracePt t="6234" x="2462213" y="2309813"/>
          <p14:tracePt t="6236" x="2517775" y="2316163"/>
          <p14:tracePt t="6237" x="2540000" y="2320925"/>
          <p14:tracePt t="6238" x="2574925" y="2320925"/>
          <p14:tracePt t="6239" x="2597150" y="2320925"/>
          <p14:tracePt t="6240" x="2625725" y="2327275"/>
          <p14:tracePt t="6241" x="2659063" y="2327275"/>
          <p14:tracePt t="6243" x="2732088" y="2327275"/>
          <p14:tracePt t="6244" x="2771775" y="2327275"/>
          <p14:tracePt t="6245" x="2794000" y="2333625"/>
          <p14:tracePt t="6246" x="2827338" y="2333625"/>
          <p14:tracePt t="6247" x="2867025" y="2333625"/>
          <p14:tracePt t="6248" x="2900363" y="2338388"/>
          <p14:tracePt t="6251" x="3017838" y="2344738"/>
          <p14:tracePt t="6253" x="3063875" y="2344738"/>
          <p14:tracePt t="6253" x="3103563" y="2349500"/>
          <p14:tracePt t="6254" x="3148013" y="2349500"/>
          <p14:tracePt t="6255" x="3176588" y="2355850"/>
          <p14:tracePt t="6257" x="3260725" y="2355850"/>
          <p14:tracePt t="6258" x="3311525" y="2360613"/>
          <p14:tracePt t="6259" x="3349625" y="2360613"/>
          <p14:tracePt t="6260" x="3395663" y="2366963"/>
          <p14:tracePt t="6261" x="3440113" y="2366963"/>
          <p14:tracePt t="6262" x="3490913" y="2371725"/>
          <p14:tracePt t="6264" x="3579813" y="2378075"/>
          <p14:tracePt t="6266" x="3630613" y="2378075"/>
          <p14:tracePt t="6267" x="3687763" y="2382838"/>
          <p14:tracePt t="6267" x="3732213" y="2382838"/>
          <p14:tracePt t="6268" x="3783013" y="2389188"/>
          <p14:tracePt t="6269" x="3833813" y="2389188"/>
          <p14:tracePt t="6271" x="3935413" y="2393950"/>
          <p14:tracePt t="6272" x="3997325" y="2400300"/>
          <p14:tracePt t="6273" x="4052888" y="2400300"/>
          <p14:tracePt t="6274" x="4092575" y="2406650"/>
          <p14:tracePt t="6275" x="4154488" y="2406650"/>
          <p14:tracePt t="6278" x="4249738" y="2411413"/>
          <p14:tracePt t="6278" x="4311650" y="2417763"/>
          <p14:tracePt t="6279" x="4373563" y="2417763"/>
          <p14:tracePt t="6280" x="4429125" y="2422525"/>
          <p14:tracePt t="6281" x="4486275" y="2428875"/>
          <p14:tracePt t="6282" x="4541838" y="2433638"/>
          <p14:tracePt t="6285" x="4665663" y="2439988"/>
          <p14:tracePt t="6285" x="4727575" y="2444750"/>
          <p14:tracePt t="6287" x="4772025" y="2451100"/>
          <p14:tracePt t="6287" x="4845050" y="2451100"/>
          <p14:tracePt t="6288" x="4895850" y="2455863"/>
          <p14:tracePt t="6289" x="4957763" y="2455863"/>
          <p14:tracePt t="6292" x="5086350" y="2466975"/>
          <p14:tracePt t="6293" x="5210175" y="2479675"/>
          <p14:tracePt t="6294" x="5256213" y="2479675"/>
          <p14:tracePt t="6295" x="5322888" y="2479675"/>
          <p14:tracePt t="6296" x="5380038" y="2484438"/>
          <p14:tracePt t="6298" x="5519738" y="2490788"/>
          <p14:tracePt t="6299" x="5588000" y="2495550"/>
          <p14:tracePt t="6300" x="5654675" y="2495550"/>
          <p14:tracePt t="6301" x="5705475" y="2495550"/>
          <p14:tracePt t="6302" x="5772150" y="2495550"/>
          <p14:tracePt t="6303" x="5840413" y="2501900"/>
          <p14:tracePt t="6305" x="5969000" y="2506663"/>
          <p14:tracePt t="6306" x="6030913" y="2506663"/>
          <p14:tracePt t="6307" x="6103938" y="2513013"/>
          <p14:tracePt t="6308" x="6172200" y="2517775"/>
          <p14:tracePt t="6310" x="6245225" y="2524125"/>
          <p14:tracePt t="6313" x="6380163" y="2535238"/>
          <p14:tracePt t="6313" x="6446838" y="2541588"/>
          <p14:tracePt t="6314" x="6526213" y="2546350"/>
          <p14:tracePt t="6315" x="6588125" y="2546350"/>
          <p14:tracePt t="6316" x="6638925" y="2552700"/>
          <p14:tracePt t="6317" x="6711950" y="2552700"/>
          <p14:tracePt t="6320" x="6851650" y="2557463"/>
          <p14:tracePt t="6320" x="6919913" y="2563813"/>
          <p14:tracePt t="6321" x="6992938" y="2563813"/>
          <p14:tracePt t="6322" x="7059613" y="2568575"/>
          <p14:tracePt t="6323" x="7127875" y="2574925"/>
          <p14:tracePt t="6324" x="7205663" y="2579688"/>
          <p14:tracePt t="6326" x="7324725" y="2579688"/>
          <p14:tracePt t="6327" x="7397750" y="2586038"/>
          <p14:tracePt t="6328" x="7475538" y="2590800"/>
          <p14:tracePt t="6329" x="7543800" y="2590800"/>
          <p14:tracePt t="6330" x="7616825" y="2590800"/>
          <p14:tracePt t="6331" x="7683500" y="2590800"/>
          <p14:tracePt t="6334" x="7829550" y="2601913"/>
          <p14:tracePt t="6334" x="7897813" y="2601913"/>
          <p14:tracePt t="6335" x="7942263" y="2608263"/>
          <p14:tracePt t="6336" x="8010525" y="2608263"/>
          <p14:tracePt t="6337" x="8088313" y="2614613"/>
          <p14:tracePt t="6338" x="8145463" y="2614613"/>
          <p14:tracePt t="6340" x="8280400" y="2619375"/>
          <p14:tracePt t="6342" x="8415338" y="2619375"/>
          <p14:tracePt t="6343" x="8488363" y="2625725"/>
          <p14:tracePt t="6344" x="8543925" y="2625725"/>
          <p14:tracePt t="6345" x="8612188" y="2625725"/>
          <p14:tracePt t="6347" x="8740775" y="2625725"/>
          <p14:tracePt t="6349" x="8807450" y="2630488"/>
          <p14:tracePt t="6349" x="8869363" y="2630488"/>
          <p14:tracePt t="6350" x="8926513" y="2636838"/>
          <p14:tracePt t="6351" x="8999538" y="2636838"/>
          <p14:tracePt t="6352" x="9055100" y="2636838"/>
          <p14:tracePt t="6354" x="9167813" y="2636838"/>
          <p14:tracePt t="6355" x="9236075" y="2636838"/>
          <p14:tracePt t="6356" x="9291638" y="2636838"/>
          <p14:tracePt t="6357" x="9347200" y="2636838"/>
          <p14:tracePt t="6358" x="9409113" y="2636838"/>
          <p14:tracePt t="6359" x="9466263" y="2636838"/>
          <p14:tracePt t="6361" x="9578975" y="2636838"/>
          <p14:tracePt t="6362" x="9617075" y="2636838"/>
          <p14:tracePt t="6363" x="9667875" y="2636838"/>
          <p14:tracePt t="6364" x="9729788" y="2636838"/>
          <p14:tracePt t="6365" x="9780588" y="2636838"/>
          <p14:tracePt t="6366" x="9836150" y="2636838"/>
          <p14:tracePt t="6368" x="9921875" y="2636838"/>
          <p14:tracePt t="6369" x="9971088" y="2636838"/>
          <p14:tracePt t="6370" x="10010775" y="2636838"/>
          <p14:tracePt t="6371" x="10055225" y="2630488"/>
          <p14:tracePt t="6372" x="10101263" y="2630488"/>
          <p14:tracePt t="6373" x="10140950" y="2630488"/>
          <p14:tracePt t="6375" x="10207625" y="2630488"/>
          <p14:tracePt t="6376" x="10252075" y="2625725"/>
          <p14:tracePt t="6377" x="10291763" y="2625725"/>
          <p14:tracePt t="6378" x="10320338" y="2625725"/>
          <p14:tracePt t="6379" x="10360025" y="2619375"/>
          <p14:tracePt t="6380" x="10382250" y="2619375"/>
          <p14:tracePt t="6382" x="10455275" y="2608263"/>
          <p14:tracePt t="6383" x="10477500" y="2608263"/>
          <p14:tracePt t="6384" x="10506075" y="2608263"/>
          <p14:tracePt t="6385" x="10528300" y="2601913"/>
          <p14:tracePt t="6386" x="10556875" y="2601913"/>
          <p14:tracePt t="6387" x="10579100" y="2597150"/>
          <p14:tracePt t="6389" x="10623550" y="2597150"/>
          <p14:tracePt t="6390" x="10641013" y="2597150"/>
          <p14:tracePt t="6391" x="10668000" y="2590800"/>
          <p14:tracePt t="6392" x="10680700" y="2590800"/>
          <p14:tracePt t="6393" x="10702925" y="2590800"/>
          <p14:tracePt t="6394" x="10718800" y="2586038"/>
          <p14:tracePt t="6396" x="10747375" y="2579688"/>
          <p14:tracePt t="6397" x="10758488" y="2574925"/>
          <p14:tracePt t="6398" x="10769600" y="2574925"/>
          <p14:tracePt t="6399" x="10780713" y="2574925"/>
          <p14:tracePt t="6400" x="10798175" y="2568575"/>
          <p14:tracePt t="6403" x="10826750" y="2563813"/>
          <p14:tracePt t="6404" x="10842625" y="2563813"/>
          <p14:tracePt t="6405" x="10848975" y="2563813"/>
          <p14:tracePt t="6406" x="10853738" y="2557463"/>
          <p14:tracePt t="6407" x="10864850" y="2552700"/>
          <p14:tracePt t="6410" x="10871200" y="2552700"/>
          <p14:tracePt t="6410" x="10882313" y="2552700"/>
          <p14:tracePt t="6411" x="10888663" y="2546350"/>
          <p14:tracePt t="6412" x="10888663" y="2541588"/>
          <p14:tracePt t="6413" x="10893425" y="2541588"/>
          <p14:tracePt t="6414" x="10899775" y="2541588"/>
          <p14:tracePt t="6417" x="10910888" y="2528888"/>
          <p14:tracePt t="6419" x="10915650" y="2528888"/>
          <p14:tracePt t="6420" x="10915650" y="2524125"/>
          <p14:tracePt t="6424" x="10926763" y="2517775"/>
          <p14:tracePt t="6425" x="10926763" y="2513013"/>
          <p14:tracePt t="6427" x="10926763" y="2506663"/>
          <p14:tracePt t="6431" x="10926763" y="2501900"/>
          <p14:tracePt t="6432" x="10926763" y="2495550"/>
          <p14:tracePt t="6435" x="10926763" y="2490788"/>
          <p14:tracePt t="6437" x="10926763" y="2484438"/>
          <p14:tracePt t="6439" x="10926763" y="2479675"/>
          <p14:tracePt t="6440" x="10926763" y="2473325"/>
          <p14:tracePt t="6444" x="10926763" y="2462213"/>
          <p14:tracePt t="6446" x="10926763" y="2455863"/>
          <p14:tracePt t="6447" x="10926763" y="2451100"/>
          <p14:tracePt t="6449" x="10926763" y="2444750"/>
          <p14:tracePt t="6451" x="10922000" y="2439988"/>
          <p14:tracePt t="6452" x="10922000" y="2433638"/>
          <p14:tracePt t="6454" x="10922000" y="2428875"/>
          <p14:tracePt t="6455" x="10915650" y="2422525"/>
          <p14:tracePt t="6458" x="10915650" y="2411413"/>
          <p14:tracePt t="6459" x="10910888" y="2411413"/>
          <p14:tracePt t="6460" x="10910888" y="2406650"/>
          <p14:tracePt t="6461" x="10910888" y="2400300"/>
          <p14:tracePt t="6463" x="10910888" y="2393950"/>
          <p14:tracePt t="6465" x="10899775" y="2389188"/>
          <p14:tracePt t="6467" x="10899775" y="2382838"/>
          <p14:tracePt t="6468" x="10899775" y="2378075"/>
          <p14:tracePt t="6469" x="10893425" y="2378075"/>
          <p14:tracePt t="6470" x="10893425" y="2371725"/>
          <p14:tracePt t="6472" x="10893425" y="2360613"/>
          <p14:tracePt t="6473" x="10888663" y="2360613"/>
          <p14:tracePt t="6474" x="10888663" y="2355850"/>
          <p14:tracePt t="6476" x="10888663" y="2349500"/>
          <p14:tracePt t="6477" x="10882313" y="2344738"/>
          <p14:tracePt t="6479" x="10875963" y="2338388"/>
          <p14:tracePt t="6481" x="10875963" y="2333625"/>
          <p14:tracePt t="6482" x="10871200" y="2333625"/>
          <p14:tracePt t="6483" x="10871200" y="2327275"/>
          <p14:tracePt t="6484" x="10871200" y="2320925"/>
          <p14:tracePt t="6487" x="10864850" y="2316163"/>
          <p14:tracePt t="6489" x="10864850" y="2309813"/>
          <p14:tracePt t="6491" x="10864850" y="2305050"/>
          <p14:tracePt t="6493" x="10864850" y="2298700"/>
          <p14:tracePt t="6495" x="10864850" y="2293938"/>
          <p14:tracePt t="6497" x="10860088" y="2293938"/>
          <p14:tracePt t="6498" x="10860088" y="2287588"/>
          <p14:tracePt t="6500" x="10860088" y="2282825"/>
          <p14:tracePt t="6502" x="10860088" y="2276475"/>
          <p14:tracePt t="6507" x="10860088" y="2271713"/>
          <p14:tracePt t="6508" x="10860088" y="2265363"/>
          <p14:tracePt t="6511" x="10860088" y="2259013"/>
          <p14:tracePt t="6514" x="10860088" y="2254250"/>
          <p14:tracePt t="6518" x="10860088" y="2247900"/>
          <p14:tracePt t="6523" x="10860088" y="2243138"/>
          <p14:tracePt t="6528" x="10860088" y="2236788"/>
          <p14:tracePt t="6529" x="10860088" y="2232025"/>
          <p14:tracePt t="6537" x="10860088" y="2225675"/>
          <p14:tracePt t="6539" x="10864850" y="2225675"/>
          <p14:tracePt t="6553" x="10864850" y="2220913"/>
          <p14:tracePt t="6571" x="10871200" y="2220913"/>
          <p14:tracePt t="6580" x="10875963" y="2220913"/>
          <p14:tracePt t="6583" x="10882313" y="2220913"/>
          <p14:tracePt t="6587" x="10888663" y="2220913"/>
          <p14:tracePt t="6593" x="10893425" y="2220913"/>
          <p14:tracePt t="6594" x="10899775" y="2220913"/>
          <p14:tracePt t="6599" x="10904538" y="2220913"/>
          <p14:tracePt t="6603" x="10910888" y="2220913"/>
          <p14:tracePt t="6606" x="10910888" y="2214563"/>
          <p14:tracePt t="6606" x="10915650" y="2214563"/>
          <p14:tracePt t="6609" x="10922000" y="2214563"/>
          <p14:tracePt t="6615" x="10926763" y="2214563"/>
          <p14:tracePt t="6620" x="10933113" y="2214563"/>
          <p14:tracePt t="6631" x="10937875" y="2214563"/>
          <p14:tracePt t="6724" x="10933113" y="2214563"/>
          <p14:tracePt t="6728" x="10926763" y="2214563"/>
          <p14:tracePt t="6733" x="10922000" y="2214563"/>
          <p14:tracePt t="6735" x="10915650" y="2214563"/>
          <p14:tracePt t="6738" x="10910888" y="2214563"/>
          <p14:tracePt t="6743" x="10904538" y="2214563"/>
          <p14:tracePt t="6750" x="10899775" y="2214563"/>
          <p14:tracePt t="6752" x="10893425" y="2214563"/>
          <p14:tracePt t="6759" x="10888663" y="2214563"/>
          <p14:tracePt t="6772" x="10882313" y="2214563"/>
          <p14:tracePt t="6787" x="10875963" y="2214563"/>
          <p14:tracePt t="6792" x="10871200" y="2214563"/>
          <p14:tracePt t="6799" x="10871200" y="2220913"/>
          <p14:tracePt t="6808" x="10864850" y="2220913"/>
          <p14:tracePt t="6819" x="10860088" y="2220913"/>
          <p14:tracePt t="6828" x="10860088" y="2225675"/>
          <p14:tracePt t="6833" x="10853738" y="2225675"/>
          <p14:tracePt t="6838" x="10848975" y="2225675"/>
          <p14:tracePt t="6852" x="10842625" y="2225675"/>
          <p14:tracePt t="6885" x="10842625" y="2232025"/>
          <p14:tracePt t="6887" x="10837863" y="2232025"/>
          <p14:tracePt t="6895" x="10837863" y="2236788"/>
          <p14:tracePt t="6898" x="10831513" y="2236788"/>
          <p14:tracePt t="6904" x="10826750" y="2236788"/>
          <p14:tracePt t="6910" x="10826750" y="2243138"/>
          <p14:tracePt t="6913" x="10820400" y="2243138"/>
          <p14:tracePt t="6917" x="10820400" y="2247900"/>
          <p14:tracePt t="6920" x="10815638" y="2247900"/>
          <p14:tracePt t="6924" x="10815638" y="2254250"/>
          <p14:tracePt t="6925" x="10809288" y="2254250"/>
          <p14:tracePt t="6927" x="10809288" y="2259013"/>
          <p14:tracePt t="6931" x="10802938" y="2259013"/>
          <p14:tracePt t="6933" x="10802938" y="2265363"/>
          <p14:tracePt t="6935" x="10798175" y="2265363"/>
          <p14:tracePt t="6938" x="10798175" y="2271713"/>
          <p14:tracePt t="6941" x="10798175" y="2276475"/>
          <p14:tracePt t="6944" x="10791825" y="2282825"/>
          <p14:tracePt t="6949" x="10791825" y="2287588"/>
          <p14:tracePt t="6952" x="10787063" y="2287588"/>
          <p14:tracePt t="6953" x="10787063" y="2293938"/>
          <p14:tracePt t="6953" x="10780713" y="2293938"/>
          <p14:tracePt t="6956" x="10780713" y="2298700"/>
          <p14:tracePt t="6958" x="10780713" y="2305050"/>
          <p14:tracePt t="6962" x="10775950" y="2305050"/>
          <p14:tracePt t="6963" x="10775950" y="2309813"/>
          <p14:tracePt t="6966" x="10775950" y="2316163"/>
          <p14:tracePt t="6970" x="10775950" y="2320925"/>
          <p14:tracePt t="6973" x="10775950" y="2327275"/>
          <p14:tracePt t="6976" x="10775950" y="2333625"/>
          <p14:tracePt t="6977" x="10769600" y="2333625"/>
          <p14:tracePt t="6980" x="10769600" y="2338388"/>
          <p14:tracePt t="6981" x="10769600" y="2344738"/>
          <p14:tracePt t="6987" x="10769600" y="2349500"/>
          <p14:tracePt t="6988" x="10769600" y="2355850"/>
          <p14:tracePt t="6989" x="10764838" y="2355850"/>
          <p14:tracePt t="6993" x="10764838" y="2366963"/>
          <p14:tracePt t="6996" x="10764838" y="2371725"/>
          <p14:tracePt t="7000" x="10758488" y="2382838"/>
          <p14:tracePt t="7004" x="10758488" y="2389188"/>
          <p14:tracePt t="7005" x="10753725" y="2389188"/>
          <p14:tracePt t="7008" x="10753725" y="2393950"/>
          <p14:tracePt t="7010" x="10753725" y="2400300"/>
          <p14:tracePt t="7012" x="10753725" y="2406650"/>
          <p14:tracePt t="7015" x="10753725" y="2411413"/>
          <p14:tracePt t="7018" x="10753725" y="2417763"/>
          <p14:tracePt t="7021" x="10753725" y="2422525"/>
          <p14:tracePt t="7027" x="10753725" y="2433638"/>
          <p14:tracePt t="7030" x="10753725" y="2439988"/>
          <p14:tracePt t="7031" x="10753725" y="2444750"/>
          <p14:tracePt t="7035" x="10753725" y="2451100"/>
          <p14:tracePt t="7037" x="10753725" y="2455863"/>
          <p14:tracePt t="7039" x="10753725" y="2462213"/>
          <p14:tracePt t="7042" x="10753725" y="2466975"/>
          <p14:tracePt t="7044" x="10753725" y="2473325"/>
          <p14:tracePt t="7045" x="10753725" y="2479675"/>
          <p14:tracePt t="7046" x="10758488" y="2479675"/>
          <p14:tracePt t="7049" x="10758488" y="2484438"/>
          <p14:tracePt t="7050" x="10764838" y="2490788"/>
          <p14:tracePt t="7052" x="10764838" y="2495550"/>
          <p14:tracePt t="7056" x="10764838" y="2501900"/>
          <p14:tracePt t="7057" x="10769600" y="2506663"/>
          <p14:tracePt t="7059" x="10769600" y="2513013"/>
          <p14:tracePt t="7063" x="10769600" y="2517775"/>
          <p14:tracePt t="7064" x="10775950" y="2528888"/>
          <p14:tracePt t="7067" x="10775950" y="2535238"/>
          <p14:tracePt t="7069" x="10775950" y="2541588"/>
          <p14:tracePt t="7071" x="10780713" y="2546350"/>
          <p14:tracePt t="7072" x="10787063" y="2552700"/>
          <p14:tracePt t="7074" x="10787063" y="2557463"/>
          <p14:tracePt t="7076" x="10787063" y="2563813"/>
          <p14:tracePt t="7078" x="10791825" y="2568575"/>
          <p14:tracePt t="7080" x="10791825" y="2574925"/>
          <p14:tracePt t="7081" x="10791825" y="2579688"/>
          <p14:tracePt t="7083" x="10798175" y="2579688"/>
          <p14:tracePt t="7084" x="10798175" y="2586038"/>
          <p14:tracePt t="7086" x="10802938" y="2590800"/>
          <p14:tracePt t="7090" x="10802938" y="2597150"/>
          <p14:tracePt t="7091" x="10802938" y="2601913"/>
          <p14:tracePt t="7092" x="10809288" y="2601913"/>
          <p14:tracePt t="7093" x="10809288" y="2608263"/>
          <p14:tracePt t="7097" x="10815638" y="2614613"/>
          <p14:tracePt t="7099" x="10815638" y="2619375"/>
          <p14:tracePt t="7101" x="10815638" y="2625725"/>
          <p14:tracePt t="7102" x="10820400" y="2625725"/>
          <p14:tracePt t="7104" x="10826750" y="2630488"/>
          <p14:tracePt t="7106" x="10826750" y="2636838"/>
          <p14:tracePt t="7109" x="10831513" y="2641600"/>
          <p14:tracePt t="7112" x="10831513" y="2647950"/>
          <p14:tracePt t="7113" x="10837863" y="2647950"/>
          <p14:tracePt t="7114" x="10837863" y="2652713"/>
          <p14:tracePt t="7116" x="10842625" y="2652713"/>
          <p14:tracePt t="7118" x="10842625" y="2659063"/>
          <p14:tracePt t="7119" x="10848975" y="2659063"/>
          <p14:tracePt t="7120" x="10853738" y="2663825"/>
          <p14:tracePt t="7122" x="10860088" y="2663825"/>
          <p14:tracePt t="7125" x="10864850" y="2670175"/>
          <p14:tracePt t="7126" x="10871200" y="2676525"/>
          <p14:tracePt t="7127" x="10875963" y="2676525"/>
          <p14:tracePt t="7129" x="10882313" y="2676525"/>
          <p14:tracePt t="7130" x="10882313" y="2681288"/>
          <p14:tracePt t="7132" x="10893425" y="2681288"/>
          <p14:tracePt t="7134" x="10899775" y="2687638"/>
          <p14:tracePt t="7136" x="10904538" y="2687638"/>
          <p14:tracePt t="7137" x="10910888" y="2687638"/>
          <p14:tracePt t="7139" x="10915650" y="2692400"/>
          <p14:tracePt t="7140" x="10922000" y="2692400"/>
          <p14:tracePt t="7141" x="10926763" y="2698750"/>
          <p14:tracePt t="7143" x="10937875" y="2698750"/>
          <p14:tracePt t="7146" x="10944225" y="2698750"/>
          <p14:tracePt t="7147" x="10948988" y="2703513"/>
          <p14:tracePt t="7148" x="10955338" y="2703513"/>
          <p14:tracePt t="7150" x="10961688" y="2703513"/>
          <p14:tracePt t="7154" x="10972800" y="2709863"/>
          <p14:tracePt t="7154" x="10977563" y="2709863"/>
          <p14:tracePt t="7156" x="10983913" y="2709863"/>
          <p14:tracePt t="7160" x="10999788" y="2709863"/>
          <p14:tracePt t="7162" x="11006138" y="2709863"/>
          <p14:tracePt t="7163" x="11010900" y="2709863"/>
          <p14:tracePt t="7164" x="11010900" y="2714625"/>
          <p14:tracePt t="7167" x="11017250" y="2714625"/>
          <p14:tracePt t="7168" x="11028363" y="2714625"/>
          <p14:tracePt t="7169" x="11034713" y="2714625"/>
          <p14:tracePt t="7171" x="11039475" y="2714625"/>
          <p14:tracePt t="7174" x="11050588" y="2714625"/>
          <p14:tracePt t="7175" x="11056938" y="2714625"/>
          <p14:tracePt t="7176" x="11061700" y="2714625"/>
          <p14:tracePt t="7178" x="11072813" y="2720975"/>
          <p14:tracePt t="7181" x="11079163" y="2720975"/>
          <p14:tracePt t="7182" x="11090275" y="2720975"/>
          <p14:tracePt t="7184" x="11096625" y="2720975"/>
          <p14:tracePt t="7185" x="11101388" y="2720975"/>
          <p14:tracePt t="7187" x="11112500" y="2720975"/>
          <p14:tracePt t="7188" x="11118850" y="2720975"/>
          <p14:tracePt t="7189" x="11123613" y="2720975"/>
          <p14:tracePt t="7190" x="11134725" y="2720975"/>
          <p14:tracePt t="7192" x="11141075" y="2720975"/>
          <p14:tracePt t="7194" x="11152188" y="2725738"/>
          <p14:tracePt t="7195" x="11163300" y="2725738"/>
          <p14:tracePt t="7196" x="11169650" y="2725738"/>
          <p14:tracePt t="7197" x="11174413" y="2725738"/>
          <p14:tracePt t="7198" x="11180763" y="2725738"/>
          <p14:tracePt t="7199" x="11191875" y="2725738"/>
          <p14:tracePt t="7201" x="11202988" y="2725738"/>
          <p14:tracePt t="7202" x="11207750" y="2725738"/>
          <p14:tracePt t="7203" x="11214100" y="2725738"/>
          <p14:tracePt t="7204" x="11225213" y="2725738"/>
          <p14:tracePt t="7205" x="11231563" y="2725738"/>
          <p14:tracePt t="7206" x="11236325" y="2725738"/>
          <p14:tracePt t="7209" x="11247438" y="2725738"/>
          <p14:tracePt t="7209" x="11258550" y="2725738"/>
          <p14:tracePt t="7210" x="11264900" y="2725738"/>
          <p14:tracePt t="7212" x="11276013" y="2725738"/>
          <p14:tracePt t="7213" x="11280775" y="2725738"/>
          <p14:tracePt t="7216" x="11291888" y="2725738"/>
          <p14:tracePt t="7216" x="11298238" y="2725738"/>
          <p14:tracePt t="7217" x="11304588" y="2725738"/>
          <p14:tracePt t="7218" x="11309350" y="2725738"/>
          <p14:tracePt t="7219" x="11315700" y="2725738"/>
          <p14:tracePt t="7220" x="11320463" y="2725738"/>
          <p14:tracePt t="7222" x="11326813" y="2725738"/>
          <p14:tracePt t="7223" x="11331575" y="2725738"/>
          <p14:tracePt t="7224" x="11337925" y="2725738"/>
          <p14:tracePt t="7225" x="11342688" y="2725738"/>
          <p14:tracePt t="7227" x="11353800" y="2725738"/>
          <p14:tracePt t="7229" x="11360150" y="2725738"/>
          <p14:tracePt t="7231" x="11366500" y="2725738"/>
          <p14:tracePt t="7233" x="11377613" y="2725738"/>
          <p14:tracePt t="7236" x="11382375" y="2725738"/>
          <p14:tracePt t="7237" x="11388725" y="2725738"/>
          <p14:tracePt t="7239" x="11393488" y="2720975"/>
          <p14:tracePt t="7240" x="11399838" y="2720975"/>
          <p14:tracePt t="7243" x="11404600" y="2720975"/>
          <p14:tracePt t="7244" x="11410950" y="2720975"/>
          <p14:tracePt t="7246" x="11415713" y="2720975"/>
          <p14:tracePt t="7247" x="11422063" y="2720975"/>
          <p14:tracePt t="7248" x="11422063" y="2714625"/>
          <p14:tracePt t="7251" x="11426825" y="2714625"/>
          <p14:tracePt t="7253" x="11433175" y="2714625"/>
          <p14:tracePt t="7255" x="11433175" y="2709863"/>
          <p14:tracePt t="7257" x="11439525" y="2709863"/>
          <p14:tracePt t="7258" x="11444288" y="2709863"/>
          <p14:tracePt t="7264" x="11450638" y="2703513"/>
          <p14:tracePt t="7267" x="11455400" y="2703513"/>
          <p14:tracePt t="7269" x="11455400" y="2698750"/>
          <p14:tracePt t="7271" x="11461750" y="2698750"/>
          <p14:tracePt t="7273" x="11461750" y="2692400"/>
          <p14:tracePt t="7275" x="11466513" y="2692400"/>
          <p14:tracePt t="7280" x="11466513" y="2687638"/>
          <p14:tracePt t="7281" x="11472863" y="2687638"/>
          <p14:tracePt t="7287" x="11472863" y="2681288"/>
          <p14:tracePt t="7292" x="11477625" y="2676525"/>
          <p14:tracePt t="7294" x="11477625" y="2670175"/>
          <p14:tracePt t="7296" x="11483975" y="2670175"/>
          <p14:tracePt t="7299" x="11483975" y="2663825"/>
          <p14:tracePt t="7301" x="11488738" y="2663825"/>
          <p14:tracePt t="7303" x="11488738" y="2659063"/>
          <p14:tracePt t="7307" x="11488738" y="2652713"/>
          <p14:tracePt t="7308" x="11495088" y="2652713"/>
          <p14:tracePt t="7309" x="11495088" y="2647950"/>
          <p14:tracePt t="7314" x="11499850" y="2641600"/>
          <p14:tracePt t="7320" x="11506200" y="2636838"/>
          <p14:tracePt t="7321" x="11506200" y="2630488"/>
          <p14:tracePt t="7323" x="11512550" y="2630488"/>
          <p14:tracePt t="7326" x="11512550" y="2625725"/>
          <p14:tracePt t="7328" x="11517313" y="2625725"/>
          <p14:tracePt t="7329" x="11517313" y="2619375"/>
          <p14:tracePt t="7334" x="11523663" y="2614613"/>
          <p14:tracePt t="7336" x="11523663" y="2608263"/>
          <p14:tracePt t="7341" x="11523663" y="2601913"/>
          <p14:tracePt t="7342" x="11528425" y="2601913"/>
          <p14:tracePt t="7344" x="11534775" y="2601913"/>
          <p14:tracePt t="7345" x="11534775" y="2597150"/>
          <p14:tracePt t="7348" x="11534775" y="2590800"/>
          <p14:tracePt t="7350" x="11534775" y="2586038"/>
          <p14:tracePt t="7351" x="11539538" y="2586038"/>
          <p14:tracePt t="7355" x="11539538" y="2579688"/>
          <p14:tracePt t="7358" x="11539538" y="2574925"/>
          <p14:tracePt t="7362" x="11539538" y="2568575"/>
          <p14:tracePt t="7364" x="11545888" y="2563813"/>
          <p14:tracePt t="7366" x="11545888" y="2557463"/>
          <p14:tracePt t="7369" x="11545888" y="2552700"/>
          <p14:tracePt t="7372" x="11545888" y="2546350"/>
          <p14:tracePt t="7375" x="11545888" y="2541588"/>
          <p14:tracePt t="7376" x="11550650" y="2535238"/>
          <p14:tracePt t="7379" x="11550650" y="2528888"/>
          <p14:tracePt t="7383" x="11550650" y="2524125"/>
          <p14:tracePt t="7384" x="11550650" y="2517775"/>
          <p14:tracePt t="7386" x="11550650" y="2513013"/>
          <p14:tracePt t="7389" x="11557000" y="2506663"/>
          <p14:tracePt t="7392" x="11557000" y="2501900"/>
          <p14:tracePt t="7394" x="11557000" y="2495550"/>
          <p14:tracePt t="7396" x="11557000" y="2490788"/>
          <p14:tracePt t="7398" x="11557000" y="2484438"/>
          <p14:tracePt t="7403" x="11557000" y="2473325"/>
          <p14:tracePt t="7406" x="11557000" y="2466975"/>
          <p14:tracePt t="7410" x="11557000" y="2462213"/>
          <p14:tracePt t="7412" x="11557000" y="2455863"/>
          <p14:tracePt t="7413" x="11557000" y="2451100"/>
          <p14:tracePt t="7417" x="11557000" y="2444750"/>
          <p14:tracePt t="7420" x="11557000" y="2439988"/>
          <p14:tracePt t="7424" x="11557000" y="2433638"/>
          <p14:tracePt t="7426" x="11557000" y="2428875"/>
          <p14:tracePt t="7431" x="11557000" y="2422525"/>
          <p14:tracePt t="7433" x="11557000" y="2417763"/>
          <p14:tracePt t="7438" x="11557000" y="2411413"/>
          <p14:tracePt t="7439" x="11557000" y="2406650"/>
          <p14:tracePt t="7444" x="11557000" y="2400300"/>
          <p14:tracePt t="7448" x="11557000" y="2393950"/>
          <p14:tracePt t="7452" x="11557000" y="2389188"/>
          <p14:tracePt t="7454" x="11550650" y="2389188"/>
          <p14:tracePt t="7458" x="11550650" y="2382838"/>
          <p14:tracePt t="7459" x="11550650" y="2378075"/>
          <p14:tracePt t="7462" x="11545888" y="2378075"/>
          <p14:tracePt t="7463" x="11545888" y="2371725"/>
          <p14:tracePt t="7468" x="11545888" y="2366963"/>
          <p14:tracePt t="7469" x="11539538" y="2366963"/>
          <p14:tracePt t="7474" x="11534775" y="2360613"/>
          <p14:tracePt t="7475" x="11534775" y="2355850"/>
          <p14:tracePt t="7477" x="11528425" y="2355850"/>
          <p14:tracePt t="7482" x="11528425" y="2349500"/>
          <p14:tracePt t="7483" x="11523663" y="2349500"/>
          <p14:tracePt t="7489" x="11517313" y="2344738"/>
          <p14:tracePt t="7494" x="11517313" y="2338388"/>
          <p14:tracePt t="7496" x="11512550" y="2338388"/>
          <p14:tracePt t="7501" x="11506200" y="2333625"/>
          <p14:tracePt t="7506" x="11499850" y="2333625"/>
          <p14:tracePt t="7508" x="11499850" y="2327275"/>
          <p14:tracePt t="7512" x="11495088" y="2327275"/>
          <p14:tracePt t="7516" x="11488738" y="2327275"/>
          <p14:tracePt t="7518" x="11483975" y="2327275"/>
          <p14:tracePt t="7521" x="11483975" y="2320925"/>
          <p14:tracePt t="7523" x="11477625" y="2320925"/>
          <p14:tracePt t="7528" x="11472863" y="2316163"/>
          <p14:tracePt t="7530" x="11466513" y="2316163"/>
          <p14:tracePt t="7532" x="11461750" y="2316163"/>
          <p14:tracePt t="7535" x="11455400" y="2309813"/>
          <p14:tracePt t="7537" x="11450638" y="2309813"/>
          <p14:tracePt t="7542" x="11439525" y="2305050"/>
          <p14:tracePt t="7544" x="11433175" y="2305050"/>
          <p14:tracePt t="7546" x="11426825" y="2305050"/>
          <p14:tracePt t="7549" x="11422063" y="2305050"/>
          <p14:tracePt t="7549" x="11415713" y="2298700"/>
          <p14:tracePt t="7551" x="11410950" y="2298700"/>
          <p14:tracePt t="7556" x="11404600" y="2298700"/>
          <p14:tracePt t="7557" x="11399838" y="2293938"/>
          <p14:tracePt t="7557" x="11393488" y="2293938"/>
          <p14:tracePt t="7559" x="11388725" y="2293938"/>
          <p14:tracePt t="7563" x="11382375" y="2287588"/>
          <p14:tracePt t="7564" x="11377613" y="2287588"/>
          <p14:tracePt t="7564" x="11371263" y="2287588"/>
          <p14:tracePt t="7566" x="11366500" y="2287588"/>
          <p14:tracePt t="7569" x="11360150" y="2287588"/>
          <p14:tracePt t="7570" x="11349038" y="2287588"/>
          <p14:tracePt t="7572" x="11342688" y="2287588"/>
          <p14:tracePt t="7574" x="11337925" y="2282825"/>
          <p14:tracePt t="7576" x="11326813" y="2282825"/>
          <p14:tracePt t="7578" x="11320463" y="2282825"/>
          <p14:tracePt t="7580" x="11309350" y="2282825"/>
          <p14:tracePt t="7583" x="11298238" y="2282825"/>
          <p14:tracePt t="7584" x="11291888" y="2282825"/>
          <p14:tracePt t="7585" x="11287125" y="2282825"/>
          <p14:tracePt t="7586" x="11287125" y="2276475"/>
          <p14:tracePt t="7587" x="11280775" y="2276475"/>
          <p14:tracePt t="7588" x="11276013" y="2276475"/>
          <p14:tracePt t="7591" x="11264900" y="2276475"/>
          <p14:tracePt t="7592" x="11258550" y="2276475"/>
          <p14:tracePt t="7592" x="11253788" y="2276475"/>
          <p14:tracePt t="7593" x="11247438" y="2276475"/>
          <p14:tracePt t="7594" x="11242675" y="2276475"/>
          <p14:tracePt t="7595" x="11236325" y="2276475"/>
          <p14:tracePt t="7598" x="11225213" y="2271713"/>
          <p14:tracePt t="7598" x="11218863" y="2271713"/>
          <p14:tracePt t="7600" x="11214100" y="2271713"/>
          <p14:tracePt t="7601" x="11207750" y="2271713"/>
          <p14:tracePt t="7602" x="11202988" y="2271713"/>
          <p14:tracePt t="7604" x="11191875" y="2265363"/>
          <p14:tracePt t="7605" x="11185525" y="2265363"/>
          <p14:tracePt t="7606" x="11180763" y="2265363"/>
          <p14:tracePt t="7607" x="11174413" y="2265363"/>
          <p14:tracePt t="7608" x="11169650" y="2265363"/>
          <p14:tracePt t="7611" x="11152188" y="2265363"/>
          <p14:tracePt t="7613" x="11145838" y="2265363"/>
          <p14:tracePt t="7614" x="11141075" y="2265363"/>
          <p14:tracePt t="7615" x="11134725" y="2265363"/>
          <p14:tracePt t="7616" x="11129963" y="2265363"/>
          <p14:tracePt t="7618" x="11123613" y="2265363"/>
          <p14:tracePt t="7619" x="11118850" y="2265363"/>
          <p14:tracePt t="7620" x="11112500" y="2265363"/>
          <p14:tracePt t="7621" x="11107738" y="2265363"/>
          <p14:tracePt t="7623" x="11101388" y="2265363"/>
          <p14:tracePt t="7625" x="11096625" y="2259013"/>
          <p14:tracePt t="7626" x="11090275" y="2259013"/>
          <p14:tracePt t="7627" x="11083925" y="2259013"/>
          <p14:tracePt t="7629" x="11079163" y="2259013"/>
          <p14:tracePt t="7630" x="11072813" y="2259013"/>
          <p14:tracePt t="7632" x="11068050" y="2259013"/>
          <p14:tracePt t="7633" x="11061700" y="2259013"/>
          <p14:tracePt t="7635" x="11056938" y="2259013"/>
          <p14:tracePt t="7636" x="11050588" y="2259013"/>
          <p14:tracePt t="7637" x="11045825" y="2259013"/>
          <p14:tracePt t="7639" x="11039475" y="2259013"/>
          <p14:tracePt t="7642" x="11028363" y="2259013"/>
          <p14:tracePt t="7646" x="11023600" y="2259013"/>
          <p14:tracePt t="7647" x="11017250" y="2254250"/>
          <p14:tracePt t="7650" x="11010900" y="2254250"/>
          <p14:tracePt t="7651" x="11006138" y="2254250"/>
          <p14:tracePt t="7653" x="10999788" y="2254250"/>
          <p14:tracePt t="7655" x="10995025" y="2254250"/>
          <p14:tracePt t="7660" x="10988675" y="2254250"/>
          <p14:tracePt t="7661" x="10983913" y="2254250"/>
          <p14:tracePt t="7662" x="10977563" y="2254250"/>
          <p14:tracePt t="7667" x="10972800" y="2254250"/>
          <p14:tracePt t="7669" x="10966450" y="2254250"/>
          <p14:tracePt t="7674" x="10961688" y="2254250"/>
          <p14:tracePt t="7678" x="10955338" y="2254250"/>
          <p14:tracePt t="7688" x="10948988" y="2254250"/>
          <p14:tracePt t="15599" x="10944225" y="2254250"/>
          <p14:tracePt t="15601" x="10937875" y="2254250"/>
          <p14:tracePt t="15604" x="10933113" y="2254250"/>
          <p14:tracePt t="15605" x="10926763" y="2254250"/>
          <p14:tracePt t="15606" x="10922000" y="2254250"/>
          <p14:tracePt t="15607" x="10915650" y="2254250"/>
          <p14:tracePt t="15609" x="10904538" y="2254250"/>
          <p14:tracePt t="15612" x="10893425" y="2254250"/>
          <p14:tracePt t="15612" x="10882313" y="2254250"/>
          <p14:tracePt t="15613" x="10875963" y="2254250"/>
          <p14:tracePt t="15614" x="10864850" y="2259013"/>
          <p14:tracePt t="15615" x="10853738" y="2259013"/>
          <p14:tracePt t="15616" x="10848975" y="2259013"/>
          <p14:tracePt t="15619" x="10820400" y="2271713"/>
          <p14:tracePt t="15620" x="10809288" y="2271713"/>
          <p14:tracePt t="15620" x="10802938" y="2271713"/>
          <p14:tracePt t="15621" x="10791825" y="2276475"/>
          <p14:tracePt t="15622" x="10780713" y="2276475"/>
          <p14:tracePt t="15623" x="10764838" y="2282825"/>
          <p14:tracePt t="15624" x="10758488" y="2282825"/>
          <p14:tracePt t="15625" x="10741025" y="2287588"/>
          <p14:tracePt t="15626" x="10729913" y="2287588"/>
          <p14:tracePt t="15627" x="10718800" y="2293938"/>
          <p14:tracePt t="15628" x="10702925" y="2293938"/>
          <p14:tracePt t="15629" x="10691813" y="2305050"/>
          <p14:tracePt t="15630" x="10674350" y="2305050"/>
          <p14:tracePt t="15633" x="10645775" y="2316163"/>
          <p14:tracePt t="15633" x="10629900" y="2320925"/>
          <p14:tracePt t="15634" x="10612438" y="2320925"/>
          <p14:tracePt t="15635" x="10601325" y="2327275"/>
          <p14:tracePt t="15636" x="10579100" y="2333625"/>
          <p14:tracePt t="15637" x="10561638" y="2338388"/>
          <p14:tracePt t="15639" x="10528300" y="2344738"/>
          <p14:tracePt t="15640" x="10510838" y="2349500"/>
          <p14:tracePt t="15641" x="10488613" y="2355850"/>
          <p14:tracePt t="15642" x="10466388" y="2366963"/>
          <p14:tracePt t="15643" x="10455275" y="2366963"/>
          <p14:tracePt t="15644" x="10433050" y="2371725"/>
          <p14:tracePt t="15645" x="10410825" y="2378075"/>
          <p14:tracePt t="15646" x="10398125" y="2382838"/>
          <p14:tracePt t="15647" x="10371138" y="2389188"/>
          <p14:tracePt t="15648" x="10348913" y="2393950"/>
          <p14:tracePt t="15649" x="10337800" y="2400300"/>
          <p14:tracePt t="15650" x="10309225" y="2406650"/>
          <p14:tracePt t="15651" x="10287000" y="2411413"/>
          <p14:tracePt t="15654" x="10247313" y="2422525"/>
          <p14:tracePt t="15654" x="10218738" y="2433638"/>
          <p14:tracePt t="15655" x="10196513" y="2439988"/>
          <p14:tracePt t="15656" x="10174288" y="2451100"/>
          <p14:tracePt t="15657" x="10156825" y="2451100"/>
          <p14:tracePt t="15658" x="10129838" y="2462213"/>
          <p14:tracePt t="15659" x="10106025" y="2466975"/>
          <p14:tracePt t="15660" x="10079038" y="2479675"/>
          <p14:tracePt t="15661" x="10044113" y="2490788"/>
          <p14:tracePt t="15662" x="10021888" y="2495550"/>
          <p14:tracePt t="15663" x="9988550" y="2501900"/>
          <p14:tracePt t="15664" x="9971088" y="2513013"/>
          <p14:tracePt t="15665" x="9937750" y="2524125"/>
          <p14:tracePt t="15666" x="9915525" y="2528888"/>
          <p14:tracePt t="15667" x="9886950" y="2541588"/>
          <p14:tracePt t="15668" x="9864725" y="2552700"/>
          <p14:tracePt t="15669" x="9831388" y="2557463"/>
          <p14:tracePt t="15670" x="9798050" y="2563813"/>
          <p14:tracePt t="15671" x="9780588" y="2574925"/>
          <p14:tracePt t="15674" x="9685338" y="2608263"/>
          <p14:tracePt t="15675" x="9652000" y="2619375"/>
          <p14:tracePt t="15676" x="9628188" y="2625725"/>
          <p14:tracePt t="15678" x="9601200" y="2636838"/>
          <p14:tracePt t="15679" x="9561513" y="2647950"/>
          <p14:tracePt t="15680" x="9532938" y="2652713"/>
          <p14:tracePt t="15682" x="9437688" y="2687638"/>
          <p14:tracePt t="15683" x="9409113" y="2703513"/>
          <p14:tracePt t="15684" x="9375775" y="2714625"/>
          <p14:tracePt t="15685" x="9336088" y="2725738"/>
          <p14:tracePt t="15686" x="9320213" y="2732088"/>
          <p14:tracePt t="15688" x="9240838" y="2760663"/>
          <p14:tracePt t="15689" x="9196388" y="2776538"/>
          <p14:tracePt t="15690" x="9167813" y="2787650"/>
          <p14:tracePt t="15691" x="9134475" y="2798763"/>
          <p14:tracePt t="15692" x="9101138" y="2805113"/>
          <p14:tracePt t="15693" x="9072563" y="2816225"/>
          <p14:tracePt t="15694" x="9039225" y="2827338"/>
          <p14:tracePt t="15695" x="9004300" y="2833688"/>
          <p14:tracePt t="15696" x="8970963" y="2844800"/>
          <p14:tracePt t="15697" x="8931275" y="2855913"/>
          <p14:tracePt t="15698" x="8897938" y="2867025"/>
          <p14:tracePt t="15699" x="8858250" y="2878138"/>
          <p14:tracePt t="15700" x="8836025" y="2889250"/>
          <p14:tracePt t="15701" x="8796338" y="2895600"/>
          <p14:tracePt t="15702" x="8763000" y="2906713"/>
          <p14:tracePt t="15703" x="8740775" y="2917825"/>
          <p14:tracePt t="15704" x="8701088" y="2928938"/>
          <p14:tracePt t="15705" x="8661400" y="2940050"/>
          <p14:tracePt t="15706" x="8634413" y="2944813"/>
          <p14:tracePt t="15709" x="8566150" y="2968625"/>
          <p14:tracePt t="15709" x="8526463" y="2979738"/>
          <p14:tracePt t="15710" x="8499475" y="2990850"/>
          <p14:tracePt t="15712" x="8420100" y="3013075"/>
          <p14:tracePt t="15713" x="8397875" y="3013075"/>
          <p14:tracePt t="15715" x="8329613" y="3035300"/>
          <p14:tracePt t="15716" x="8291513" y="3041650"/>
          <p14:tracePt t="15717" x="8256588" y="3052763"/>
          <p14:tracePt t="15718" x="8229600" y="3063875"/>
          <p14:tracePt t="15719" x="8201025" y="3068638"/>
          <p14:tracePt t="15720" x="8172450" y="3079750"/>
          <p14:tracePt t="15722" x="8105775" y="3097213"/>
          <p14:tracePt t="15723" x="8077200" y="3103563"/>
          <p14:tracePt t="15724" x="8043863" y="3119438"/>
          <p14:tracePt t="15725" x="8004175" y="3125788"/>
          <p14:tracePt t="15726" x="7970838" y="3125788"/>
          <p14:tracePt t="15727" x="7948613" y="3136900"/>
          <p14:tracePt t="15728" x="7913688" y="3148013"/>
          <p14:tracePt t="15730" x="7880350" y="3152775"/>
          <p14:tracePt t="15730" x="7858125" y="3159125"/>
          <p14:tracePt t="15731" x="7818438" y="3170238"/>
          <p14:tracePt t="15732" x="7785100" y="3176588"/>
          <p14:tracePt t="15733" x="7751763" y="3192463"/>
          <p14:tracePt t="15734" x="7729538" y="3192463"/>
          <p14:tracePt t="15735" x="7700963" y="3203575"/>
          <p14:tracePt t="15736" x="7667625" y="3209925"/>
          <p14:tracePt t="15737" x="7627938" y="3221038"/>
          <p14:tracePt t="15738" x="7599363" y="3232150"/>
          <p14:tracePt t="15739" x="7566025" y="3238500"/>
          <p14:tracePt t="15740" x="7537450" y="3243263"/>
          <p14:tracePt t="15741" x="7497763" y="3249613"/>
          <p14:tracePt t="15743" x="7435850" y="3271838"/>
          <p14:tracePt t="15744" x="7397750" y="3282950"/>
          <p14:tracePt t="15745" x="7369175" y="3287713"/>
          <p14:tracePt t="15746" x="7335838" y="3300413"/>
          <p14:tracePt t="15747" x="7302500" y="3305175"/>
          <p14:tracePt t="15748" x="7273925" y="3316288"/>
          <p14:tracePt t="15750" x="7200900" y="3338513"/>
          <p14:tracePt t="15751" x="7172325" y="3344863"/>
          <p14:tracePt t="15752" x="7143750" y="3349625"/>
          <p14:tracePt t="15754" x="7088188" y="3362325"/>
          <p14:tracePt t="15755" x="7054850" y="3373438"/>
          <p14:tracePt t="15757" x="6992938" y="3389313"/>
          <p14:tracePt t="15758" x="6964363" y="3395663"/>
          <p14:tracePt t="15759" x="6924675" y="3406775"/>
          <p14:tracePt t="15760" x="6891338" y="3417888"/>
          <p14:tracePt t="15761" x="6869113" y="3422650"/>
          <p14:tracePt t="15762" x="6846888" y="3435350"/>
          <p14:tracePt t="15763" x="6811963" y="3446463"/>
          <p14:tracePt t="15764" x="6778625" y="3446463"/>
          <p14:tracePt t="15765" x="6756400" y="3457575"/>
          <p14:tracePt t="15766" x="6727825" y="3462338"/>
          <p14:tracePt t="15767" x="6700838" y="3468688"/>
          <p14:tracePt t="15768" x="6677025" y="3479800"/>
          <p14:tracePt t="15769" x="6654800" y="3479800"/>
          <p14:tracePt t="15770" x="6632575" y="3490913"/>
          <p14:tracePt t="15771" x="6599238" y="3495675"/>
          <p14:tracePt t="15772" x="6581775" y="3502025"/>
          <p14:tracePt t="15773" x="6548438" y="3513138"/>
          <p14:tracePt t="15774" x="6519863" y="3519488"/>
          <p14:tracePt t="15775" x="6497638" y="3524250"/>
          <p14:tracePt t="15778" x="6435725" y="3541713"/>
          <p14:tracePt t="15779" x="6413500" y="3552825"/>
          <p14:tracePt t="15781" x="6362700" y="3570288"/>
          <p14:tracePt t="15782" x="6340475" y="3570288"/>
          <p14:tracePt t="15785" x="6296025" y="3586163"/>
          <p14:tracePt t="15785" x="6273800" y="3592513"/>
          <p14:tracePt t="15786" x="6256338" y="3592513"/>
          <p14:tracePt t="15787" x="6234113" y="3603625"/>
          <p14:tracePt t="15788" x="6216650" y="3603625"/>
          <p14:tracePt t="15789" x="6188075" y="3614738"/>
          <p14:tracePt t="15792" x="6149975" y="3625850"/>
          <p14:tracePt t="15792" x="6132513" y="3630613"/>
          <p14:tracePt t="15793" x="6110288" y="3630613"/>
          <p14:tracePt t="15794" x="6088063" y="3643313"/>
          <p14:tracePt t="15795" x="6070600" y="3643313"/>
          <p14:tracePt t="15796" x="6048375" y="3654425"/>
          <p14:tracePt t="15797" x="6037263" y="3659188"/>
          <p14:tracePt t="15798" x="6015038" y="3659188"/>
          <p14:tracePt t="15799" x="5997575" y="3659188"/>
          <p14:tracePt t="15800" x="5980113" y="3665538"/>
          <p14:tracePt t="15801" x="5964238" y="3670300"/>
          <p14:tracePt t="15802" x="5946775" y="3676650"/>
          <p14:tracePt t="15803" x="5918200" y="3681413"/>
          <p14:tracePt t="15806" x="5891213" y="3687763"/>
          <p14:tracePt t="15806" x="5873750" y="3692525"/>
          <p14:tracePt t="15808" x="5845175" y="3698875"/>
          <p14:tracePt t="15809" x="5822950" y="3698875"/>
          <p14:tracePt t="15810" x="5811838" y="3705225"/>
          <p14:tracePt t="15811" x="5795963" y="3709988"/>
          <p14:tracePt t="15812" x="5783263" y="3709988"/>
          <p14:tracePt t="15813" x="5767388" y="3716338"/>
          <p14:tracePt t="15814" x="5749925" y="3716338"/>
          <p14:tracePt t="15815" x="5734050" y="3716338"/>
          <p14:tracePt t="15816" x="5716588" y="3721100"/>
          <p14:tracePt t="15817" x="5710238" y="3721100"/>
          <p14:tracePt t="15820" x="5676900" y="3721100"/>
          <p14:tracePt t="15820" x="5661025" y="3727450"/>
          <p14:tracePt t="15822" x="5649913" y="3732213"/>
          <p14:tracePt t="15822" x="5632450" y="3738563"/>
          <p14:tracePt t="15823" x="5626100" y="3738563"/>
          <p14:tracePt t="15824" x="5614988" y="3738563"/>
          <p14:tracePt t="15826" x="5581650" y="3738563"/>
          <p14:tracePt t="15827" x="5564188" y="3743325"/>
          <p14:tracePt t="15828" x="5553075" y="3749675"/>
          <p14:tracePt t="15829" x="5541963" y="3749675"/>
          <p14:tracePt t="15830" x="5530850" y="3754438"/>
          <p14:tracePt t="15831" x="5514975" y="3754438"/>
          <p14:tracePt t="15833" x="5491163" y="3754438"/>
          <p14:tracePt t="15834" x="5475288" y="3754438"/>
          <p14:tracePt t="15835" x="5464175" y="3754438"/>
          <p14:tracePt t="15836" x="5446713" y="3754438"/>
          <p14:tracePt t="15837" x="5435600" y="3760788"/>
          <p14:tracePt t="15838" x="5418138" y="3760788"/>
          <p14:tracePt t="15840" x="5395913" y="3760788"/>
          <p14:tracePt t="15842" x="5384800" y="3760788"/>
          <p14:tracePt t="15842" x="5367338" y="3765550"/>
          <p14:tracePt t="15843" x="5356225" y="3765550"/>
          <p14:tracePt t="15844" x="5340350" y="3765550"/>
          <p14:tracePt t="15845" x="5329238" y="3765550"/>
          <p14:tracePt t="15847" x="5300663" y="3765550"/>
          <p14:tracePt t="15848" x="5289550" y="3765550"/>
          <p14:tracePt t="15849" x="5278438" y="3765550"/>
          <p14:tracePt t="15850" x="5267325" y="3771900"/>
          <p14:tracePt t="15851" x="5249863" y="3771900"/>
          <p14:tracePt t="15852" x="5232400" y="3771900"/>
          <p14:tracePt t="15854" x="5205413" y="3778250"/>
          <p14:tracePt t="15856" x="5194300" y="3778250"/>
          <p14:tracePt t="15856" x="5183188" y="3778250"/>
          <p14:tracePt t="15857" x="5172075" y="3778250"/>
          <p14:tracePt t="15858" x="5159375" y="3778250"/>
          <p14:tracePt t="15859" x="5143500" y="3778250"/>
          <p14:tracePt t="15862" x="5114925" y="3778250"/>
          <p14:tracePt t="15863" x="5103813" y="3778250"/>
          <p14:tracePt t="15863" x="5086350" y="3778250"/>
          <p14:tracePt t="15864" x="5075238" y="3778250"/>
          <p14:tracePt t="15865" x="5064125" y="3778250"/>
          <p14:tracePt t="15866" x="5053013" y="3778250"/>
          <p14:tracePt t="15868" x="5030788" y="3778250"/>
          <p14:tracePt t="15869" x="5019675" y="3778250"/>
          <p14:tracePt t="15870" x="5002213" y="3778250"/>
          <p14:tracePt t="15871" x="4986338" y="3778250"/>
          <p14:tracePt t="15872" x="4975225" y="3778250"/>
          <p14:tracePt t="15873" x="4964113" y="3778250"/>
          <p14:tracePt t="15875" x="4940300" y="3778250"/>
          <p14:tracePt t="15876" x="4929188" y="3778250"/>
          <p14:tracePt t="15877" x="4918075" y="3778250"/>
          <p14:tracePt t="15878" x="4902200" y="3778250"/>
          <p14:tracePt t="15879" x="4889500" y="3778250"/>
          <p14:tracePt t="15880" x="4878388" y="3778250"/>
          <p14:tracePt t="15883" x="4856163" y="3778250"/>
          <p14:tracePt t="15883" x="4845050" y="3778250"/>
          <p14:tracePt t="15884" x="4829175" y="3778250"/>
          <p14:tracePt t="15885" x="4816475" y="3778250"/>
          <p14:tracePt t="15886" x="4805363" y="3778250"/>
          <p14:tracePt t="15887" x="4794250" y="3778250"/>
          <p14:tracePt t="15889" x="4772025" y="3778250"/>
          <p14:tracePt t="15890" x="4756150" y="3778250"/>
          <p14:tracePt t="15891" x="4743450" y="3778250"/>
          <p14:tracePt t="15892" x="4738688" y="3778250"/>
          <p14:tracePt t="15893" x="4721225" y="3778250"/>
          <p14:tracePt t="15894" x="4710113" y="3778250"/>
          <p14:tracePt t="15896" x="4687888" y="3778250"/>
          <p14:tracePt t="15897" x="4676775" y="3778250"/>
          <p14:tracePt t="15898" x="4670425" y="3778250"/>
          <p14:tracePt t="15899" x="4654550" y="3778250"/>
          <p14:tracePt t="15900" x="4643438" y="3778250"/>
          <p14:tracePt t="15901" x="4637088" y="3778250"/>
          <p14:tracePt t="15903" x="4608513" y="3778250"/>
          <p14:tracePt t="15904" x="4597400" y="3778250"/>
          <p14:tracePt t="15905" x="4586288" y="3778250"/>
          <p14:tracePt t="15906" x="4581525" y="3778250"/>
          <p14:tracePt t="15907" x="4570413" y="3778250"/>
          <p14:tracePt t="15908" x="4559300" y="3778250"/>
          <p14:tracePt t="15910" x="4535488" y="3778250"/>
          <p14:tracePt t="15911" x="4524375" y="3778250"/>
          <p14:tracePt t="15912" x="4513263" y="3778250"/>
          <p14:tracePt t="15913" x="4502150" y="3778250"/>
          <p14:tracePt t="15914" x="4491038" y="3778250"/>
          <p14:tracePt t="15917" x="4457700" y="3771900"/>
          <p14:tracePt t="15918" x="4451350" y="3771900"/>
          <p14:tracePt t="15919" x="4440238" y="3771900"/>
          <p14:tracePt t="15920" x="4429125" y="3771900"/>
          <p14:tracePt t="15921" x="4418013" y="3771900"/>
          <p14:tracePt t="15924" x="4384675" y="3765550"/>
          <p14:tracePt t="15925" x="4373563" y="3765550"/>
          <p14:tracePt t="15926" x="4367213" y="3765550"/>
          <p14:tracePt t="15927" x="4351338" y="3760788"/>
          <p14:tracePt t="15928" x="4338638" y="3760788"/>
          <p14:tracePt t="15931" x="4322763" y="3760788"/>
          <p14:tracePt t="15932" x="4294188" y="3760788"/>
          <p14:tracePt t="15933" x="4289425" y="3760788"/>
          <p14:tracePt t="15934" x="4271963" y="3760788"/>
          <p14:tracePt t="15935" x="4260850" y="3760788"/>
          <p14:tracePt t="15937" x="4243388" y="3754438"/>
          <p14:tracePt t="15939" x="4216400" y="3754438"/>
          <p14:tracePt t="15940" x="4205288" y="3754438"/>
          <p14:tracePt t="15941" x="4192588" y="3754438"/>
          <p14:tracePt t="15942" x="4187825" y="3749675"/>
          <p14:tracePt t="15945" x="4165600" y="3749675"/>
          <p14:tracePt t="15945" x="4154488" y="3749675"/>
          <p14:tracePt t="15946" x="4143375" y="3749675"/>
          <p14:tracePt t="15947" x="4130675" y="3749675"/>
          <p14:tracePt t="15948" x="4119563" y="3749675"/>
          <p14:tracePt t="15949" x="4108450" y="3749675"/>
          <p14:tracePt t="15952" x="4092575" y="3749675"/>
          <p14:tracePt t="15953" x="4075113" y="3749675"/>
          <p14:tracePt t="15953" x="4064000" y="3749675"/>
          <p14:tracePt t="15954" x="4057650" y="3749675"/>
          <p14:tracePt t="15955" x="4041775" y="3743325"/>
          <p14:tracePt t="15956" x="4030663" y="3743325"/>
          <p14:tracePt t="15958" x="4008438" y="3743325"/>
          <p14:tracePt t="15959" x="4002088" y="3743325"/>
          <p14:tracePt t="15960" x="3990975" y="3743325"/>
          <p14:tracePt t="15961" x="3979863" y="3743325"/>
          <p14:tracePt t="15962" x="3968750" y="3743325"/>
          <p14:tracePt t="15963" x="3962400" y="3738563"/>
          <p14:tracePt t="15965" x="3940175" y="3738563"/>
          <p14:tracePt t="15966" x="3929063" y="3738563"/>
          <p14:tracePt t="15967" x="3917950" y="3738563"/>
          <p14:tracePt t="15968" x="3906838" y="3738563"/>
          <p14:tracePt t="15969" x="3900488" y="3732213"/>
          <p14:tracePt t="15970" x="3884613" y="3732213"/>
          <p14:tracePt t="15972" x="3862388" y="3732213"/>
          <p14:tracePt t="15974" x="3849688" y="3732213"/>
          <p14:tracePt t="15974" x="3838575" y="3732213"/>
          <p14:tracePt t="15975" x="3833813" y="3732213"/>
          <p14:tracePt t="15976" x="3816350" y="3727450"/>
          <p14:tracePt t="15977" x="3805238" y="3727450"/>
          <p14:tracePt t="15979" x="3789363" y="3727450"/>
          <p14:tracePt t="15980" x="3776663" y="3721100"/>
          <p14:tracePt t="15981" x="3765550" y="3721100"/>
          <p14:tracePt t="15982" x="3749675" y="3721100"/>
          <p14:tracePt t="15983" x="3738563" y="3721100"/>
          <p14:tracePt t="15984" x="3727450" y="3721100"/>
          <p14:tracePt t="15986" x="3703638" y="3716338"/>
          <p14:tracePt t="15987" x="3692525" y="3716338"/>
          <p14:tracePt t="15988" x="3676650" y="3716338"/>
          <p14:tracePt t="15989" x="3659188" y="3716338"/>
          <p14:tracePt t="15990" x="3654425" y="3709988"/>
          <p14:tracePt t="15991" x="3641725" y="3709988"/>
          <p14:tracePt t="15994" x="3614738" y="3705225"/>
          <p14:tracePt t="15995" x="3592513" y="3705225"/>
          <p14:tracePt t="15996" x="3575050" y="3705225"/>
          <p14:tracePt t="15997" x="3563938" y="3705225"/>
          <p14:tracePt t="15998" x="3552825" y="3705225"/>
          <p14:tracePt t="16000" x="3524250" y="3705225"/>
          <p14:tracePt t="16001" x="3513138" y="3705225"/>
          <p14:tracePt t="16002" x="3502025" y="3698875"/>
          <p14:tracePt t="16003" x="3484563" y="3698875"/>
          <p14:tracePt t="16004" x="3468688" y="3698875"/>
          <p14:tracePt t="16008" x="3440113" y="3692525"/>
          <p14:tracePt t="16008" x="3429000" y="3692525"/>
          <p14:tracePt t="16009" x="3417888" y="3692525"/>
          <p14:tracePt t="16010" x="3400425" y="3692525"/>
          <p14:tracePt t="16011" x="3395663" y="3692525"/>
          <p14:tracePt t="16012" x="3384550" y="3692525"/>
          <p14:tracePt t="16014" x="3360738" y="3692525"/>
          <p14:tracePt t="16016" x="3333750" y="3687763"/>
          <p14:tracePt t="16017" x="3327400" y="3687763"/>
          <p14:tracePt t="16018" x="3316288" y="3687763"/>
          <p14:tracePt t="16021" x="3282950" y="3681413"/>
          <p14:tracePt t="16023" x="3271838" y="3681413"/>
          <p14:tracePt t="16023" x="3260725" y="3681413"/>
          <p14:tracePt t="16024" x="3249613" y="3681413"/>
          <p14:tracePt t="16025" x="3238500" y="3681413"/>
          <p14:tracePt t="16028" x="3221038" y="3676650"/>
          <p14:tracePt t="16029" x="3203575" y="3676650"/>
          <p14:tracePt t="16030" x="3192463" y="3676650"/>
          <p14:tracePt t="16031" x="3176588" y="3676650"/>
          <p14:tracePt t="16032" x="3163888" y="3676650"/>
          <p14:tracePt t="16035" x="3136900" y="3676650"/>
          <p14:tracePt t="16036" x="3125788" y="3676650"/>
          <p14:tracePt t="16037" x="3114675" y="3676650"/>
          <p14:tracePt t="16038" x="3108325" y="3676650"/>
          <p14:tracePt t="16039" x="3103563" y="3676650"/>
          <p14:tracePt t="16042" x="3068638" y="3676650"/>
          <p14:tracePt t="16043" x="3057525" y="3676650"/>
          <p14:tracePt t="16044" x="3052763" y="3676650"/>
          <p14:tracePt t="16045" x="3041650" y="3676650"/>
          <p14:tracePt t="16046" x="3028950" y="3676650"/>
          <p14:tracePt t="16049" x="3013075" y="3676650"/>
          <p14:tracePt t="16049" x="3001963" y="3676650"/>
          <p14:tracePt t="16050" x="2990850" y="3676650"/>
          <p14:tracePt t="16051" x="2973388" y="3676650"/>
          <p14:tracePt t="16052" x="2968625" y="3676650"/>
          <p14:tracePt t="16053" x="2962275" y="3676650"/>
          <p14:tracePt t="16056" x="2940050" y="3681413"/>
          <p14:tracePt t="16056" x="2922588" y="3681413"/>
          <p14:tracePt t="16057" x="2917825" y="3681413"/>
          <p14:tracePt t="16058" x="2906713" y="3681413"/>
          <p14:tracePt t="16059" x="2895600" y="3681413"/>
          <p14:tracePt t="16060" x="2889250" y="3687763"/>
          <p14:tracePt t="16063" x="2860675" y="3687763"/>
          <p14:tracePt t="16064" x="2849563" y="3687763"/>
          <p14:tracePt t="16064" x="2844800" y="3687763"/>
          <p14:tracePt t="16065" x="2833688" y="3687763"/>
          <p14:tracePt t="16066" x="2816225" y="3687763"/>
          <p14:tracePt t="16067" x="2805113" y="3687763"/>
          <p14:tracePt t="16070" x="2787650" y="3692525"/>
          <p14:tracePt t="16071" x="2776538" y="3692525"/>
          <p14:tracePt t="16071" x="2765425" y="3692525"/>
          <p14:tracePt t="16072" x="2747963" y="3692525"/>
          <p14:tracePt t="16073" x="2736850" y="3692525"/>
          <p14:tracePt t="16074" x="2732088" y="3692525"/>
          <p14:tracePt t="16077" x="2709863" y="3698875"/>
          <p14:tracePt t="16078" x="2698750" y="3698875"/>
          <p14:tracePt t="16078" x="2687638" y="3698875"/>
          <p14:tracePt t="16079" x="2674938" y="3698875"/>
          <p14:tracePt t="16080" x="2670175" y="3698875"/>
          <p14:tracePt t="16081" x="2659063" y="3705225"/>
          <p14:tracePt t="16083" x="2636838" y="3705225"/>
          <p14:tracePt t="16085" x="2625725" y="3705225"/>
          <p14:tracePt t="16085" x="2613025" y="3709988"/>
          <p14:tracePt t="16086" x="2608263" y="3709988"/>
          <p14:tracePt t="16087" x="2590800" y="3716338"/>
          <p14:tracePt t="16088" x="2579688" y="3716338"/>
          <p14:tracePt t="16090" x="2563813" y="3716338"/>
          <p14:tracePt t="16091" x="2557463" y="3716338"/>
          <p14:tracePt t="16092" x="2546350" y="3721100"/>
          <p14:tracePt t="16093" x="2540000" y="3721100"/>
          <p14:tracePt t="16094" x="2535238" y="3721100"/>
          <p14:tracePt t="16095" x="2517775" y="3721100"/>
          <p14:tracePt t="16097" x="2501900" y="3727450"/>
          <p14:tracePt t="16099" x="2495550" y="3727450"/>
          <p14:tracePt t="16099" x="2484438" y="3727450"/>
          <p14:tracePt t="16100" x="2478088" y="3727450"/>
          <p14:tracePt t="16101" x="2473325" y="3732213"/>
          <p14:tracePt t="16102" x="2462213" y="3732213"/>
          <p14:tracePt t="16104" x="2455863" y="3732213"/>
          <p14:tracePt t="16105" x="2444750" y="3738563"/>
          <p14:tracePt t="16106" x="2439988" y="3738563"/>
          <p14:tracePt t="16107" x="2433638" y="3738563"/>
          <p14:tracePt t="16108" x="2428875" y="3738563"/>
          <p14:tracePt t="16109" x="2422525" y="3738563"/>
          <p14:tracePt t="16112" x="2405063" y="3749675"/>
          <p14:tracePt t="16113" x="2393950" y="3749675"/>
          <p14:tracePt t="16115" x="2389188" y="3749675"/>
          <p14:tracePt t="16116" x="2382838" y="3754438"/>
          <p14:tracePt t="16118" x="2371725" y="3754438"/>
          <p14:tracePt t="16120" x="2366963" y="3754438"/>
          <p14:tracePt t="16121" x="2360613" y="3760788"/>
          <p14:tracePt t="16122" x="2355850" y="3760788"/>
          <p14:tracePt t="16123" x="2349500" y="3760788"/>
          <p14:tracePt t="16126" x="2338388" y="3765550"/>
          <p14:tracePt t="16127" x="2332038" y="3765550"/>
          <p14:tracePt t="16129" x="2327275" y="3771900"/>
          <p14:tracePt t="16132" x="2316163" y="3771900"/>
          <p14:tracePt t="16133" x="2309813" y="3771900"/>
          <p14:tracePt t="16134" x="2309813" y="3778250"/>
          <p14:tracePt t="16135" x="2305050" y="3778250"/>
          <p14:tracePt t="16137" x="2298700" y="3778250"/>
          <p14:tracePt t="16139" x="2287588" y="3783013"/>
          <p14:tracePt t="16141" x="2287588" y="3789363"/>
          <p14:tracePt t="16142" x="2282825" y="3789363"/>
          <p14:tracePt t="16143" x="2276475" y="3789363"/>
          <p14:tracePt t="16146" x="2270125" y="3794125"/>
          <p14:tracePt t="16147" x="2265363" y="3794125"/>
          <p14:tracePt t="16148" x="2265363" y="3800475"/>
          <p14:tracePt t="16149" x="2259013" y="3800475"/>
          <p14:tracePt t="16150" x="2259013" y="3805238"/>
          <p14:tracePt t="16153" x="2254250" y="3805238"/>
          <p14:tracePt t="16154" x="2247900" y="3811588"/>
          <p14:tracePt t="16156" x="2243138" y="3816350"/>
          <p14:tracePt t="16160" x="2232025" y="3827463"/>
          <p14:tracePt t="16162" x="2225675" y="3833813"/>
          <p14:tracePt t="16167" x="2214563" y="3844925"/>
          <p14:tracePt t="16169" x="2209800" y="3851275"/>
          <p14:tracePt t="16169" x="2209800" y="3856038"/>
          <p14:tracePt t="16170" x="2209800" y="3862388"/>
          <p14:tracePt t="16171" x="2203450" y="3862388"/>
          <p14:tracePt t="16174" x="2197100" y="3873500"/>
          <p14:tracePt t="16175" x="2192338" y="3878263"/>
          <p14:tracePt t="16176" x="2192338" y="3884613"/>
          <p14:tracePt t="16177" x="2185988" y="3884613"/>
          <p14:tracePt t="16178" x="2185988" y="3895725"/>
          <p14:tracePt t="16181" x="2181225" y="3906838"/>
          <p14:tracePt t="16182" x="2170113" y="3917950"/>
          <p14:tracePt t="16184" x="2163763" y="3924300"/>
          <p14:tracePt t="16185" x="2159000" y="3935413"/>
          <p14:tracePt t="16187" x="2152650" y="3946525"/>
          <p14:tracePt t="16189" x="2147888" y="3957638"/>
          <p14:tracePt t="16190" x="2141538" y="3962400"/>
          <p14:tracePt t="16191" x="2141538" y="3968750"/>
          <p14:tracePt t="16192" x="2136775" y="3973513"/>
          <p14:tracePt t="16194" x="2130425" y="3990975"/>
          <p14:tracePt t="16195" x="2124075" y="3990975"/>
          <p14:tracePt t="16196" x="2124075" y="4002088"/>
          <p14:tracePt t="16197" x="2119313" y="4008438"/>
          <p14:tracePt t="16198" x="2119313" y="4013200"/>
          <p14:tracePt t="16199" x="2112963" y="4024313"/>
          <p14:tracePt t="16201" x="2108200" y="4035425"/>
          <p14:tracePt t="16203" x="2101850" y="4048125"/>
          <p14:tracePt t="16204" x="2097088" y="4052888"/>
          <p14:tracePt t="16205" x="2097088" y="4064000"/>
          <p14:tracePt t="16206" x="2097088" y="4070350"/>
          <p14:tracePt t="16208" x="2085975" y="4086225"/>
          <p14:tracePt t="16209" x="2085975" y="4092575"/>
          <p14:tracePt t="16210" x="2085975" y="4103688"/>
          <p14:tracePt t="16211" x="2085975" y="4108450"/>
          <p14:tracePt t="16212" x="2079625" y="4114800"/>
          <p14:tracePt t="16213" x="2079625" y="4121150"/>
          <p14:tracePt t="16215" x="2074863" y="4137025"/>
          <p14:tracePt t="16216" x="2074863" y="4143375"/>
          <p14:tracePt t="16217" x="2068513" y="4154488"/>
          <p14:tracePt t="16218" x="2068513" y="4159250"/>
          <p14:tracePt t="16219" x="2068513" y="4165600"/>
          <p14:tracePt t="16220" x="2062163" y="4176713"/>
          <p14:tracePt t="16223" x="2062163" y="4187825"/>
          <p14:tracePt t="16223" x="2062163" y="4194175"/>
          <p14:tracePt t="16224" x="2062163" y="4198938"/>
          <p14:tracePt t="16225" x="2062163" y="4205288"/>
          <p14:tracePt t="16226" x="2057400" y="4216400"/>
          <p14:tracePt t="16227" x="2057400" y="4221163"/>
          <p14:tracePt t="16229" x="2051050" y="4238625"/>
          <p14:tracePt t="16230" x="2051050" y="4243388"/>
          <p14:tracePt t="16232" x="2051050" y="4256088"/>
          <p14:tracePt t="16233" x="2051050" y="4260850"/>
          <p14:tracePt t="16234" x="2051050" y="4267200"/>
          <p14:tracePt t="16236" x="2046288" y="4278313"/>
          <p14:tracePt t="16237" x="2046288" y="4283075"/>
          <p14:tracePt t="16238" x="2046288" y="4294188"/>
          <p14:tracePt t="16240" x="2046288" y="4300538"/>
          <p14:tracePt t="16241" x="2046288" y="4305300"/>
          <p14:tracePt t="16243" x="2039938" y="4316413"/>
          <p14:tracePt t="16245" x="2039938" y="4333875"/>
          <p14:tracePt t="16246" x="2039938" y="4340225"/>
          <p14:tracePt t="16248" x="2039938" y="4344988"/>
          <p14:tracePt t="16250" x="2039938" y="4356100"/>
          <p14:tracePt t="16251" x="2039938" y="4362450"/>
          <p14:tracePt t="16252" x="2039938" y="4367213"/>
          <p14:tracePt t="16254" x="2039938" y="4378325"/>
          <p14:tracePt t="16257" x="2039938" y="4391025"/>
          <p14:tracePt t="16258" x="2039938" y="4395788"/>
          <p14:tracePt t="16259" x="2035175" y="4402138"/>
          <p14:tracePt t="16260" x="2035175" y="4406900"/>
          <p14:tracePt t="16261" x="2035175" y="4413250"/>
          <p14:tracePt t="16264" x="2035175" y="4424363"/>
          <p14:tracePt t="16265" x="2035175" y="4429125"/>
          <p14:tracePt t="16266" x="2035175" y="4435475"/>
          <p14:tracePt t="16268" x="2035175" y="4440238"/>
          <p14:tracePt t="16271" x="2035175" y="4451350"/>
          <p14:tracePt t="16272" x="2035175" y="4457700"/>
          <p14:tracePt t="16273" x="2035175" y="4464050"/>
          <p14:tracePt t="16274" x="2035175" y="4468813"/>
          <p14:tracePt t="16275" x="2035175" y="4475163"/>
          <p14:tracePt t="16278" x="2035175" y="4486275"/>
          <p14:tracePt t="16280" x="2035175" y="4491038"/>
          <p14:tracePt t="16282" x="2035175" y="4497388"/>
          <p14:tracePt t="16285" x="2035175" y="4508500"/>
          <p14:tracePt t="16287" x="2035175" y="4513263"/>
          <p14:tracePt t="16289" x="2035175" y="4519613"/>
          <p14:tracePt t="16292" x="2035175" y="4524375"/>
          <p14:tracePt t="16293" x="2035175" y="4530725"/>
          <p14:tracePt t="16295" x="2035175" y="4537075"/>
          <p14:tracePt t="16299" x="2035175" y="4541838"/>
          <p14:tracePt t="16300" x="2035175" y="4548188"/>
          <p14:tracePt t="16303" x="2035175" y="4552950"/>
          <p14:tracePt t="16306" x="2035175" y="4559300"/>
          <p14:tracePt t="16310" x="2039938" y="4559300"/>
          <p14:tracePt t="16313" x="2039938" y="4564063"/>
          <p14:tracePt t="16316" x="2039938" y="4570413"/>
          <p14:tracePt t="16320" x="2039938" y="4575175"/>
          <p14:tracePt t="16327" x="2046288" y="4581525"/>
          <p14:tracePt t="16336" x="2051050" y="4581525"/>
          <p14:tracePt t="16342" x="2051050" y="4586288"/>
          <p14:tracePt t="16347" x="2057400" y="4586288"/>
          <p14:tracePt t="16349" x="2057400" y="4592638"/>
          <p14:tracePt t="16352" x="2062163" y="4592638"/>
          <p14:tracePt t="16355" x="2062163" y="4598988"/>
          <p14:tracePt t="16356" x="2068513" y="4598988"/>
          <p14:tracePt t="16357" x="2074863" y="4598988"/>
          <p14:tracePt t="16361" x="2079625" y="4598988"/>
          <p14:tracePt t="16364" x="2085975" y="4598988"/>
          <p14:tracePt t="16365" x="2090738" y="4598988"/>
          <p14:tracePt t="16366" x="2090738" y="4603750"/>
          <p14:tracePt t="16368" x="2097088" y="4603750"/>
          <p14:tracePt t="16370" x="2101850" y="4603750"/>
          <p14:tracePt t="16371" x="2108200" y="4603750"/>
          <p14:tracePt t="16373" x="2112963" y="4603750"/>
          <p14:tracePt t="16375" x="2119313" y="4603750"/>
          <p14:tracePt t="16376" x="2124075" y="4603750"/>
          <p14:tracePt t="16378" x="2130425" y="4603750"/>
          <p14:tracePt t="16379" x="2136775" y="4603750"/>
          <p14:tracePt t="16380" x="2141538" y="4603750"/>
          <p14:tracePt t="16383" x="2147888" y="4603750"/>
          <p14:tracePt t="16383" x="2159000" y="4603750"/>
          <p14:tracePt t="16384" x="2159000" y="4610100"/>
          <p14:tracePt t="16385" x="2163763" y="4610100"/>
          <p14:tracePt t="16386" x="2174875" y="4610100"/>
          <p14:tracePt t="16387" x="2181225" y="4610100"/>
          <p14:tracePt t="16389" x="2192338" y="4610100"/>
          <p14:tracePt t="16390" x="2197100" y="4610100"/>
          <p14:tracePt t="16391" x="2203450" y="4610100"/>
          <p14:tracePt t="16392" x="2214563" y="4614863"/>
          <p14:tracePt t="16393" x="2220913" y="4614863"/>
          <p14:tracePt t="16394" x="2225675" y="4614863"/>
          <p14:tracePt t="16396" x="2243138" y="4614863"/>
          <p14:tracePt t="16397" x="2247900" y="4614863"/>
          <p14:tracePt t="16398" x="2254250" y="4614863"/>
          <p14:tracePt t="16399" x="2265363" y="4614863"/>
          <p14:tracePt t="16400" x="2270125" y="4614863"/>
          <p14:tracePt t="16401" x="2276475" y="4621213"/>
          <p14:tracePt t="16403" x="2298700" y="4621213"/>
          <p14:tracePt t="16405" x="2305050" y="4621213"/>
          <p14:tracePt t="16405" x="2309813" y="4621213"/>
          <p14:tracePt t="16406" x="2320925" y="4621213"/>
          <p14:tracePt t="16407" x="2332038" y="4621213"/>
          <p14:tracePt t="16410" x="2344738" y="4625975"/>
          <p14:tracePt t="16410" x="2355850" y="4625975"/>
          <p14:tracePt t="16411" x="2366963" y="4625975"/>
          <p14:tracePt t="16413" x="2378075" y="4625975"/>
          <p14:tracePt t="16414" x="2389188" y="4632325"/>
          <p14:tracePt t="16417" x="2400300" y="4632325"/>
          <p14:tracePt t="16418" x="2422525" y="4637088"/>
          <p14:tracePt t="16419" x="2433638" y="4637088"/>
          <p14:tracePt t="16421" x="2444750" y="4637088"/>
          <p14:tracePt t="16424" x="2466975" y="4637088"/>
          <p14:tracePt t="16425" x="2473325" y="4637088"/>
          <p14:tracePt t="16425" x="2478088" y="4637088"/>
          <p14:tracePt t="16426" x="2490788" y="4643438"/>
          <p14:tracePt t="16427" x="2495550" y="4643438"/>
          <p14:tracePt t="16428" x="2506663" y="4643438"/>
          <p14:tracePt t="16431" x="2524125" y="4648200"/>
          <p14:tracePt t="16432" x="2535238" y="4648200"/>
          <p14:tracePt t="16433" x="2546350" y="4648200"/>
          <p14:tracePt t="16434" x="2563813" y="4648200"/>
          <p14:tracePt t="16435" x="2574925" y="4648200"/>
          <p14:tracePt t="16437" x="2586038" y="4648200"/>
          <p14:tracePt t="16438" x="2597150" y="4654550"/>
          <p14:tracePt t="16439" x="2601913" y="4654550"/>
          <p14:tracePt t="16440" x="2613025" y="4654550"/>
          <p14:tracePt t="16441" x="2619375" y="4654550"/>
          <p14:tracePt t="16442" x="2630488" y="4654550"/>
          <p14:tracePt t="16444" x="2652713" y="4659313"/>
          <p14:tracePt t="16445" x="2659063" y="4659313"/>
          <p14:tracePt t="16446" x="2670175" y="4659313"/>
          <p14:tracePt t="16447" x="2681288" y="4659313"/>
          <p14:tracePt t="16448" x="2687638" y="4659313"/>
          <p14:tracePt t="16449" x="2692400" y="4659313"/>
          <p14:tracePt t="16451" x="2714625" y="4659313"/>
          <p14:tracePt t="16452" x="2725738" y="4659313"/>
          <p14:tracePt t="16453" x="2732088" y="4659313"/>
          <p14:tracePt t="16454" x="2736850" y="4659313"/>
          <p14:tracePt t="16455" x="2754313" y="4659313"/>
          <p14:tracePt t="16456" x="2760663" y="4659313"/>
          <p14:tracePt t="16458" x="2776538" y="4665663"/>
          <p14:tracePt t="16459" x="2787650" y="4665663"/>
          <p14:tracePt t="16460" x="2798763" y="4665663"/>
          <p14:tracePt t="16461" x="2805113" y="4665663"/>
          <p14:tracePt t="16462" x="2816225" y="4665663"/>
          <p14:tracePt t="16463" x="2820988" y="4665663"/>
          <p14:tracePt t="16465" x="2844800" y="4672013"/>
          <p14:tracePt t="16466" x="2849563" y="4672013"/>
          <p14:tracePt t="16467" x="2860675" y="4672013"/>
          <p14:tracePt t="16468" x="2871788" y="4672013"/>
          <p14:tracePt t="16469" x="2882900" y="4672013"/>
          <p14:tracePt t="16470" x="2889250" y="4672013"/>
          <p14:tracePt t="16472" x="2906713" y="4672013"/>
          <p14:tracePt t="16473" x="2922588" y="4672013"/>
          <p14:tracePt t="16474" x="2928938" y="4672013"/>
          <p14:tracePt t="16475" x="2933700" y="4672013"/>
          <p14:tracePt t="16476" x="2944813" y="4672013"/>
          <p14:tracePt t="16477" x="2955925" y="4672013"/>
          <p14:tracePt t="16480" x="2973388" y="4672013"/>
          <p14:tracePt t="16480" x="2984500" y="4672013"/>
          <p14:tracePt t="16481" x="2990850" y="4672013"/>
          <p14:tracePt t="16482" x="3001963" y="4672013"/>
          <p14:tracePt t="16483" x="3013075" y="4672013"/>
          <p14:tracePt t="16484" x="3017838" y="4672013"/>
          <p14:tracePt t="16486" x="3041650" y="4672013"/>
          <p14:tracePt t="16487" x="3052763" y="4672013"/>
          <p14:tracePt t="16488" x="3063875" y="4672013"/>
          <p14:tracePt t="16489" x="3074988" y="4672013"/>
          <p14:tracePt t="16490" x="3086100" y="4672013"/>
          <p14:tracePt t="16491" x="3090863" y="4672013"/>
          <p14:tracePt t="16493" x="3119438" y="4672013"/>
          <p14:tracePt t="16494" x="3125788" y="4672013"/>
          <p14:tracePt t="16495" x="3136900" y="4672013"/>
          <p14:tracePt t="16496" x="3148013" y="4672013"/>
          <p14:tracePt t="16497" x="3159125" y="4672013"/>
          <p14:tracePt t="16498" x="3170238" y="4672013"/>
          <p14:tracePt t="16500" x="3192463" y="4672013"/>
          <p14:tracePt t="16501" x="3198813" y="4672013"/>
          <p14:tracePt t="16502" x="3209925" y="4676775"/>
          <p14:tracePt t="16503" x="3221038" y="4676775"/>
          <p14:tracePt t="16504" x="3232150" y="4676775"/>
          <p14:tracePt t="16505" x="3238500" y="4676775"/>
          <p14:tracePt t="16507" x="3260725" y="4676775"/>
          <p14:tracePt t="16508" x="3271838" y="4676775"/>
          <p14:tracePt t="16509" x="3282950" y="4676775"/>
          <p14:tracePt t="16510" x="3294063" y="4676775"/>
          <p14:tracePt t="16511" x="3298825" y="4676775"/>
          <p14:tracePt t="16514" x="3333750" y="4676775"/>
          <p14:tracePt t="16515" x="3338513" y="4676775"/>
          <p14:tracePt t="16516" x="3349625" y="4676775"/>
          <p14:tracePt t="16517" x="3355975" y="4676775"/>
          <p14:tracePt t="16518" x="3371850" y="4676775"/>
          <p14:tracePt t="16521" x="3395663" y="4683125"/>
          <p14:tracePt t="16522" x="3406775" y="4683125"/>
          <p14:tracePt t="16523" x="3411538" y="4683125"/>
          <p14:tracePt t="16524" x="3417888" y="4683125"/>
          <p14:tracePt t="16525" x="3429000" y="4683125"/>
          <p14:tracePt t="16526" x="3433763" y="4683125"/>
          <p14:tracePt t="16529" x="3446463" y="4683125"/>
          <p14:tracePt t="16529" x="3457575" y="4683125"/>
          <p14:tracePt t="16530" x="3462338" y="4683125"/>
          <p14:tracePt t="16531" x="3473450" y="4683125"/>
          <p14:tracePt t="16532" x="3479800" y="4687888"/>
          <p14:tracePt t="16535" x="3495675" y="4687888"/>
          <p14:tracePt t="16536" x="3506788" y="4687888"/>
          <p14:tracePt t="16537" x="3513138" y="4687888"/>
          <p14:tracePt t="16538" x="3519488" y="4687888"/>
          <p14:tracePt t="16539" x="3530600" y="4687888"/>
          <p14:tracePt t="16542" x="3546475" y="4687888"/>
          <p14:tracePt t="16543" x="3552825" y="4687888"/>
          <p14:tracePt t="16544" x="3557588" y="4687888"/>
          <p14:tracePt t="16545" x="3563938" y="4687888"/>
          <p14:tracePt t="16546" x="3575050" y="4687888"/>
          <p14:tracePt t="16549" x="3592513" y="4687888"/>
          <p14:tracePt t="16550" x="3603625" y="4687888"/>
          <p14:tracePt t="16551" x="3608388" y="4687888"/>
          <p14:tracePt t="16552" x="3614738" y="4687888"/>
          <p14:tracePt t="16553" x="3619500" y="4687888"/>
          <p14:tracePt t="16556" x="3630613" y="4687888"/>
          <p14:tracePt t="16556" x="3641725" y="4687888"/>
          <p14:tracePt t="16557" x="3648075" y="4687888"/>
          <p14:tracePt t="16558" x="3654425" y="4687888"/>
          <p14:tracePt t="16559" x="3659188" y="4687888"/>
          <p14:tracePt t="16560" x="3670300" y="4687888"/>
          <p14:tracePt t="16563" x="3681413" y="4687888"/>
          <p14:tracePt t="16563" x="3692525" y="4687888"/>
          <p14:tracePt t="16564" x="3703638" y="4687888"/>
          <p14:tracePt t="16565" x="3709988" y="4687888"/>
          <p14:tracePt t="16566" x="3714750" y="4687888"/>
          <p14:tracePt t="16567" x="3727450" y="4687888"/>
          <p14:tracePt t="16570" x="3738563" y="4687888"/>
          <p14:tracePt t="16570" x="3749675" y="4687888"/>
          <p14:tracePt t="16571" x="3760788" y="4687888"/>
          <p14:tracePt t="16572" x="3771900" y="4687888"/>
          <p14:tracePt t="16573" x="3776663" y="4687888"/>
          <p14:tracePt t="16574" x="3789363" y="4687888"/>
          <p14:tracePt t="16577" x="3811588" y="4687888"/>
          <p14:tracePt t="16577" x="3816350" y="4687888"/>
          <p14:tracePt t="16578" x="3827463" y="4687888"/>
          <p14:tracePt t="16579" x="3833813" y="4687888"/>
          <p14:tracePt t="16580" x="3844925" y="4687888"/>
          <p14:tracePt t="16581" x="3856038" y="4687888"/>
          <p14:tracePt t="16583" x="3878263" y="4687888"/>
          <p14:tracePt t="16584" x="3889375" y="4687888"/>
          <p14:tracePt t="16585" x="3900488" y="4687888"/>
          <p14:tracePt t="16586" x="3911600" y="4687888"/>
          <p14:tracePt t="16587" x="3922713" y="4687888"/>
          <p14:tracePt t="16588" x="3940175" y="4687888"/>
          <p14:tracePt t="16591" x="3968750" y="4694238"/>
          <p14:tracePt t="16592" x="3979863" y="4694238"/>
          <p14:tracePt t="16593" x="3997325" y="4694238"/>
          <p14:tracePt t="16594" x="4008438" y="4694238"/>
          <p14:tracePt t="16595" x="4019550" y="4694238"/>
          <p14:tracePt t="16597" x="4041775" y="4694238"/>
          <p14:tracePt t="16598" x="4052888" y="4699000"/>
          <p14:tracePt t="16599" x="4064000" y="4699000"/>
          <p14:tracePt t="16600" x="4075113" y="4699000"/>
          <p14:tracePt t="16601" x="4086225" y="4699000"/>
          <p14:tracePt t="16602" x="4103688" y="4699000"/>
          <p14:tracePt t="16604" x="4119563" y="4699000"/>
          <p14:tracePt t="16605" x="4130675" y="4699000"/>
          <p14:tracePt t="16606" x="4148138" y="4699000"/>
          <p14:tracePt t="16607" x="4159250" y="4699000"/>
          <p14:tracePt t="16608" x="4170363" y="4699000"/>
          <p14:tracePt t="16609" x="4181475" y="4699000"/>
          <p14:tracePt t="16612" x="4205288" y="4699000"/>
          <p14:tracePt t="16612" x="4216400" y="4699000"/>
          <p14:tracePt t="16613" x="4232275" y="4699000"/>
          <p14:tracePt t="16614" x="4243388" y="4699000"/>
          <p14:tracePt t="16615" x="4254500" y="4699000"/>
          <p14:tracePt t="16616" x="4265613" y="4699000"/>
          <p14:tracePt t="16618" x="4289425" y="4705350"/>
          <p14:tracePt t="16619" x="4300538" y="4705350"/>
          <p14:tracePt t="16620" x="4316413" y="4705350"/>
          <p14:tracePt t="16621" x="4327525" y="4705350"/>
          <p14:tracePt t="16622" x="4338638" y="4705350"/>
          <p14:tracePt t="16623" x="4351338" y="4705350"/>
          <p14:tracePt t="16625" x="4373563" y="4705350"/>
          <p14:tracePt t="16626" x="4384675" y="4710113"/>
          <p14:tracePt t="16627" x="4400550" y="4710113"/>
          <p14:tracePt t="16628" x="4413250" y="4710113"/>
          <p14:tracePt t="16629" x="4424363" y="4710113"/>
          <p14:tracePt t="16630" x="4435475" y="4710113"/>
          <p14:tracePt t="16632" x="4457700" y="4710113"/>
          <p14:tracePt t="16633" x="4473575" y="4710113"/>
          <p14:tracePt t="16634" x="4486275" y="4710113"/>
          <p14:tracePt t="16635" x="4497388" y="4710113"/>
          <p14:tracePt t="16636" x="4513263" y="4716463"/>
          <p14:tracePt t="16637" x="4524375" y="4716463"/>
          <p14:tracePt t="16639" x="4548188" y="4716463"/>
          <p14:tracePt t="16640" x="4559300" y="4716463"/>
          <p14:tracePt t="16641" x="4570413" y="4716463"/>
          <p14:tracePt t="16642" x="4586288" y="4716463"/>
          <p14:tracePt t="16643" x="4603750" y="4716463"/>
          <p14:tracePt t="16646" x="4637088" y="4716463"/>
          <p14:tracePt t="16647" x="4648200" y="4721225"/>
          <p14:tracePt t="16648" x="4659313" y="4721225"/>
          <p14:tracePt t="16649" x="4670425" y="4721225"/>
          <p14:tracePt t="16650" x="4687888" y="4721225"/>
          <p14:tracePt t="16651" x="4705350" y="4721225"/>
          <p14:tracePt t="16653" x="4732338" y="4721225"/>
          <p14:tracePt t="16654" x="4738688" y="4721225"/>
          <p14:tracePt t="16655" x="4749800" y="4727575"/>
          <p14:tracePt t="16656" x="4760913" y="4727575"/>
          <p14:tracePt t="16657" x="4778375" y="4727575"/>
          <p14:tracePt t="16661" x="4816475" y="4727575"/>
          <p14:tracePt t="16661" x="4833938" y="4727575"/>
          <p14:tracePt t="16662" x="4840288" y="4733925"/>
          <p14:tracePt t="16663" x="4851400" y="4733925"/>
          <p14:tracePt t="16664" x="4867275" y="4733925"/>
          <p14:tracePt t="16667" x="4913313" y="4733925"/>
          <p14:tracePt t="16668" x="4924425" y="4733925"/>
          <p14:tracePt t="16669" x="4946650" y="4733925"/>
          <p14:tracePt t="16670" x="4957763" y="4733925"/>
          <p14:tracePt t="16671" x="4975225" y="4733925"/>
          <p14:tracePt t="16675" x="5013325" y="4733925"/>
          <p14:tracePt t="16675" x="5030788" y="4733925"/>
          <p14:tracePt t="16676" x="5048250" y="4738688"/>
          <p14:tracePt t="16677" x="5064125" y="4738688"/>
          <p14:tracePt t="16678" x="5081588" y="4738688"/>
          <p14:tracePt t="16681" x="5132388" y="4745038"/>
          <p14:tracePt t="16682" x="5148263" y="4745038"/>
          <p14:tracePt t="16683" x="5165725" y="4745038"/>
          <p14:tracePt t="16684" x="5183188" y="4745038"/>
          <p14:tracePt t="16685" x="5199063" y="4749800"/>
          <p14:tracePt t="16688" x="5232400" y="4749800"/>
          <p14:tracePt t="16688" x="5245100" y="4749800"/>
          <p14:tracePt t="16689" x="5267325" y="4749800"/>
          <p14:tracePt t="16690" x="5283200" y="4749800"/>
          <p14:tracePt t="16691" x="5300663" y="4749800"/>
          <p14:tracePt t="16692" x="5311775" y="4756150"/>
          <p14:tracePt t="16695" x="5351463" y="4756150"/>
          <p14:tracePt t="16696" x="5367338" y="4756150"/>
          <p14:tracePt t="16696" x="5380038" y="4756150"/>
          <p14:tracePt t="16697" x="5395913" y="4760913"/>
          <p14:tracePt t="16698" x="5413375" y="4767263"/>
          <p14:tracePt t="16699" x="5429250" y="4767263"/>
          <p14:tracePt t="16701" x="5464175" y="4767263"/>
          <p14:tracePt t="16702" x="5480050" y="4767263"/>
          <p14:tracePt t="16703" x="5491163" y="4767263"/>
          <p14:tracePt t="16704" x="5514975" y="4772025"/>
          <p14:tracePt t="16705" x="5530850" y="4772025"/>
          <p14:tracePt t="16706" x="5541963" y="4772025"/>
          <p14:tracePt t="16708" x="5570538" y="4778375"/>
          <p14:tracePt t="16709" x="5588000" y="4778375"/>
          <p14:tracePt t="16710" x="5603875" y="4778375"/>
          <p14:tracePt t="16711" x="5614988" y="4783138"/>
          <p14:tracePt t="16712" x="5626100" y="4783138"/>
          <p14:tracePt t="16713" x="5643563" y="4783138"/>
          <p14:tracePt t="16715" x="5672138" y="4789488"/>
          <p14:tracePt t="16716" x="5683250" y="4789488"/>
          <p14:tracePt t="16717" x="5699125" y="4789488"/>
          <p14:tracePt t="16718" x="5710238" y="4794250"/>
          <p14:tracePt t="16719" x="5722938" y="4794250"/>
          <p14:tracePt t="16720" x="5738813" y="4794250"/>
          <p14:tracePt t="16722" x="5761038" y="4800600"/>
          <p14:tracePt t="16723" x="5778500" y="4800600"/>
          <p14:tracePt t="16724" x="5795963" y="4800600"/>
          <p14:tracePt t="16725" x="5807075" y="4800600"/>
          <p14:tracePt t="16726" x="5822950" y="4806950"/>
          <p14:tracePt t="16727" x="5834063" y="4806950"/>
          <p14:tracePt t="16729" x="5862638" y="4811713"/>
          <p14:tracePt t="16731" x="5884863" y="4811713"/>
          <p14:tracePt t="16732" x="5902325" y="4811713"/>
          <p14:tracePt t="16733" x="5918200" y="4818063"/>
          <p14:tracePt t="16734" x="5935663" y="4818063"/>
          <p14:tracePt t="16736" x="5957888" y="4818063"/>
          <p14:tracePt t="16737" x="5975350" y="4818063"/>
          <p14:tracePt t="16738" x="5986463" y="4818063"/>
          <p14:tracePt t="16739" x="5997575" y="4818063"/>
          <p14:tracePt t="16740" x="6015038" y="4818063"/>
          <p14:tracePt t="16741" x="6019800" y="4822825"/>
          <p14:tracePt t="16744" x="6053138" y="4822825"/>
          <p14:tracePt t="16744" x="6070600" y="4822825"/>
          <p14:tracePt t="16745" x="6088063" y="4822825"/>
          <p14:tracePt t="16746" x="6103938" y="4822825"/>
          <p14:tracePt t="16747" x="6115050" y="4822825"/>
          <p14:tracePt t="16748" x="6126163" y="4829175"/>
          <p14:tracePt t="16750" x="6154738" y="4829175"/>
          <p14:tracePt t="16752" x="6172200" y="4829175"/>
          <p14:tracePt t="16752" x="6183313" y="4829175"/>
          <p14:tracePt t="16753" x="6200775" y="4829175"/>
          <p14:tracePt t="16754" x="6216650" y="4829175"/>
          <p14:tracePt t="16757" x="6261100" y="4829175"/>
          <p14:tracePt t="16758" x="6278563" y="4829175"/>
          <p14:tracePt t="16759" x="6296025" y="4829175"/>
          <p14:tracePt t="16760" x="6311900" y="4829175"/>
          <p14:tracePt t="16761" x="6329363" y="4829175"/>
          <p14:tracePt t="16764" x="6380163" y="4829175"/>
          <p14:tracePt t="16765" x="6396038" y="4829175"/>
          <p14:tracePt t="16766" x="6408738" y="4829175"/>
          <p14:tracePt t="16767" x="6424613" y="4829175"/>
          <p14:tracePt t="16768" x="6442075" y="4829175"/>
          <p14:tracePt t="16769" x="6457950" y="4829175"/>
          <p14:tracePt t="16771" x="6492875" y="4829175"/>
          <p14:tracePt t="16772" x="6508750" y="4829175"/>
          <p14:tracePt t="16773" x="6526213" y="4829175"/>
          <p14:tracePt t="16774" x="6548438" y="4829175"/>
          <p14:tracePt t="16775" x="6565900" y="4829175"/>
          <p14:tracePt t="16778" x="6610350" y="4829175"/>
          <p14:tracePt t="16779" x="6632575" y="4822825"/>
          <p14:tracePt t="16780" x="6643688" y="4822825"/>
          <p14:tracePt t="16781" x="6665913" y="4822825"/>
          <p14:tracePt t="16782" x="6672263" y="4822825"/>
          <p14:tracePt t="16785" x="6711950" y="4822825"/>
          <p14:tracePt t="16786" x="6738938" y="4822825"/>
          <p14:tracePt t="16787" x="6756400" y="4822825"/>
          <p14:tracePt t="16788" x="6773863" y="4822825"/>
          <p14:tracePt t="16789" x="6789738" y="4822825"/>
          <p14:tracePt t="16792" x="6829425" y="4822825"/>
          <p14:tracePt t="16794" x="6840538" y="4822825"/>
          <p14:tracePt t="16794" x="6851650" y="4822825"/>
          <p14:tracePt t="16795" x="6869113" y="4822825"/>
          <p14:tracePt t="16796" x="6880225" y="4822825"/>
          <p14:tracePt t="16799" x="6908800" y="4822825"/>
          <p14:tracePt t="16799" x="6919913" y="4822825"/>
          <p14:tracePt t="16800" x="6931025" y="4822825"/>
          <p14:tracePt t="16801" x="6946900" y="4822825"/>
          <p14:tracePt t="16802" x="6959600" y="4822825"/>
          <p14:tracePt t="16803" x="6970713" y="4818063"/>
          <p14:tracePt t="16806" x="6992938" y="4818063"/>
          <p14:tracePt t="16807" x="7004050" y="4818063"/>
          <p14:tracePt t="16807" x="7015163" y="4818063"/>
          <p14:tracePt t="16808" x="7026275" y="4818063"/>
          <p14:tracePt t="16809" x="7037388" y="4818063"/>
          <p14:tracePt t="16810" x="7048500" y="4818063"/>
          <p14:tracePt t="16813" x="7077075" y="4818063"/>
          <p14:tracePt t="16814" x="7081838" y="4818063"/>
          <p14:tracePt t="16814" x="7099300" y="4818063"/>
          <p14:tracePt t="16815" x="7105650" y="4818063"/>
          <p14:tracePt t="16816" x="7116763" y="4818063"/>
          <p14:tracePt t="16817" x="7127875" y="4818063"/>
          <p14:tracePt t="16820" x="7154863" y="4818063"/>
          <p14:tracePt t="16820" x="7167563" y="4818063"/>
          <p14:tracePt t="16821" x="7178675" y="4818063"/>
          <p14:tracePt t="16822" x="7189788" y="4818063"/>
          <p14:tracePt t="16823" x="7200900" y="4818063"/>
          <p14:tracePt t="16824" x="7212013" y="4818063"/>
          <p14:tracePt t="16827" x="7251700" y="4818063"/>
          <p14:tracePt t="16828" x="7262813" y="4818063"/>
          <p14:tracePt t="16829" x="7273925" y="4818063"/>
          <p14:tracePt t="16830" x="7285038" y="4818063"/>
          <p14:tracePt t="16831" x="7296150" y="4818063"/>
          <p14:tracePt t="16833" x="7324725" y="4818063"/>
          <p14:tracePt t="16834" x="7335838" y="4818063"/>
          <p14:tracePt t="16835" x="7340600" y="4818063"/>
          <p14:tracePt t="16836" x="7358063" y="4818063"/>
          <p14:tracePt t="16837" x="7369175" y="4818063"/>
          <p14:tracePt t="16838" x="7380288" y="4818063"/>
          <p14:tracePt t="16841" x="7402513" y="4818063"/>
          <p14:tracePt t="16841" x="7419975" y="4818063"/>
          <p14:tracePt t="16842" x="7431088" y="4818063"/>
          <p14:tracePt t="16843" x="7448550" y="4818063"/>
          <p14:tracePt t="16844" x="7459663" y="4818063"/>
          <p14:tracePt t="16845" x="7470775" y="4818063"/>
          <p14:tracePt t="16848" x="7497763" y="4818063"/>
          <p14:tracePt t="16848" x="7510463" y="4818063"/>
          <p14:tracePt t="16849" x="7526338" y="4818063"/>
          <p14:tracePt t="16850" x="7537450" y="4818063"/>
          <p14:tracePt t="16851" x="7554913" y="4818063"/>
          <p14:tracePt t="16852" x="7570788" y="4818063"/>
          <p14:tracePt t="16854" x="7599363" y="4818063"/>
          <p14:tracePt t="16855" x="7616825" y="4818063"/>
          <p14:tracePt t="16856" x="7627938" y="4818063"/>
          <p14:tracePt t="16857" x="7639050" y="4818063"/>
          <p14:tracePt t="16858" x="7656513" y="4818063"/>
          <p14:tracePt t="16859" x="7672388" y="4818063"/>
          <p14:tracePt t="16862" x="7700963" y="4818063"/>
          <p14:tracePt t="16862" x="7718425" y="4818063"/>
          <p14:tracePt t="16863" x="7729538" y="4818063"/>
          <p14:tracePt t="16864" x="7751763" y="4818063"/>
          <p14:tracePt t="16865" x="7767638" y="4818063"/>
          <p14:tracePt t="16866" x="7778750" y="4818063"/>
          <p14:tracePt t="16869" x="7813675" y="4818063"/>
          <p14:tracePt t="16869" x="7829550" y="4818063"/>
          <p14:tracePt t="16870" x="7847013" y="4818063"/>
          <p14:tracePt t="16871" x="7864475" y="4818063"/>
          <p14:tracePt t="16872" x="7880350" y="4818063"/>
          <p14:tracePt t="16873" x="7891463" y="4818063"/>
          <p14:tracePt t="16876" x="7926388" y="4818063"/>
          <p14:tracePt t="16876" x="7942263" y="4818063"/>
          <p14:tracePt t="16877" x="7953375" y="4818063"/>
          <p14:tracePt t="16878" x="7970838" y="4818063"/>
          <p14:tracePt t="16879" x="7981950" y="4818063"/>
          <p14:tracePt t="16880" x="7999413" y="4818063"/>
          <p14:tracePt t="16882" x="8026400" y="4818063"/>
          <p14:tracePt t="16883" x="8048625" y="4818063"/>
          <p14:tracePt t="16884" x="8061325" y="4818063"/>
          <p14:tracePt t="16885" x="8072438" y="4818063"/>
          <p14:tracePt t="16886" x="8088313" y="4818063"/>
          <p14:tracePt t="16889" x="8128000" y="4818063"/>
          <p14:tracePt t="16890" x="8145463" y="4811713"/>
          <p14:tracePt t="16891" x="8150225" y="4811713"/>
          <p14:tracePt t="16892" x="8167688" y="4811713"/>
          <p14:tracePt t="16893" x="8178800" y="4811713"/>
          <p14:tracePt t="16894" x="8189913" y="4811713"/>
          <p14:tracePt t="16897" x="8218488" y="4806950"/>
          <p14:tracePt t="16897" x="8229600" y="4806950"/>
          <p14:tracePt t="16898" x="8245475" y="4806950"/>
          <p14:tracePt t="16899" x="8256588" y="4806950"/>
          <p14:tracePt t="16900" x="8269288" y="4806950"/>
          <p14:tracePt t="16901" x="8280400" y="4806950"/>
          <p14:tracePt t="16903" x="8307388" y="4806950"/>
          <p14:tracePt t="16904" x="8318500" y="4806950"/>
          <p14:tracePt t="16905" x="8329613" y="4806950"/>
          <p14:tracePt t="16906" x="8342313" y="4806950"/>
          <p14:tracePt t="16907" x="8353425" y="4806950"/>
          <p14:tracePt t="16910" x="8386763" y="4800600"/>
          <p14:tracePt t="16911" x="8402638" y="4800600"/>
          <p14:tracePt t="16912" x="8408988" y="4800600"/>
          <p14:tracePt t="16913" x="8420100" y="4800600"/>
          <p14:tracePt t="16914" x="8437563" y="4794250"/>
          <p14:tracePt t="16917" x="8477250" y="4794250"/>
          <p14:tracePt t="16918" x="8488363" y="4789488"/>
          <p14:tracePt t="16919" x="8504238" y="4789488"/>
          <p14:tracePt t="16920" x="8510588" y="4789488"/>
          <p14:tracePt t="16921" x="8521700" y="4789488"/>
          <p14:tracePt t="16924" x="8566150" y="4783138"/>
          <p14:tracePt t="16925" x="8577263" y="4783138"/>
          <p14:tracePt t="16926" x="8588375" y="4778375"/>
          <p14:tracePt t="16927" x="8599488" y="4778375"/>
          <p14:tracePt t="16928" x="8612188" y="4778375"/>
          <p14:tracePt t="16931" x="8639175" y="4772025"/>
          <p14:tracePt t="16931" x="8656638" y="4772025"/>
          <p14:tracePt t="16932" x="8667750" y="4772025"/>
          <p14:tracePt t="16933" x="8678863" y="4772025"/>
          <p14:tracePt t="16934" x="8696325" y="4772025"/>
          <p14:tracePt t="16935" x="8712200" y="4767263"/>
          <p14:tracePt t="16938" x="8734425" y="4760913"/>
          <p14:tracePt t="16939" x="8745538" y="4760913"/>
          <p14:tracePt t="16939" x="8763000" y="4760913"/>
          <p14:tracePt t="16940" x="8780463" y="4756150"/>
          <p14:tracePt t="16941" x="8791575" y="4756150"/>
          <p14:tracePt t="16942" x="8807450" y="4756150"/>
          <p14:tracePt t="16945" x="8836025" y="4749800"/>
          <p14:tracePt t="16945" x="8847138" y="4745038"/>
          <p14:tracePt t="16946" x="8858250" y="4745038"/>
          <p14:tracePt t="16947" x="8875713" y="4738688"/>
          <p14:tracePt t="16948" x="8893175" y="4738688"/>
          <p14:tracePt t="16949" x="8909050" y="4733925"/>
          <p14:tracePt t="16952" x="8948738" y="4733925"/>
          <p14:tracePt t="16953" x="8966200" y="4727575"/>
          <p14:tracePt t="16954" x="8982075" y="4727575"/>
          <p14:tracePt t="16955" x="8993188" y="4727575"/>
          <p14:tracePt t="16956" x="9010650" y="4721225"/>
          <p14:tracePt t="16958" x="9039225" y="4716463"/>
          <p14:tracePt t="16959" x="9055100" y="4716463"/>
          <p14:tracePt t="16960" x="9072563" y="4716463"/>
          <p14:tracePt t="16961" x="9088438" y="4716463"/>
          <p14:tracePt t="16962" x="9105900" y="4710113"/>
          <p14:tracePt t="16963" x="9123363" y="4710113"/>
          <p14:tracePt t="16965" x="9139238" y="4705350"/>
          <p14:tracePt t="16967" x="9174163" y="4699000"/>
          <p14:tracePt t="16968" x="9190038" y="4699000"/>
          <p14:tracePt t="16969" x="9207500" y="4699000"/>
          <p14:tracePt t="16970" x="9223375" y="4699000"/>
          <p14:tracePt t="16972" x="9251950" y="4687888"/>
          <p14:tracePt t="16973" x="9263063" y="4687888"/>
          <p14:tracePt t="16974" x="9274175" y="4687888"/>
          <p14:tracePt t="16975" x="9285288" y="4683125"/>
          <p14:tracePt t="16976" x="9302750" y="4683125"/>
          <p14:tracePt t="16977" x="9320213" y="4683125"/>
          <p14:tracePt t="16979" x="9347200" y="4676775"/>
          <p14:tracePt t="16981" x="9371013" y="4676775"/>
          <p14:tracePt t="16982" x="9382125" y="4672013"/>
          <p14:tracePt t="16983" x="9393238" y="4672013"/>
          <p14:tracePt t="16984" x="9409113" y="4665663"/>
          <p14:tracePt t="16986" x="9431338" y="4665663"/>
          <p14:tracePt t="16987" x="9448800" y="4665663"/>
          <p14:tracePt t="16988" x="9455150" y="4665663"/>
          <p14:tracePt t="16989" x="9466263" y="4665663"/>
          <p14:tracePt t="16990" x="9477375" y="4665663"/>
          <p14:tracePt t="16991" x="9493250" y="4659313"/>
          <p14:tracePt t="16994" x="9517063" y="4659313"/>
          <p14:tracePt t="16994" x="9521825" y="4659313"/>
          <p14:tracePt t="16995" x="9532938" y="4659313"/>
          <p14:tracePt t="16996" x="9550400" y="4654550"/>
          <p14:tracePt t="16997" x="9555163" y="4654550"/>
          <p14:tracePt t="16998" x="9566275" y="4654550"/>
          <p14:tracePt t="17000" x="9590088" y="4654550"/>
          <p14:tracePt t="17001" x="9601200" y="4654550"/>
          <p14:tracePt t="17002" x="9617075" y="4648200"/>
          <p14:tracePt t="17003" x="9623425" y="4648200"/>
          <p14:tracePt t="17004" x="9634538" y="4648200"/>
          <p14:tracePt t="17005" x="9639300" y="4648200"/>
          <p14:tracePt t="17007" x="9663113" y="4648200"/>
          <p14:tracePt t="17008" x="9674225" y="4648200"/>
          <p14:tracePt t="17009" x="9685338" y="4643438"/>
          <p14:tracePt t="17010" x="9690100" y="4643438"/>
          <p14:tracePt t="17011" x="9701213" y="4643438"/>
          <p14:tracePt t="17012" x="9718675" y="4643438"/>
          <p14:tracePt t="17014" x="9736138" y="4637088"/>
          <p14:tracePt t="17015" x="9747250" y="4637088"/>
          <p14:tracePt t="17016" x="9758363" y="4637088"/>
          <p14:tracePt t="17017" x="9769475" y="4637088"/>
          <p14:tracePt t="17018" x="9780588" y="4637088"/>
          <p14:tracePt t="17022" x="9809163" y="4637088"/>
          <p14:tracePt t="17022" x="9825038" y="4632325"/>
          <p14:tracePt t="17023" x="9831388" y="4632325"/>
          <p14:tracePt t="17024" x="9842500" y="4632325"/>
          <p14:tracePt t="17025" x="9853613" y="4632325"/>
          <p14:tracePt t="17026" x="9864725" y="4625975"/>
          <p14:tracePt t="17028" x="9893300" y="4625975"/>
          <p14:tracePt t="17030" x="9904413" y="4621213"/>
          <p14:tracePt t="17035" x="9971088" y="4621213"/>
          <p14:tracePt t="17037" x="9977438" y="4621213"/>
          <p14:tracePt t="17037" x="9988550" y="4621213"/>
          <p14:tracePt t="17038" x="9999663" y="4621213"/>
          <p14:tracePt t="17039" x="10017125" y="4621213"/>
          <p14:tracePt t="17042" x="10050463" y="4621213"/>
          <p14:tracePt t="17043" x="10055225" y="4621213"/>
          <p14:tracePt t="17044" x="10067925" y="4621213"/>
          <p14:tracePt t="17045" x="10083800" y="4614863"/>
          <p14:tracePt t="17046" x="10090150" y="4614863"/>
          <p14:tracePt t="17049" x="10123488" y="4614863"/>
          <p14:tracePt t="17050" x="10134600" y="4614863"/>
          <p14:tracePt t="17051" x="10145713" y="4614863"/>
          <p14:tracePt t="17052" x="10156825" y="4614863"/>
          <p14:tracePt t="17053" x="10163175" y="4610100"/>
          <p14:tracePt t="17056" x="10185400" y="4610100"/>
          <p14:tracePt t="17057" x="10202863" y="4610100"/>
          <p14:tracePt t="17057" x="10207625" y="4610100"/>
          <p14:tracePt t="17058" x="10218738" y="4610100"/>
          <p14:tracePt t="17059" x="10225088" y="4610100"/>
          <p14:tracePt t="17060" x="10236200" y="4610100"/>
          <p14:tracePt t="17063" x="10258425" y="4610100"/>
          <p14:tracePt t="17064" x="10269538" y="4610100"/>
          <p14:tracePt t="17065" x="10280650" y="4610100"/>
          <p14:tracePt t="17066" x="10287000" y="4610100"/>
          <p14:tracePt t="17067" x="10291763" y="4610100"/>
          <p14:tracePt t="17069" x="10309225" y="4610100"/>
          <p14:tracePt t="17070" x="10313988" y="4610100"/>
          <p14:tracePt t="17071" x="10320338" y="4610100"/>
          <p14:tracePt t="17072" x="10331450" y="4603750"/>
          <p14:tracePt t="17073" x="10337800" y="4603750"/>
          <p14:tracePt t="17074" x="10342563" y="4603750"/>
          <p14:tracePt t="17077" x="10360025" y="4603750"/>
          <p14:tracePt t="17077" x="10364788" y="4603750"/>
          <p14:tracePt t="17078" x="10371138" y="4603750"/>
          <p14:tracePt t="17079" x="10382250" y="4603750"/>
          <p14:tracePt t="17080" x="10387013" y="4603750"/>
          <p14:tracePt t="17081" x="10393363" y="4603750"/>
          <p14:tracePt t="17083" x="10404475" y="4603750"/>
          <p14:tracePt t="17084" x="10410825" y="4603750"/>
          <p14:tracePt t="17085" x="10415588" y="4603750"/>
          <p14:tracePt t="17086" x="10426700" y="4603750"/>
          <p14:tracePt t="17088" x="10437813" y="4603750"/>
          <p14:tracePt t="17091" x="10448925" y="4603750"/>
          <p14:tracePt t="17091" x="10455275" y="4603750"/>
          <p14:tracePt t="17092" x="10466388" y="4603750"/>
          <p14:tracePt t="17094" x="10472738" y="4603750"/>
          <p14:tracePt t="17095" x="10483850" y="4603750"/>
          <p14:tracePt t="17097" x="10494963" y="4603750"/>
          <p14:tracePt t="17098" x="10499725" y="4603750"/>
          <p14:tracePt t="17100" x="10510838" y="4603750"/>
          <p14:tracePt t="17101" x="10517188" y="4603750"/>
          <p14:tracePt t="17102" x="10521950" y="4603750"/>
          <p14:tracePt t="17105" x="10533063" y="4603750"/>
          <p14:tracePt t="17106" x="10545763" y="4603750"/>
          <p14:tracePt t="17108" x="10550525" y="4603750"/>
          <p14:tracePt t="17110" x="10556875" y="4598988"/>
          <p14:tracePt t="17113" x="10572750" y="4598988"/>
          <p14:tracePt t="17113" x="10579100" y="4598988"/>
          <p14:tracePt t="17114" x="10583863" y="4598988"/>
          <p14:tracePt t="17116" x="10590213" y="4598988"/>
          <p14:tracePt t="17118" x="10601325" y="4598988"/>
          <p14:tracePt t="17120" x="10612438" y="4598988"/>
          <p14:tracePt t="17122" x="10618788" y="4598988"/>
          <p14:tracePt t="17126" x="10623550" y="4598988"/>
          <p14:tracePt t="17126" x="10629900" y="4598988"/>
          <p14:tracePt t="17127" x="10634663" y="4598988"/>
          <p14:tracePt t="17129" x="10641013" y="4598988"/>
          <p14:tracePt t="17133" x="10645775" y="4598988"/>
          <p14:tracePt t="17134" x="10652125" y="4592638"/>
          <p14:tracePt t="17135" x="10656888" y="4592638"/>
          <p14:tracePt t="17139" x="10663238" y="4592638"/>
          <p14:tracePt t="17143" x="10668000" y="4592638"/>
          <p14:tracePt t="17148" x="10668000" y="4586288"/>
          <p14:tracePt t="17153" x="10674350" y="4581525"/>
          <p14:tracePt t="17165" x="10674350" y="4575175"/>
          <p14:tracePt t="17168" x="10680700" y="4575175"/>
          <p14:tracePt t="17174" x="10680700" y="4570413"/>
          <p14:tracePt t="17177" x="10680700" y="4564063"/>
          <p14:tracePt t="17181" x="10680700" y="4559300"/>
          <p14:tracePt t="17182" x="10680700" y="4552950"/>
          <p14:tracePt t="17185" x="10680700" y="4548188"/>
          <p14:tracePt t="17188" x="10680700" y="4541838"/>
          <p14:tracePt t="17189" x="10680700" y="4537075"/>
          <p14:tracePt t="17192" x="10680700" y="4530725"/>
          <p14:tracePt t="17195" x="10680700" y="4524375"/>
          <p14:tracePt t="17197" x="10680700" y="4519613"/>
          <p14:tracePt t="17198" x="10680700" y="4513263"/>
          <p14:tracePt t="17202" x="10680700" y="4508500"/>
          <p14:tracePt t="17203" x="10680700" y="4502150"/>
          <p14:tracePt t="17205" x="10680700" y="4497388"/>
          <p14:tracePt t="17206" x="10680700" y="4491038"/>
          <p14:tracePt t="17209" x="10680700" y="4486275"/>
          <p14:tracePt t="17210" x="10680700" y="4479925"/>
          <p14:tracePt t="17211" x="10680700" y="4475163"/>
          <p14:tracePt t="17212" x="10680700" y="4468813"/>
          <p14:tracePt t="17213" x="10685463" y="4468813"/>
          <p14:tracePt t="17216" x="10685463" y="4464050"/>
          <p14:tracePt t="17216" x="10685463" y="4451350"/>
          <p14:tracePt t="17218" x="10685463" y="4446588"/>
          <p14:tracePt t="17219" x="10685463" y="4435475"/>
          <p14:tracePt t="17222" x="10685463" y="4424363"/>
          <p14:tracePt t="17224" x="10685463" y="4413250"/>
          <p14:tracePt t="17226" x="10685463" y="4402138"/>
          <p14:tracePt t="17227" x="10685463" y="4395788"/>
          <p14:tracePt t="17230" x="10691813" y="4384675"/>
          <p14:tracePt t="17231" x="10691813" y="4378325"/>
          <p14:tracePt t="17232" x="10691813" y="4373563"/>
          <p14:tracePt t="17232" x="10691813" y="4367213"/>
          <p14:tracePt t="17233" x="10691813" y="4362450"/>
          <p14:tracePt t="17234" x="10691813" y="4356100"/>
          <p14:tracePt t="17236" x="10691813" y="4344988"/>
          <p14:tracePt t="17237" x="10691813" y="4340225"/>
          <p14:tracePt t="17238" x="10691813" y="4333875"/>
          <p14:tracePt t="17239" x="10691813" y="4322763"/>
          <p14:tracePt t="17240" x="10691813" y="4316413"/>
          <p14:tracePt t="17241" x="10691813" y="4311650"/>
          <p14:tracePt t="17244" x="10691813" y="4300538"/>
          <p14:tracePt t="17245" x="10691813" y="4294188"/>
          <p14:tracePt t="17245" x="10691813" y="4283075"/>
          <p14:tracePt t="17246" x="10691813" y="4278313"/>
          <p14:tracePt t="17247" x="10685463" y="4271963"/>
          <p14:tracePt t="17248" x="10685463" y="4260850"/>
          <p14:tracePt t="17251" x="10680700" y="4249738"/>
          <p14:tracePt t="17251" x="10680700" y="4243388"/>
          <p14:tracePt t="17252" x="10680700" y="4238625"/>
          <p14:tracePt t="17253" x="10674350" y="4227513"/>
          <p14:tracePt t="17254" x="10674350" y="4221163"/>
          <p14:tracePt t="17257" x="10668000" y="4198938"/>
          <p14:tracePt t="17258" x="10663238" y="4194175"/>
          <p14:tracePt t="17259" x="10663238" y="4187825"/>
          <p14:tracePt t="17260" x="10656888" y="4176713"/>
          <p14:tracePt t="17261" x="10656888" y="4170363"/>
          <p14:tracePt t="17262" x="10652125" y="4159250"/>
          <p14:tracePt t="17265" x="10645775" y="4148138"/>
          <p14:tracePt t="17266" x="10645775" y="4132263"/>
          <p14:tracePt t="17267" x="10641013" y="4125913"/>
          <p14:tracePt t="17268" x="10634663" y="4114800"/>
          <p14:tracePt t="17271" x="10629900" y="4097338"/>
          <p14:tracePt t="17272" x="10623550" y="4092575"/>
          <p14:tracePt t="17273" x="10623550" y="4081463"/>
          <p14:tracePt t="17274" x="10623550" y="4075113"/>
          <p14:tracePt t="17275" x="10618788" y="4070350"/>
          <p14:tracePt t="17276" x="10612438" y="4064000"/>
          <p14:tracePt t="17278" x="10612438" y="4048125"/>
          <p14:tracePt t="17279" x="10606088" y="4041775"/>
          <p14:tracePt t="17280" x="10606088" y="4035425"/>
          <p14:tracePt t="17281" x="10606088" y="4030663"/>
          <p14:tracePt t="17282" x="10601325" y="4019550"/>
          <p14:tracePt t="17285" x="10594975" y="4002088"/>
          <p14:tracePt t="17287" x="10594975" y="3997325"/>
          <p14:tracePt t="17288" x="10590213" y="3990975"/>
          <p14:tracePt t="17289" x="10583863" y="3986213"/>
          <p14:tracePt t="17292" x="10583863" y="3973513"/>
          <p14:tracePt t="17293" x="10579100" y="3968750"/>
          <p14:tracePt t="17295" x="10579100" y="3962400"/>
          <p14:tracePt t="17299" x="10567988" y="3951288"/>
          <p14:tracePt t="17301" x="10567988" y="3946525"/>
          <p14:tracePt t="17303" x="10567988" y="3940175"/>
          <p14:tracePt t="17306" x="10561638" y="3940175"/>
          <p14:tracePt t="17307" x="10561638" y="3935413"/>
          <p14:tracePt t="17313" x="10556875" y="3929063"/>
          <p14:tracePt t="17315" x="10556875" y="3924300"/>
          <p14:tracePt t="17316" x="10550525" y="3924300"/>
          <p14:tracePt t="17320" x="10545763" y="3924300"/>
          <p14:tracePt t="17321" x="10545763" y="3917950"/>
          <p14:tracePt t="17322" x="10539413" y="3917950"/>
          <p14:tracePt t="17327" x="10533063" y="3917950"/>
          <p14:tracePt t="17329" x="10528300" y="3917950"/>
          <p14:tracePt t="17334" x="10521950" y="3917950"/>
          <p14:tracePt t="17335" x="10517188" y="3917950"/>
          <p14:tracePt t="17338" x="10510838" y="3917950"/>
          <p14:tracePt t="17342" x="10499725" y="3913188"/>
          <p14:tracePt t="17344" x="10494963" y="3913188"/>
          <p14:tracePt t="17349" x="10483850" y="3913188"/>
          <p14:tracePt t="17349" x="10477500" y="3913188"/>
          <p14:tracePt t="17350" x="10472738" y="3913188"/>
          <p14:tracePt t="17352" x="10466388" y="3913188"/>
          <p14:tracePt t="17354" x="10455275" y="3913188"/>
          <p14:tracePt t="17356" x="10448925" y="3913188"/>
          <p14:tracePt t="17357" x="10444163" y="3906838"/>
          <p14:tracePt t="17358" x="10437813" y="3906838"/>
          <p14:tracePt t="17361" x="10421938" y="3906838"/>
          <p14:tracePt t="17362" x="10415588" y="3906838"/>
          <p14:tracePt t="17363" x="10410825" y="3906838"/>
          <p14:tracePt t="17364" x="10404475" y="3906838"/>
          <p14:tracePt t="17365" x="10398125" y="3906838"/>
          <p14:tracePt t="17366" x="10393363" y="3906838"/>
          <p14:tracePt t="17368" x="10382250" y="3906838"/>
          <p14:tracePt t="17369" x="10375900" y="3906838"/>
          <p14:tracePt t="17370" x="10364788" y="3906838"/>
          <p14:tracePt t="17372" x="10360025" y="3906838"/>
          <p14:tracePt t="17373" x="10348913" y="3906838"/>
          <p14:tracePt t="17376" x="10331450" y="3906838"/>
          <p14:tracePt t="17376" x="10325100" y="3906838"/>
          <p14:tracePt t="17377" x="10309225" y="3906838"/>
          <p14:tracePt t="17378" x="10302875" y="3906838"/>
          <p14:tracePt t="17379" x="10298113" y="3906838"/>
          <p14:tracePt t="17380" x="10291763" y="3906838"/>
          <p14:tracePt t="17382" x="10264775" y="3913188"/>
          <p14:tracePt t="17383" x="10252075" y="3917950"/>
          <p14:tracePt t="17384" x="10247313" y="3917950"/>
          <p14:tracePt t="17385" x="10240963" y="3917950"/>
          <p14:tracePt t="17386" x="10225088" y="3917950"/>
          <p14:tracePt t="17390" x="10179050" y="3924300"/>
          <p14:tracePt t="17391" x="10167938" y="3924300"/>
          <p14:tracePt t="17392" x="10152063" y="3924300"/>
          <p14:tracePt t="17393" x="10134600" y="3924300"/>
          <p14:tracePt t="17396" x="10094913" y="3924300"/>
          <p14:tracePt t="17397" x="10083800" y="3929063"/>
          <p14:tracePt t="17398" x="10067925" y="3929063"/>
          <p14:tracePt t="17399" x="10050463" y="3929063"/>
          <p14:tracePt t="17400" x="10044113" y="3935413"/>
          <p14:tracePt t="17403" x="9994900" y="3940175"/>
          <p14:tracePt t="17405" x="9977438" y="3940175"/>
          <p14:tracePt t="17405" x="9959975" y="3940175"/>
          <p14:tracePt t="17406" x="9944100" y="3940175"/>
          <p14:tracePt t="17407" x="9926638" y="3940175"/>
          <p14:tracePt t="17410" x="9875838" y="3946525"/>
          <p14:tracePt t="17411" x="9859963" y="3946525"/>
          <p14:tracePt t="17412" x="9847263" y="3946525"/>
          <p14:tracePt t="17413" x="9831388" y="3946525"/>
          <p14:tracePt t="17414" x="9813925" y="3951288"/>
          <p14:tracePt t="17417" x="9774238" y="3951288"/>
          <p14:tracePt t="17418" x="9736138" y="3957638"/>
          <p14:tracePt t="17419" x="9713913" y="3957638"/>
          <p14:tracePt t="17420" x="9696450" y="3957638"/>
          <p14:tracePt t="17421" x="9678988" y="3957638"/>
          <p14:tracePt t="17424" x="9634538" y="3957638"/>
          <p14:tracePt t="17425" x="9590088" y="3957638"/>
          <p14:tracePt t="17426" x="9578975" y="3957638"/>
          <p14:tracePt t="17427" x="9555163" y="3957638"/>
          <p14:tracePt t="17428" x="9521825" y="3957638"/>
          <p14:tracePt t="17431" x="9459913" y="3957638"/>
          <p14:tracePt t="17432" x="9431338" y="3957638"/>
          <p14:tracePt t="17433" x="9415463" y="3957638"/>
          <p14:tracePt t="17434" x="9393238" y="3957638"/>
          <p14:tracePt t="17435" x="9364663" y="3957638"/>
          <p14:tracePt t="17438" x="9313863" y="3957638"/>
          <p14:tracePt t="17438" x="9280525" y="3957638"/>
          <p14:tracePt t="17439" x="9258300" y="3957638"/>
          <p14:tracePt t="17440" x="9236075" y="3957638"/>
          <p14:tracePt t="17441" x="9207500" y="3957638"/>
          <p14:tracePt t="17442" x="9185275" y="3957638"/>
          <p14:tracePt t="17445" x="9105900" y="3957638"/>
          <p14:tracePt t="17446" x="9083675" y="3957638"/>
          <p14:tracePt t="17447" x="9050338" y="3957638"/>
          <p14:tracePt t="17448" x="9028113" y="3957638"/>
          <p14:tracePt t="17449" x="9004300" y="3957638"/>
          <p14:tracePt t="17452" x="8959850" y="3957638"/>
          <p14:tracePt t="17452" x="8931275" y="3957638"/>
          <p14:tracePt t="17453" x="8904288" y="3957638"/>
          <p14:tracePt t="17454" x="8880475" y="3957638"/>
          <p14:tracePt t="17455" x="8858250" y="3957638"/>
          <p14:tracePt t="17456" x="8836025" y="3957638"/>
          <p14:tracePt t="17459" x="8791575" y="3957638"/>
          <p14:tracePt t="17459" x="8763000" y="3957638"/>
          <p14:tracePt t="17460" x="8745538" y="3957638"/>
          <p14:tracePt t="17461" x="8718550" y="3957638"/>
          <p14:tracePt t="17462" x="8696325" y="3957638"/>
          <p14:tracePt t="17463" x="8685213" y="3957638"/>
          <p14:tracePt t="17466" x="8616950" y="3951288"/>
          <p14:tracePt t="17467" x="8599488" y="3951288"/>
          <p14:tracePt t="17468" x="8583613" y="3951288"/>
          <p14:tracePt t="17469" x="8561388" y="3951288"/>
          <p14:tracePt t="17470" x="8537575" y="3951288"/>
          <p14:tracePt t="17472" x="8499475" y="3951288"/>
          <p14:tracePt t="17473" x="8482013" y="3951288"/>
          <p14:tracePt t="17474" x="8464550" y="3946525"/>
          <p14:tracePt t="17475" x="8437563" y="3946525"/>
          <p14:tracePt t="17476" x="8426450" y="3946525"/>
          <p14:tracePt t="17477" x="8402638" y="3946525"/>
          <p14:tracePt t="17480" x="8364538" y="3946525"/>
          <p14:tracePt t="17481" x="8324850" y="3946525"/>
          <p14:tracePt t="17482" x="8313738" y="3940175"/>
          <p14:tracePt t="17483" x="8296275" y="3940175"/>
          <p14:tracePt t="17484" x="8280400" y="3940175"/>
          <p14:tracePt t="17486" x="8240713" y="3940175"/>
          <p14:tracePt t="17488" x="8223250" y="3940175"/>
          <p14:tracePt t="17488" x="8212138" y="3940175"/>
          <p14:tracePt t="17489" x="8189913" y="3940175"/>
          <p14:tracePt t="17490" x="8172450" y="3940175"/>
          <p14:tracePt t="17491" x="8156575" y="3940175"/>
          <p14:tracePt t="17494" x="8116888" y="3935413"/>
          <p14:tracePt t="17494" x="8094663" y="3935413"/>
          <p14:tracePt t="17495" x="8083550" y="3935413"/>
          <p14:tracePt t="17496" x="8066088" y="3929063"/>
          <p14:tracePt t="17497" x="8043863" y="3929063"/>
          <p14:tracePt t="17498" x="8026400" y="3929063"/>
          <p14:tracePt t="17500" x="7986713" y="3929063"/>
          <p14:tracePt t="17501" x="7975600" y="3924300"/>
          <p14:tracePt t="17502" x="7959725" y="3924300"/>
          <p14:tracePt t="17503" x="7937500" y="3924300"/>
          <p14:tracePt t="17504" x="7926388" y="3924300"/>
          <p14:tracePt t="17505" x="7908925" y="3924300"/>
          <p14:tracePt t="17507" x="7869238" y="3917950"/>
          <p14:tracePt t="17509" x="7853363" y="3917950"/>
          <p14:tracePt t="17509" x="7835900" y="3917950"/>
          <p14:tracePt t="17510" x="7818438" y="3917950"/>
          <p14:tracePt t="17511" x="7807325" y="3917950"/>
          <p14:tracePt t="17512" x="7785100" y="3917950"/>
          <p14:tracePt t="17514" x="7756525" y="3917950"/>
          <p14:tracePt t="17516" x="7734300" y="3917950"/>
          <p14:tracePt t="17516" x="7729538" y="3917950"/>
          <p14:tracePt t="17517" x="7712075" y="3917950"/>
          <p14:tracePt t="17518" x="7689850" y="3913188"/>
          <p14:tracePt t="17519" x="7667625" y="3913188"/>
          <p14:tracePt t="17521" x="7643813" y="3913188"/>
          <p14:tracePt t="17522" x="7627938" y="3913188"/>
          <p14:tracePt t="17523" x="7610475" y="3913188"/>
          <p14:tracePt t="17524" x="7594600" y="3913188"/>
          <p14:tracePt t="17525" x="7583488" y="3913188"/>
          <p14:tracePt t="17526" x="7570788" y="3913188"/>
          <p14:tracePt t="17528" x="7537450" y="3913188"/>
          <p14:tracePt t="17529" x="7532688" y="3913188"/>
          <p14:tracePt t="17530" x="7515225" y="3913188"/>
          <p14:tracePt t="17531" x="7497763" y="3913188"/>
          <p14:tracePt t="17532" x="7481888" y="3913188"/>
          <p14:tracePt t="17536" x="7435850" y="3906838"/>
          <p14:tracePt t="17536" x="7419975" y="3906838"/>
          <p14:tracePt t="17537" x="7408863" y="3906838"/>
          <p14:tracePt t="17538" x="7397750" y="3906838"/>
          <p14:tracePt t="17539" x="7380288" y="3906838"/>
          <p14:tracePt t="17542" x="7346950" y="3906838"/>
          <p14:tracePt t="17543" x="7329488" y="3906838"/>
          <p14:tracePt t="17544" x="7318375" y="3906838"/>
          <p14:tracePt t="17545" x="7307263" y="3906838"/>
          <p14:tracePt t="17546" x="7296150" y="3906838"/>
          <p14:tracePt t="17549" x="7262813" y="3906838"/>
          <p14:tracePt t="17550" x="7245350" y="3906838"/>
          <p14:tracePt t="17551" x="7234238" y="3906838"/>
          <p14:tracePt t="17552" x="7223125" y="3906838"/>
          <p14:tracePt t="17553" x="7216775" y="3906838"/>
          <p14:tracePt t="17556" x="7178675" y="3906838"/>
          <p14:tracePt t="17558" x="7167563" y="3906838"/>
          <p14:tracePt t="17558" x="7161213" y="3906838"/>
          <p14:tracePt t="17559" x="7150100" y="3906838"/>
          <p14:tracePt t="17560" x="7138988" y="3906838"/>
          <p14:tracePt t="17563" x="7116763" y="3906838"/>
          <p14:tracePt t="17563" x="7105650" y="3906838"/>
          <p14:tracePt t="17564" x="7092950" y="3906838"/>
          <p14:tracePt t="17565" x="7088188" y="3900488"/>
          <p14:tracePt t="17566" x="7077075" y="3900488"/>
          <p14:tracePt t="17567" x="7059613" y="3900488"/>
          <p14:tracePt t="17570" x="7048500" y="3900488"/>
          <p14:tracePt t="17570" x="7037388" y="3900488"/>
          <p14:tracePt t="17571" x="7026275" y="3900488"/>
          <p14:tracePt t="17572" x="7015163" y="3900488"/>
          <p14:tracePt t="17573" x="7004050" y="3900488"/>
          <p14:tracePt t="17574" x="6997700" y="3900488"/>
          <p14:tracePt t="17576" x="6981825" y="3900488"/>
          <p14:tracePt t="17577" x="6970713" y="3900488"/>
          <p14:tracePt t="17578" x="6959600" y="3900488"/>
          <p14:tracePt t="17579" x="6953250" y="3900488"/>
          <p14:tracePt t="17580" x="6946900" y="3900488"/>
          <p14:tracePt t="17581" x="6935788" y="3900488"/>
          <p14:tracePt t="17583" x="6919913" y="3900488"/>
          <p14:tracePt t="17584" x="6913563" y="3900488"/>
          <p14:tracePt t="17585" x="6908800" y="3900488"/>
          <p14:tracePt t="17586" x="6897688" y="3900488"/>
          <p14:tracePt t="17588" x="6884988" y="3900488"/>
          <p14:tracePt t="17590" x="6869113" y="3900488"/>
          <p14:tracePt t="17591" x="6862763" y="3900488"/>
          <p14:tracePt t="17592" x="6858000" y="3900488"/>
          <p14:tracePt t="17593" x="6851650" y="3900488"/>
          <p14:tracePt t="17594" x="6846888" y="3900488"/>
          <p14:tracePt t="17595" x="6835775" y="3900488"/>
          <p14:tracePt t="17597" x="6829425" y="3900488"/>
          <p14:tracePt t="17598" x="6818313" y="3900488"/>
          <p14:tracePt t="17599" x="6811963" y="3900488"/>
          <p14:tracePt t="17600" x="6807200" y="3900488"/>
          <p14:tracePt t="17601" x="6800850" y="3900488"/>
          <p14:tracePt t="17602" x="6796088" y="3900488"/>
          <p14:tracePt t="17605" x="6784975" y="3895725"/>
          <p14:tracePt t="17606" x="6778625" y="3895725"/>
          <p14:tracePt t="17607" x="6773863" y="3895725"/>
          <p14:tracePt t="17608" x="6767513" y="3895725"/>
          <p14:tracePt t="17609" x="6756400" y="3895725"/>
          <p14:tracePt t="17611" x="6751638" y="3895725"/>
          <p14:tracePt t="17612" x="6745288" y="3895725"/>
          <p14:tracePt t="17614" x="6734175" y="3895725"/>
          <p14:tracePt t="17616" x="6727825" y="3895725"/>
          <p14:tracePt t="17618" x="6716713" y="3895725"/>
          <p14:tracePt t="17619" x="6711950" y="3895725"/>
          <p14:tracePt t="17621" x="6700838" y="3895725"/>
          <p14:tracePt t="17623" x="6694488" y="3895725"/>
          <p14:tracePt t="17626" x="6689725" y="3895725"/>
          <p14:tracePt t="17626" x="6677025" y="3895725"/>
          <p14:tracePt t="17628" x="6672263" y="3895725"/>
          <p14:tracePt t="17629" x="6665913" y="3895725"/>
          <p14:tracePt t="17630" x="6661150" y="3895725"/>
          <p14:tracePt t="17632" x="6654800" y="3895725"/>
          <p14:tracePt t="17633" x="6650038" y="3895725"/>
          <p14:tracePt t="17634" x="6643688" y="3895725"/>
          <p14:tracePt t="17635" x="6638925" y="3895725"/>
          <p14:tracePt t="17636" x="6632575" y="3895725"/>
          <p14:tracePt t="17639" x="6621463" y="3895725"/>
          <p14:tracePt t="17640" x="6616700" y="3895725"/>
          <p14:tracePt t="17641" x="6610350" y="3895725"/>
          <p14:tracePt t="17642" x="6604000" y="3895725"/>
          <p14:tracePt t="17643" x="6599238" y="3895725"/>
          <p14:tracePt t="17645" x="6588125" y="3895725"/>
          <p14:tracePt t="17647" x="6581775" y="3895725"/>
          <p14:tracePt t="17648" x="6577013" y="3895725"/>
          <p14:tracePt t="17649" x="6570663" y="3895725"/>
          <p14:tracePt t="17650" x="6565900" y="3895725"/>
          <p14:tracePt t="17653" x="6548438" y="3895725"/>
          <p14:tracePt t="17654" x="6542088" y="3895725"/>
          <p14:tracePt t="17655" x="6537325" y="3895725"/>
          <p14:tracePt t="17656" x="6526213" y="3895725"/>
          <p14:tracePt t="17657" x="6519863" y="3895725"/>
          <p14:tracePt t="17660" x="6503988" y="3895725"/>
          <p14:tracePt t="17661" x="6497638" y="3895725"/>
          <p14:tracePt t="17662" x="6492875" y="3895725"/>
          <p14:tracePt t="17663" x="6486525" y="3895725"/>
          <p14:tracePt t="17664" x="6481763" y="3895725"/>
          <p14:tracePt t="17667" x="6457950" y="3895725"/>
          <p14:tracePt t="17668" x="6453188" y="3895725"/>
          <p14:tracePt t="17669" x="6442075" y="3895725"/>
          <p14:tracePt t="17670" x="6435725" y="3895725"/>
          <p14:tracePt t="17671" x="6430963" y="3895725"/>
          <p14:tracePt t="17674" x="6413500" y="3895725"/>
          <p14:tracePt t="17675" x="6402388" y="3900488"/>
          <p14:tracePt t="17676" x="6391275" y="3900488"/>
          <p14:tracePt t="17677" x="6384925" y="3900488"/>
          <p14:tracePt t="17678" x="6380163" y="3900488"/>
          <p14:tracePt t="17681" x="6357938" y="3900488"/>
          <p14:tracePt t="17682" x="6346825" y="3900488"/>
          <p14:tracePt t="17683" x="6340475" y="3900488"/>
          <p14:tracePt t="17684" x="6334125" y="3900488"/>
          <p14:tracePt t="17685" x="6329363" y="3900488"/>
          <p14:tracePt t="17688" x="6311900" y="3900488"/>
          <p14:tracePt t="17688" x="6307138" y="3900488"/>
          <p14:tracePt t="17689" x="6289675" y="3913188"/>
          <p14:tracePt t="17690" x="6284913" y="3913188"/>
          <p14:tracePt t="17691" x="6278563" y="3913188"/>
          <p14:tracePt t="17692" x="6273800" y="3913188"/>
          <p14:tracePt t="17695" x="6256338" y="3913188"/>
          <p14:tracePt t="17696" x="6245225" y="3913188"/>
          <p14:tracePt t="17696" x="6238875" y="3913188"/>
          <p14:tracePt t="17697" x="6227763" y="3913188"/>
          <p14:tracePt t="17698" x="6223000" y="3913188"/>
          <p14:tracePt t="17699" x="6211888" y="3913188"/>
          <p14:tracePt t="17702" x="6194425" y="3913188"/>
          <p14:tracePt t="17703" x="6188075" y="3917950"/>
          <p14:tracePt t="17703" x="6183313" y="3917950"/>
          <p14:tracePt t="17704" x="6172200" y="3917950"/>
          <p14:tracePt t="17705" x="6161088" y="3924300"/>
          <p14:tracePt t="17706" x="6154738" y="3924300"/>
          <p14:tracePt t="17709" x="6138863" y="3924300"/>
          <p14:tracePt t="17710" x="6121400" y="3924300"/>
          <p14:tracePt t="17710" x="6115050" y="3929063"/>
          <p14:tracePt t="17711" x="6110288" y="3929063"/>
          <p14:tracePt t="17712" x="6099175" y="3929063"/>
          <p14:tracePt t="17713" x="6088063" y="3929063"/>
          <p14:tracePt t="17716" x="6070600" y="3935413"/>
          <p14:tracePt t="17717" x="6059488" y="3935413"/>
          <p14:tracePt t="17717" x="6048375" y="3935413"/>
          <p14:tracePt t="17718" x="6037263" y="3940175"/>
          <p14:tracePt t="17719" x="6030913" y="3940175"/>
          <p14:tracePt t="17720" x="6019800" y="3940175"/>
          <p14:tracePt t="17722" x="5997575" y="3940175"/>
          <p14:tracePt t="17723" x="5986463" y="3940175"/>
          <p14:tracePt t="17724" x="5975350" y="3940175"/>
          <p14:tracePt t="17725" x="5964238" y="3940175"/>
          <p14:tracePt t="17726" x="5957888" y="3940175"/>
          <p14:tracePt t="17727" x="5946775" y="3940175"/>
          <p14:tracePt t="17728" x="5930900" y="3946525"/>
          <p14:tracePt t="17730" x="5907088" y="3946525"/>
          <p14:tracePt t="17731" x="5902325" y="3946525"/>
          <p14:tracePt t="17732" x="5891213" y="3946525"/>
          <p14:tracePt t="17733" x="5880100" y="3951288"/>
          <p14:tracePt t="17734" x="5862638" y="3951288"/>
          <p14:tracePt t="17736" x="5845175" y="3951288"/>
          <p14:tracePt t="17737" x="5834063" y="3951288"/>
          <p14:tracePt t="17738" x="5822950" y="3951288"/>
          <p14:tracePt t="17739" x="5811838" y="3951288"/>
          <p14:tracePt t="17740" x="5807075" y="3951288"/>
          <p14:tracePt t="17741" x="5795963" y="3951288"/>
          <p14:tracePt t="17743" x="5772150" y="3957638"/>
          <p14:tracePt t="17744" x="5761038" y="3957638"/>
          <p14:tracePt t="17745" x="5749925" y="3957638"/>
          <p14:tracePt t="17746" x="5745163" y="3957638"/>
          <p14:tracePt t="17747" x="5734050" y="3957638"/>
          <p14:tracePt t="17748" x="5722938" y="3957638"/>
          <p14:tracePt t="17750" x="5705475" y="3957638"/>
          <p14:tracePt t="17751" x="5688013" y="3962400"/>
          <p14:tracePt t="17752" x="5683250" y="3962400"/>
          <p14:tracePt t="17753" x="5672138" y="3962400"/>
          <p14:tracePt t="17754" x="5661025" y="3962400"/>
          <p14:tracePt t="17755" x="5654675" y="3962400"/>
          <p14:tracePt t="17757" x="5637213" y="3962400"/>
          <p14:tracePt t="17758" x="5621338" y="3962400"/>
          <p14:tracePt t="17759" x="5614988" y="3962400"/>
          <p14:tracePt t="17760" x="5603875" y="3962400"/>
          <p14:tracePt t="17761" x="5599113" y="3962400"/>
          <p14:tracePt t="17762" x="5588000" y="3962400"/>
          <p14:tracePt t="17763" x="5575300" y="3968750"/>
          <p14:tracePt t="17764" x="5564188" y="3968750"/>
          <p14:tracePt t="17766" x="5553075" y="3968750"/>
          <p14:tracePt t="17767" x="5537200" y="3968750"/>
          <p14:tracePt t="17768" x="5530850" y="3968750"/>
          <p14:tracePt t="17769" x="5526088" y="3968750"/>
          <p14:tracePt t="17771" x="5502275" y="3968750"/>
          <p14:tracePt t="17772" x="5497513" y="3968750"/>
          <p14:tracePt t="17773" x="5486400" y="3968750"/>
          <p14:tracePt t="17774" x="5480050" y="3968750"/>
          <p14:tracePt t="17775" x="5468938" y="3968750"/>
          <p14:tracePt t="17778" x="5440363" y="3968750"/>
          <p14:tracePt t="17779" x="5429250" y="3968750"/>
          <p14:tracePt t="17780" x="5424488" y="3968750"/>
          <p14:tracePt t="17781" x="5407025" y="3968750"/>
          <p14:tracePt t="17782" x="5402263" y="3968750"/>
          <p14:tracePt t="17783" x="5391150" y="3968750"/>
          <p14:tracePt t="17785" x="5373688" y="3968750"/>
          <p14:tracePt t="17786" x="5362575" y="3968750"/>
          <p14:tracePt t="17787" x="5351463" y="3968750"/>
          <p14:tracePt t="17788" x="5345113" y="3968750"/>
          <p14:tracePt t="17789" x="5334000" y="3968750"/>
          <p14:tracePt t="17793" x="5294313" y="3968750"/>
          <p14:tracePt t="17794" x="5283200" y="3968750"/>
          <p14:tracePt t="17795" x="5278438" y="3968750"/>
          <p14:tracePt t="17796" x="5260975" y="3968750"/>
          <p14:tracePt t="17799" x="5227638" y="3968750"/>
          <p14:tracePt t="17800" x="5221288" y="3968750"/>
          <p14:tracePt t="17801" x="5210175" y="3968750"/>
          <p14:tracePt t="17802" x="5199063" y="3968750"/>
          <p14:tracePt t="17803" x="5187950" y="3968750"/>
          <p14:tracePt t="17806" x="5159375" y="3968750"/>
          <p14:tracePt t="17807" x="5148263" y="3968750"/>
          <p14:tracePt t="17808" x="5137150" y="3968750"/>
          <p14:tracePt t="17809" x="5126038" y="3968750"/>
          <p14:tracePt t="17810" x="5114925" y="3968750"/>
          <p14:tracePt t="17811" x="5103813" y="3968750"/>
          <p14:tracePt t="17812" x="5092700" y="3968750"/>
          <p14:tracePt t="17813" x="5081588" y="3968750"/>
          <p14:tracePt t="17814" x="5070475" y="3968750"/>
          <p14:tracePt t="17815" x="5059363" y="3968750"/>
          <p14:tracePt t="17816" x="5053013" y="3968750"/>
          <p14:tracePt t="17817" x="5041900" y="3968750"/>
          <p14:tracePt t="17820" x="5013325" y="3968750"/>
          <p14:tracePt t="17821" x="5002213" y="3968750"/>
          <p14:tracePt t="17821" x="4991100" y="3968750"/>
          <p14:tracePt t="17822" x="4986338" y="3968750"/>
          <p14:tracePt t="17823" x="4968875" y="3968750"/>
          <p14:tracePt t="17824" x="4957763" y="3962400"/>
          <p14:tracePt t="17827" x="4929188" y="3962400"/>
          <p14:tracePt t="17828" x="4913313" y="3962400"/>
          <p14:tracePt t="17829" x="4902200" y="3962400"/>
          <p14:tracePt t="17830" x="4889500" y="3962400"/>
          <p14:tracePt t="17831" x="4873625" y="3962400"/>
          <p14:tracePt t="17834" x="4856163" y="3962400"/>
          <p14:tracePt t="17834" x="4845050" y="3962400"/>
          <p14:tracePt t="17835" x="4833938" y="3962400"/>
          <p14:tracePt t="17836" x="4822825" y="3962400"/>
          <p14:tracePt t="17837" x="4811713" y="3962400"/>
          <p14:tracePt t="17838" x="4794250" y="3962400"/>
          <p14:tracePt t="17841" x="4783138" y="3962400"/>
          <p14:tracePt t="17841" x="4772025" y="3957638"/>
          <p14:tracePt t="17842" x="4756150" y="3957638"/>
          <p14:tracePt t="17843" x="4743450" y="3957638"/>
          <p14:tracePt t="17844" x="4738688" y="3957638"/>
          <p14:tracePt t="17845" x="4727575" y="3957638"/>
          <p14:tracePt t="17846" x="4716463" y="3957638"/>
          <p14:tracePt t="17847" x="4705350" y="3957638"/>
          <p14:tracePt t="17848" x="4694238" y="3957638"/>
          <p14:tracePt t="17849" x="4681538" y="3957638"/>
          <p14:tracePt t="17850" x="4670425" y="3957638"/>
          <p14:tracePt t="17851" x="4665663" y="3957638"/>
          <p14:tracePt t="17852" x="4654550" y="3957638"/>
          <p14:tracePt t="17855" x="4632325" y="3957638"/>
          <p14:tracePt t="17856" x="4608513" y="3957638"/>
          <p14:tracePt t="17857" x="4603750" y="3957638"/>
          <p14:tracePt t="17858" x="4592638" y="3957638"/>
          <p14:tracePt t="17859" x="4575175" y="3957638"/>
          <p14:tracePt t="17861" x="4559300" y="3957638"/>
          <p14:tracePt t="17863" x="4552950" y="3957638"/>
          <p14:tracePt t="17863" x="4541838" y="3957638"/>
          <p14:tracePt t="17864" x="4530725" y="3957638"/>
          <p14:tracePt t="17865" x="4519613" y="3957638"/>
          <p14:tracePt t="17866" x="4508500" y="3957638"/>
          <p14:tracePt t="17869" x="4491038" y="3957638"/>
          <p14:tracePt t="17869" x="4479925" y="3957638"/>
          <p14:tracePt t="17870" x="4473575" y="3957638"/>
          <p14:tracePt t="17871" x="4462463" y="3957638"/>
          <p14:tracePt t="17872" x="4457700" y="3957638"/>
          <p14:tracePt t="17873" x="4446588" y="3957638"/>
          <p14:tracePt t="17875" x="4429125" y="3957638"/>
          <p14:tracePt t="17876" x="4418013" y="3957638"/>
          <p14:tracePt t="17877" x="4413250" y="3957638"/>
          <p14:tracePt t="17878" x="4395788" y="3957638"/>
          <p14:tracePt t="17879" x="4389438" y="3957638"/>
          <p14:tracePt t="17880" x="4378325" y="3957638"/>
          <p14:tracePt t="17882" x="4362450" y="3957638"/>
          <p14:tracePt t="17883" x="4351338" y="3957638"/>
          <p14:tracePt t="17884" x="4344988" y="3957638"/>
          <p14:tracePt t="17885" x="4338638" y="3957638"/>
          <p14:tracePt t="17886" x="4333875" y="3957638"/>
          <p14:tracePt t="17887" x="4322763" y="3957638"/>
          <p14:tracePt t="17889" x="4305300" y="3957638"/>
          <p14:tracePt t="17890" x="4300538" y="3957638"/>
          <p14:tracePt t="17891" x="4289425" y="3957638"/>
          <p14:tracePt t="17892" x="4283075" y="3957638"/>
          <p14:tracePt t="17893" x="4278313" y="3957638"/>
          <p14:tracePt t="17894" x="4265613" y="3957638"/>
          <p14:tracePt t="17895" x="4254500" y="3957638"/>
          <p14:tracePt t="17896" x="4249738" y="3957638"/>
          <p14:tracePt t="17897" x="4243388" y="3957638"/>
          <p14:tracePt t="17898" x="4232275" y="3957638"/>
          <p14:tracePt t="17899" x="4221163" y="3957638"/>
          <p14:tracePt t="17901" x="4216400" y="3957638"/>
          <p14:tracePt t="17904" x="4192588" y="3957638"/>
          <p14:tracePt t="17904" x="4187825" y="3957638"/>
          <p14:tracePt t="17905" x="4181475" y="3957638"/>
          <p14:tracePt t="17906" x="4170363" y="3957638"/>
          <p14:tracePt t="17907" x="4165600" y="3957638"/>
          <p14:tracePt t="17910" x="4130675" y="3957638"/>
          <p14:tracePt t="17911" x="4125913" y="3957638"/>
          <p14:tracePt t="17913" x="4114800" y="3957638"/>
          <p14:tracePt t="17914" x="4108450" y="3957638"/>
          <p14:tracePt t="17917" x="4081463" y="3957638"/>
          <p14:tracePt t="17919" x="4075113" y="3957638"/>
          <p14:tracePt t="17920" x="4064000" y="3957638"/>
          <p14:tracePt t="17921" x="4057650" y="3957638"/>
          <p14:tracePt t="17924" x="4041775" y="3957638"/>
          <p14:tracePt t="17925" x="4030663" y="3957638"/>
          <p14:tracePt t="17926" x="4024313" y="3962400"/>
          <p14:tracePt t="17927" x="4013200" y="3962400"/>
          <p14:tracePt t="17928" x="4008438" y="3962400"/>
          <p14:tracePt t="17929" x="4002088" y="3962400"/>
          <p14:tracePt t="17931" x="3990975" y="3962400"/>
          <p14:tracePt t="17932" x="3984625" y="3962400"/>
          <p14:tracePt t="17933" x="3979863" y="3962400"/>
          <p14:tracePt t="17934" x="3973513" y="3968750"/>
          <p14:tracePt t="17935" x="3968750" y="3968750"/>
          <p14:tracePt t="17938" x="3957638" y="3968750"/>
          <p14:tracePt t="17939" x="3951288" y="3968750"/>
          <p14:tracePt t="17939" x="3946525" y="3968750"/>
          <p14:tracePt t="17940" x="3940175" y="3968750"/>
          <p14:tracePt t="17941" x="3935413" y="3968750"/>
          <p14:tracePt t="17942" x="3929063" y="3968750"/>
          <p14:tracePt t="17945" x="3917950" y="3968750"/>
          <p14:tracePt t="17946" x="3911600" y="3968750"/>
          <p14:tracePt t="17946" x="3906838" y="3968750"/>
          <p14:tracePt t="17947" x="3900488" y="3968750"/>
          <p14:tracePt t="17948" x="3895725" y="3968750"/>
          <p14:tracePt t="17949" x="3889375" y="3968750"/>
          <p14:tracePt t="17952" x="3873500" y="3968750"/>
          <p14:tracePt t="17953" x="3867150" y="3968750"/>
          <p14:tracePt t="17954" x="3862388" y="3968750"/>
          <p14:tracePt t="17955" x="3849688" y="3968750"/>
          <p14:tracePt t="17956" x="3844925" y="3968750"/>
          <p14:tracePt t="17959" x="3833813" y="3968750"/>
          <p14:tracePt t="17959" x="3827463" y="3968750"/>
          <p14:tracePt t="17960" x="3816350" y="3968750"/>
          <p14:tracePt t="17961" x="3811588" y="3968750"/>
          <p14:tracePt t="17962" x="3800475" y="3968750"/>
          <p14:tracePt t="17963" x="3794125" y="3968750"/>
          <p14:tracePt t="17966" x="3783013" y="3968750"/>
          <p14:tracePt t="17966" x="3776663" y="3968750"/>
          <p14:tracePt t="17967" x="3771900" y="3968750"/>
          <p14:tracePt t="17968" x="3765550" y="3968750"/>
          <p14:tracePt t="17969" x="3754438" y="3968750"/>
          <p14:tracePt t="17970" x="3743325" y="3968750"/>
          <p14:tracePt t="17972" x="3732213" y="3968750"/>
          <p14:tracePt t="17973" x="3721100" y="3968750"/>
          <p14:tracePt t="17974" x="3714750" y="3968750"/>
          <p14:tracePt t="17975" x="3709988" y="3968750"/>
          <p14:tracePt t="17976" x="3698875" y="3968750"/>
          <p14:tracePt t="17977" x="3692525" y="3968750"/>
          <p14:tracePt t="17978" x="3687763" y="3968750"/>
          <p14:tracePt t="17979" x="3681413" y="3968750"/>
          <p14:tracePt t="17980" x="3670300" y="3968750"/>
          <p14:tracePt t="17981" x="3665538" y="3968750"/>
          <p14:tracePt t="17982" x="3659188" y="3968750"/>
          <p14:tracePt t="17983" x="3648075" y="3968750"/>
          <p14:tracePt t="17984" x="3641725" y="3968750"/>
          <p14:tracePt t="17987" x="3630613" y="3968750"/>
          <p14:tracePt t="17987" x="3625850" y="3968750"/>
          <p14:tracePt t="17988" x="3619500" y="3968750"/>
          <p14:tracePt t="17989" x="3608388" y="3968750"/>
          <p14:tracePt t="17990" x="3603625" y="3968750"/>
          <p14:tracePt t="17991" x="3597275" y="3968750"/>
          <p14:tracePt t="17994" x="3586163" y="3968750"/>
          <p14:tracePt t="17995" x="3575050" y="3968750"/>
          <p14:tracePt t="17997" x="3568700" y="3968750"/>
          <p14:tracePt t="17998" x="3563938" y="3968750"/>
          <p14:tracePt t="18001" x="3557588" y="3968750"/>
          <p14:tracePt t="18001" x="3546475" y="3968750"/>
          <p14:tracePt t="18003" x="3541713" y="3968750"/>
          <p14:tracePt t="18004" x="3535363" y="3968750"/>
          <p14:tracePt t="18008" x="3524250" y="3968750"/>
          <p14:tracePt t="18009" x="3519488" y="3962400"/>
          <p14:tracePt t="18011" x="3513138" y="3962400"/>
          <p14:tracePt t="18013" x="3506788" y="3962400"/>
          <p14:tracePt t="18014" x="3502025" y="3962400"/>
          <p14:tracePt t="18016" x="3495675" y="3962400"/>
          <p14:tracePt t="18018" x="3490913" y="3962400"/>
          <p14:tracePt t="18021" x="3479800" y="3962400"/>
          <p14:tracePt t="18022" x="3473450" y="3962400"/>
          <p14:tracePt t="18029" x="3457575" y="3962400"/>
          <p14:tracePt t="18030" x="3446463" y="3957638"/>
          <p14:tracePt t="18032" x="3440113" y="3957638"/>
          <p14:tracePt t="18035" x="3433763" y="3957638"/>
          <p14:tracePt t="18037" x="3422650" y="3957638"/>
          <p14:tracePt t="18042" x="3411538" y="3957638"/>
          <p14:tracePt t="18043" x="3406775" y="3957638"/>
          <p14:tracePt t="18046" x="3400425" y="3957638"/>
          <p14:tracePt t="18049" x="3395663" y="3957638"/>
          <p14:tracePt t="18052" x="3389313" y="3957638"/>
          <p14:tracePt t="18056" x="3384550" y="3957638"/>
          <p14:tracePt t="18057" x="3378200" y="3957638"/>
          <p14:tracePt t="18062" x="3371850" y="3957638"/>
          <p14:tracePt t="18071" x="3367088" y="3957638"/>
          <p14:tracePt t="18078" x="3367088" y="3951288"/>
          <p14:tracePt t="25124" x="3371850" y="3951288"/>
          <p14:tracePt t="25128" x="3378200" y="3951288"/>
          <p14:tracePt t="25130" x="3384550" y="3951288"/>
          <p14:tracePt t="25133" x="3389313" y="3951288"/>
          <p14:tracePt t="25135" x="3395663" y="3951288"/>
          <p14:tracePt t="25140" x="3406775" y="3951288"/>
          <p14:tracePt t="25141" x="3411538" y="3951288"/>
          <p14:tracePt t="25143" x="3417888" y="3951288"/>
          <p14:tracePt t="25145" x="3422650" y="3951288"/>
          <p14:tracePt t="25146" x="3429000" y="3951288"/>
          <p14:tracePt t="25148" x="3433763" y="3951288"/>
          <p14:tracePt t="25150" x="3440113" y="3951288"/>
          <p14:tracePt t="25154" x="3451225" y="3951288"/>
          <p14:tracePt t="25155" x="3457575" y="3951288"/>
          <p14:tracePt t="25157" x="3462338" y="3951288"/>
          <p14:tracePt t="25160" x="3473450" y="3951288"/>
          <p14:tracePt t="25161" x="3479800" y="3951288"/>
          <p14:tracePt t="25162" x="3484563" y="3951288"/>
          <p14:tracePt t="25163" x="3490913" y="3951288"/>
          <p14:tracePt t="25164" x="3495675" y="3951288"/>
          <p14:tracePt t="25167" x="3506788" y="3951288"/>
          <p14:tracePt t="25168" x="3513138" y="3951288"/>
          <p14:tracePt t="25169" x="3519488" y="3951288"/>
          <p14:tracePt t="25171" x="3530600" y="3951288"/>
          <p14:tracePt t="25172" x="3535363" y="3951288"/>
          <p14:tracePt t="25173" x="3535363" y="3957638"/>
          <p14:tracePt t="25174" x="3546475" y="3957638"/>
          <p14:tracePt t="25176" x="3552825" y="3957638"/>
          <p14:tracePt t="25177" x="3568700" y="3962400"/>
          <p14:tracePt t="25179" x="3575050" y="3962400"/>
          <p14:tracePt t="25180" x="3586163" y="3962400"/>
          <p14:tracePt t="25181" x="3592513" y="3962400"/>
          <p14:tracePt t="25182" x="3603625" y="3962400"/>
          <p14:tracePt t="25183" x="3608388" y="3962400"/>
          <p14:tracePt t="25184" x="3614738" y="3962400"/>
          <p14:tracePt t="25185" x="3625850" y="3968750"/>
          <p14:tracePt t="25188" x="3654425" y="3973513"/>
          <p14:tracePt t="25189" x="3659188" y="3973513"/>
          <p14:tracePt t="25190" x="3670300" y="3973513"/>
          <p14:tracePt t="25191" x="3681413" y="3973513"/>
          <p14:tracePt t="25192" x="3692525" y="3973513"/>
          <p14:tracePt t="25195" x="3709988" y="3973513"/>
          <p14:tracePt t="25195" x="3721100" y="3973513"/>
          <p14:tracePt t="25196" x="3732213" y="3979863"/>
          <p14:tracePt t="25197" x="3743325" y="3979863"/>
          <p14:tracePt t="25198" x="3760788" y="3979863"/>
          <p14:tracePt t="25199" x="3765550" y="3979863"/>
          <p14:tracePt t="25202" x="3794125" y="3979863"/>
          <p14:tracePt t="25202" x="3811588" y="3979863"/>
          <p14:tracePt t="25203" x="3822700" y="3986213"/>
          <p14:tracePt t="25204" x="3833813" y="3990975"/>
          <p14:tracePt t="25205" x="3849688" y="3990975"/>
          <p14:tracePt t="25206" x="3862388" y="3990975"/>
          <p14:tracePt t="25207" x="3873500" y="3990975"/>
          <p14:tracePt t="25208" x="3889375" y="3990975"/>
          <p14:tracePt t="25209" x="3906838" y="3990975"/>
          <p14:tracePt t="25210" x="3917950" y="3990975"/>
          <p14:tracePt t="25211" x="3935413" y="3990975"/>
          <p14:tracePt t="25212" x="3951288" y="3990975"/>
          <p14:tracePt t="25213" x="3968750" y="3997325"/>
          <p14:tracePt t="25214" x="3984625" y="3997325"/>
          <p14:tracePt t="25215" x="4002088" y="3997325"/>
          <p14:tracePt t="25216" x="4019550" y="3997325"/>
          <p14:tracePt t="25217" x="4030663" y="3997325"/>
          <p14:tracePt t="25218" x="4052888" y="4002088"/>
          <p14:tracePt t="25219" x="4070350" y="4002088"/>
          <p14:tracePt t="25220" x="4092575" y="4002088"/>
          <p14:tracePt t="25222" x="4125913" y="4002088"/>
          <p14:tracePt t="25224" x="4148138" y="4002088"/>
          <p14:tracePt t="25224" x="4170363" y="4002088"/>
          <p14:tracePt t="25225" x="4187825" y="4008438"/>
          <p14:tracePt t="25226" x="4205288" y="4008438"/>
          <p14:tracePt t="25227" x="4227513" y="4008438"/>
          <p14:tracePt t="25229" x="4271963" y="4008438"/>
          <p14:tracePt t="25231" x="4316413" y="4008438"/>
          <p14:tracePt t="25232" x="4333875" y="4008438"/>
          <p14:tracePt t="25233" x="4356100" y="4008438"/>
          <p14:tracePt t="25234" x="4384675" y="4008438"/>
          <p14:tracePt t="25237" x="4429125" y="4008438"/>
          <p14:tracePt t="25238" x="4451350" y="4008438"/>
          <p14:tracePt t="25238" x="4479925" y="4013200"/>
          <p14:tracePt t="25239" x="4497388" y="4013200"/>
          <p14:tracePt t="25240" x="4524375" y="4013200"/>
          <p14:tracePt t="25241" x="4548188" y="4019550"/>
          <p14:tracePt t="25242" x="4564063" y="4019550"/>
          <p14:tracePt t="25243" x="4592638" y="4019550"/>
          <p14:tracePt t="25244" x="4614863" y="4019550"/>
          <p14:tracePt t="25245" x="4637088" y="4024313"/>
          <p14:tracePt t="25246" x="4654550" y="4024313"/>
          <p14:tracePt t="25247" x="4676775" y="4024313"/>
          <p14:tracePt t="25248" x="4705350" y="4030663"/>
          <p14:tracePt t="25251" x="4749800" y="4030663"/>
          <p14:tracePt t="25252" x="4800600" y="4035425"/>
          <p14:tracePt t="25253" x="4816475" y="4035425"/>
          <p14:tracePt t="25254" x="4840288" y="4035425"/>
          <p14:tracePt t="25255" x="4862513" y="4035425"/>
          <p14:tracePt t="25256" x="4878388" y="4035425"/>
          <p14:tracePt t="25257" x="4902200" y="4041775"/>
          <p14:tracePt t="25258" x="4918075" y="4041775"/>
          <p14:tracePt t="25259" x="4940300" y="4048125"/>
          <p14:tracePt t="25260" x="4964113" y="4048125"/>
          <p14:tracePt t="25261" x="4986338" y="4052888"/>
          <p14:tracePt t="25265" x="5048250" y="4059238"/>
          <p14:tracePt t="25265" x="5070475" y="4059238"/>
          <p14:tracePt t="25266" x="5086350" y="4064000"/>
          <p14:tracePt t="25267" x="5110163" y="4064000"/>
          <p14:tracePt t="25268" x="5126038" y="4064000"/>
          <p14:tracePt t="25269" x="5148263" y="4064000"/>
          <p14:tracePt t="25270" x="5172075" y="4064000"/>
          <p14:tracePt t="25271" x="5187950" y="4064000"/>
          <p14:tracePt t="25272" x="5210175" y="4070350"/>
          <p14:tracePt t="25273" x="5227638" y="4070350"/>
          <p14:tracePt t="25274" x="5249863" y="4075113"/>
          <p14:tracePt t="25275" x="5267325" y="4075113"/>
          <p14:tracePt t="25276" x="5283200" y="4075113"/>
          <p14:tracePt t="25278" x="5322888" y="4081463"/>
          <p14:tracePt t="25279" x="5356225" y="4081463"/>
          <p14:tracePt t="25280" x="5380038" y="4086225"/>
          <p14:tracePt t="25281" x="5391150" y="4092575"/>
          <p14:tracePt t="25282" x="5413375" y="4092575"/>
          <p14:tracePt t="25285" x="5475288" y="4092575"/>
          <p14:tracePt t="25287" x="5519738" y="4097338"/>
          <p14:tracePt t="25288" x="5541963" y="4097338"/>
          <p14:tracePt t="25289" x="5570538" y="4097338"/>
          <p14:tracePt t="25290" x="5592763" y="4103688"/>
          <p14:tracePt t="25291" x="5603875" y="4103688"/>
          <p14:tracePt t="25292" x="5632450" y="4108450"/>
          <p14:tracePt t="25293" x="5654675" y="4108450"/>
          <p14:tracePt t="25294" x="5672138" y="4114800"/>
          <p14:tracePt t="25295" x="5694363" y="4121150"/>
          <p14:tracePt t="25296" x="5716588" y="4121150"/>
          <p14:tracePt t="25299" x="5789613" y="4125913"/>
          <p14:tracePt t="25300" x="5807075" y="4125913"/>
          <p14:tracePt t="25301" x="5834063" y="4132263"/>
          <p14:tracePt t="25302" x="5862638" y="4137025"/>
          <p14:tracePt t="25303" x="5884863" y="4143375"/>
          <p14:tracePt t="25304" x="5907088" y="4148138"/>
          <p14:tracePt t="25305" x="5930900" y="4148138"/>
          <p14:tracePt t="25306" x="5957888" y="4148138"/>
          <p14:tracePt t="25307" x="5986463" y="4154488"/>
          <p14:tracePt t="25308" x="6008688" y="4154488"/>
          <p14:tracePt t="25309" x="6042025" y="4159250"/>
          <p14:tracePt t="25310" x="6059488" y="4159250"/>
          <p14:tracePt t="25313" x="6121400" y="4165600"/>
          <p14:tracePt t="25313" x="6143625" y="4165600"/>
          <p14:tracePt t="25315" x="6172200" y="4170363"/>
          <p14:tracePt t="25315" x="6188075" y="4170363"/>
          <p14:tracePt t="25316" x="6216650" y="4170363"/>
          <p14:tracePt t="25317" x="6249988" y="4176713"/>
          <p14:tracePt t="25320" x="6307138" y="4181475"/>
          <p14:tracePt t="25320" x="6334125" y="4187825"/>
          <p14:tracePt t="25321" x="6357938" y="4194175"/>
          <p14:tracePt t="25322" x="6391275" y="4194175"/>
          <p14:tracePt t="25323" x="6419850" y="4198938"/>
          <p14:tracePt t="25324" x="6446838" y="4198938"/>
          <p14:tracePt t="25325" x="6481763" y="4205288"/>
          <p14:tracePt t="25326" x="6503988" y="4205288"/>
          <p14:tracePt t="25327" x="6530975" y="4210050"/>
          <p14:tracePt t="25328" x="6548438" y="4210050"/>
          <p14:tracePt t="25329" x="6592888" y="4210050"/>
          <p14:tracePt t="25330" x="6610350" y="4210050"/>
          <p14:tracePt t="25331" x="6643688" y="4216400"/>
          <p14:tracePt t="25334" x="6705600" y="4221163"/>
          <p14:tracePt t="25334" x="6734175" y="4221163"/>
          <p14:tracePt t="25335" x="6756400" y="4221163"/>
          <p14:tracePt t="25336" x="6784975" y="4227513"/>
          <p14:tracePt t="25337" x="6807200" y="4227513"/>
          <p14:tracePt t="25338" x="6829425" y="4227513"/>
          <p14:tracePt t="25339" x="6858000" y="4232275"/>
          <p14:tracePt t="25340" x="6891338" y="4232275"/>
          <p14:tracePt t="25341" x="6913563" y="4232275"/>
          <p14:tracePt t="25342" x="6935788" y="4238625"/>
          <p14:tracePt t="25343" x="6959600" y="4238625"/>
          <p14:tracePt t="25344" x="6986588" y="4243388"/>
          <p14:tracePt t="25345" x="7008813" y="4243388"/>
          <p14:tracePt t="25348" x="7048500" y="4249738"/>
          <p14:tracePt t="25348" x="7077075" y="4249738"/>
          <p14:tracePt t="25350" x="7099300" y="4249738"/>
          <p14:tracePt t="25350" x="7116763" y="4249738"/>
          <p14:tracePt t="25351" x="7150100" y="4249738"/>
          <p14:tracePt t="25352" x="7161213" y="4249738"/>
          <p14:tracePt t="25353" x="7183438" y="4249738"/>
          <p14:tracePt t="25354" x="7200900" y="4249738"/>
          <p14:tracePt t="25355" x="7223125" y="4249738"/>
          <p14:tracePt t="25356" x="7245350" y="4256088"/>
          <p14:tracePt t="25357" x="7262813" y="4256088"/>
          <p14:tracePt t="25358" x="7273925" y="4256088"/>
          <p14:tracePt t="25359" x="7296150" y="4256088"/>
          <p14:tracePt t="25362" x="7329488" y="4260850"/>
          <p14:tracePt t="25362" x="7340600" y="4260850"/>
          <p14:tracePt t="25363" x="7358063" y="4260850"/>
          <p14:tracePt t="25364" x="7369175" y="4260850"/>
          <p14:tracePt t="25365" x="7386638" y="4260850"/>
          <p14:tracePt t="25366" x="7402513" y="4260850"/>
          <p14:tracePt t="25368" x="7431088" y="4260850"/>
          <p14:tracePt t="25370" x="7448550" y="4260850"/>
          <p14:tracePt t="25370" x="7453313" y="4260850"/>
          <p14:tracePt t="25371" x="7470775" y="4260850"/>
          <p14:tracePt t="25372" x="7481888" y="4260850"/>
          <p14:tracePt t="25373" x="7497763" y="4260850"/>
          <p14:tracePt t="25374" x="7510463" y="4260850"/>
          <p14:tracePt t="25375" x="7521575" y="4260850"/>
          <p14:tracePt t="25376" x="7532688" y="4260850"/>
          <p14:tracePt t="25377" x="7548563" y="4260850"/>
          <p14:tracePt t="25378" x="7559675" y="4260850"/>
          <p14:tracePt t="25379" x="7566025" y="4260850"/>
          <p14:tracePt t="25380" x="7577138" y="4260850"/>
          <p14:tracePt t="25381" x="7588250" y="4260850"/>
          <p14:tracePt t="25382" x="7599363" y="4260850"/>
          <p14:tracePt t="25383" x="7616825" y="4260850"/>
          <p14:tracePt t="25384" x="7621588" y="4260850"/>
          <p14:tracePt t="25385" x="7632700" y="4260850"/>
          <p14:tracePt t="25386" x="7639050" y="4260850"/>
          <p14:tracePt t="25389" x="7667625" y="4249738"/>
          <p14:tracePt t="25390" x="7678738" y="4249738"/>
          <p14:tracePt t="25391" x="7689850" y="4249738"/>
          <p14:tracePt t="25392" x="7694613" y="4249738"/>
          <p14:tracePt t="25393" x="7700963" y="4249738"/>
          <p14:tracePt t="25394" x="7718425" y="4243388"/>
          <p14:tracePt t="25396" x="7729538" y="4243388"/>
          <p14:tracePt t="25397" x="7734300" y="4243388"/>
          <p14:tracePt t="25398" x="7745413" y="4238625"/>
          <p14:tracePt t="25399" x="7751763" y="4238625"/>
          <p14:tracePt t="25400" x="7756525" y="4232275"/>
          <p14:tracePt t="25403" x="7785100" y="4227513"/>
          <p14:tracePt t="25404" x="7791450" y="4227513"/>
          <p14:tracePt t="25405" x="7796213" y="4221163"/>
          <p14:tracePt t="25406" x="7802563" y="4221163"/>
          <p14:tracePt t="25407" x="7818438" y="4221163"/>
          <p14:tracePt t="25408" x="7818438" y="4216400"/>
          <p14:tracePt t="25409" x="7824788" y="4210050"/>
          <p14:tracePt t="25410" x="7835900" y="4210050"/>
          <p14:tracePt t="25411" x="7840663" y="4205288"/>
          <p14:tracePt t="25412" x="7847013" y="4205288"/>
          <p14:tracePt t="25413" x="7853363" y="4205288"/>
          <p14:tracePt t="25414" x="7858125" y="4198938"/>
          <p14:tracePt t="25417" x="7880350" y="4187825"/>
          <p14:tracePt t="25418" x="7886700" y="4187825"/>
          <p14:tracePt t="25419" x="7891463" y="4187825"/>
          <p14:tracePt t="25420" x="7897813" y="4176713"/>
          <p14:tracePt t="25421" x="7908925" y="4176713"/>
          <p14:tracePt t="25422" x="7913688" y="4170363"/>
          <p14:tracePt t="25423" x="7926388" y="4165600"/>
          <p14:tracePt t="25424" x="7931150" y="4165600"/>
          <p14:tracePt t="25425" x="7931150" y="4159250"/>
          <p14:tracePt t="25426" x="7942263" y="4154488"/>
          <p14:tracePt t="25427" x="7948613" y="4154488"/>
          <p14:tracePt t="25428" x="7959725" y="4143375"/>
          <p14:tracePt t="25431" x="7964488" y="4137025"/>
          <p14:tracePt t="25431" x="7975600" y="4132263"/>
          <p14:tracePt t="25432" x="7981950" y="4125913"/>
          <p14:tracePt t="25433" x="7986713" y="4121150"/>
          <p14:tracePt t="25434" x="7999413" y="4114800"/>
          <p14:tracePt t="25436" x="8010525" y="4108450"/>
          <p14:tracePt t="25437" x="8015288" y="4103688"/>
          <p14:tracePt t="25438" x="8021638" y="4097338"/>
          <p14:tracePt t="25439" x="8026400" y="4092575"/>
          <p14:tracePt t="25440" x="8032750" y="4086225"/>
          <p14:tracePt t="25441" x="8043863" y="4081463"/>
          <p14:tracePt t="25442" x="8043863" y="4075113"/>
          <p14:tracePt t="25445" x="8061325" y="4064000"/>
          <p14:tracePt t="25445" x="8066088" y="4052888"/>
          <p14:tracePt t="25446" x="8072438" y="4052888"/>
          <p14:tracePt t="25447" x="8077200" y="4048125"/>
          <p14:tracePt t="25448" x="8083550" y="4041775"/>
          <p14:tracePt t="25449" x="8088313" y="4030663"/>
          <p14:tracePt t="25452" x="8099425" y="4019550"/>
          <p14:tracePt t="25452" x="8105775" y="4013200"/>
          <p14:tracePt t="25453" x="8110538" y="4008438"/>
          <p14:tracePt t="25454" x="8116888" y="3997325"/>
          <p14:tracePt t="25455" x="8128000" y="3990975"/>
          <p14:tracePt t="25456" x="8128000" y="3986213"/>
          <p14:tracePt t="25457" x="8134350" y="3979863"/>
          <p14:tracePt t="25458" x="8139113" y="3968750"/>
          <p14:tracePt t="25459" x="8145463" y="3962400"/>
          <p14:tracePt t="25460" x="8145463" y="3951288"/>
          <p14:tracePt t="25461" x="8150225" y="3951288"/>
          <p14:tracePt t="25462" x="8156575" y="3946525"/>
          <p14:tracePt t="25463" x="8156575" y="3935413"/>
          <p14:tracePt t="25466" x="8167688" y="3917950"/>
          <p14:tracePt t="25466" x="8172450" y="3913188"/>
          <p14:tracePt t="25467" x="8178800" y="3900488"/>
          <p14:tracePt t="25468" x="8183563" y="3895725"/>
          <p14:tracePt t="25469" x="8183563" y="3884613"/>
          <p14:tracePt t="25470" x="8189913" y="3878263"/>
          <p14:tracePt t="25471" x="8194675" y="3873500"/>
          <p14:tracePt t="25472" x="8201025" y="3862388"/>
          <p14:tracePt t="25473" x="8201025" y="3856038"/>
          <p14:tracePt t="25474" x="8207375" y="3844925"/>
          <p14:tracePt t="25475" x="8212138" y="3838575"/>
          <p14:tracePt t="25476" x="8218488" y="3827463"/>
          <p14:tracePt t="25477" x="8218488" y="3822700"/>
          <p14:tracePt t="25480" x="8229600" y="3805238"/>
          <p14:tracePt t="25480" x="8229600" y="3800475"/>
          <p14:tracePt t="25481" x="8229600" y="3789363"/>
          <p14:tracePt t="25482" x="8229600" y="3783013"/>
          <p14:tracePt t="25483" x="8234363" y="3771900"/>
          <p14:tracePt t="25484" x="8240713" y="3760788"/>
          <p14:tracePt t="25487" x="8245475" y="3743325"/>
          <p14:tracePt t="25487" x="8245475" y="3738563"/>
          <p14:tracePt t="25488" x="8245475" y="3727450"/>
          <p14:tracePt t="25489" x="8251825" y="3721100"/>
          <p14:tracePt t="25490" x="8256588" y="3716338"/>
          <p14:tracePt t="25491" x="8256588" y="3705225"/>
          <p14:tracePt t="25493" x="8262938" y="3687763"/>
          <p14:tracePt t="25495" x="8262938" y="3676650"/>
          <p14:tracePt t="25495" x="8269288" y="3670300"/>
          <p14:tracePt t="25496" x="8269288" y="3659188"/>
          <p14:tracePt t="25497" x="8269288" y="3654425"/>
          <p14:tracePt t="25498" x="8274050" y="3643313"/>
          <p14:tracePt t="25500" x="8274050" y="3630613"/>
          <p14:tracePt t="25501" x="8280400" y="3619500"/>
          <p14:tracePt t="25502" x="8280400" y="3608388"/>
          <p14:tracePt t="25503" x="8280400" y="3603625"/>
          <p14:tracePt t="25504" x="8280400" y="3592513"/>
          <p14:tracePt t="25507" x="8280400" y="3563938"/>
          <p14:tracePt t="25508" x="8285163" y="3552825"/>
          <p14:tracePt t="25509" x="8285163" y="3541713"/>
          <p14:tracePt t="25510" x="8291513" y="3524250"/>
          <p14:tracePt t="25511" x="8291513" y="3513138"/>
          <p14:tracePt t="25514" x="8291513" y="3479800"/>
          <p14:tracePt t="25515" x="8291513" y="3473450"/>
          <p14:tracePt t="25516" x="8296275" y="3457575"/>
          <p14:tracePt t="25517" x="8296275" y="3440113"/>
          <p14:tracePt t="25518" x="8296275" y="3429000"/>
          <p14:tracePt t="25519" x="8296275" y="3417888"/>
          <p14:tracePt t="25520" x="8302625" y="3400425"/>
          <p14:tracePt t="25521" x="8302625" y="3389313"/>
          <p14:tracePt t="25522" x="8302625" y="3378200"/>
          <p14:tracePt t="25523" x="8302625" y="3362325"/>
          <p14:tracePt t="25524" x="8307388" y="3349625"/>
          <p14:tracePt t="25525" x="8307388" y="3333750"/>
          <p14:tracePt t="25528" x="8307388" y="3287713"/>
          <p14:tracePt t="25529" x="8307388" y="3282950"/>
          <p14:tracePt t="25530" x="8307388" y="3271838"/>
          <p14:tracePt t="25531" x="8307388" y="3254375"/>
          <p14:tracePt t="25532" x="8313738" y="3243263"/>
          <p14:tracePt t="25535" x="8313738" y="3203575"/>
          <p14:tracePt t="25537" x="8313738" y="3192463"/>
          <p14:tracePt t="25537" x="8313738" y="3181350"/>
          <p14:tracePt t="25538" x="8313738" y="3170238"/>
          <p14:tracePt t="25539" x="8313738" y="3165475"/>
          <p14:tracePt t="25542" x="8313738" y="3119438"/>
          <p14:tracePt t="25543" x="8313738" y="3114675"/>
          <p14:tracePt t="25544" x="8313738" y="3103563"/>
          <p14:tracePt t="25545" x="8313738" y="3092450"/>
          <p14:tracePt t="25546" x="8313738" y="3079750"/>
          <p14:tracePt t="25549" x="8307388" y="3052763"/>
          <p14:tracePt t="25550" x="8302625" y="3041650"/>
          <p14:tracePt t="25551" x="8302625" y="3030538"/>
          <p14:tracePt t="25552" x="8302625" y="3019425"/>
          <p14:tracePt t="25553" x="8302625" y="3006725"/>
          <p14:tracePt t="25554" x="8296275" y="3001963"/>
          <p14:tracePt t="25555" x="8296275" y="2990850"/>
          <p14:tracePt t="25556" x="8291513" y="2979738"/>
          <p14:tracePt t="25557" x="8291513" y="2968625"/>
          <p14:tracePt t="25558" x="8291513" y="2962275"/>
          <p14:tracePt t="25559" x="8285163" y="2944813"/>
          <p14:tracePt t="25560" x="8285163" y="2940050"/>
          <p14:tracePt t="25563" x="8280400" y="2922588"/>
          <p14:tracePt t="25564" x="8274050" y="2911475"/>
          <p14:tracePt t="25564" x="8269288" y="2906713"/>
          <p14:tracePt t="25565" x="8269288" y="2895600"/>
          <p14:tracePt t="25566" x="8262938" y="2884488"/>
          <p14:tracePt t="25567" x="8256588" y="2871788"/>
          <p14:tracePt t="25570" x="8251825" y="2855913"/>
          <p14:tracePt t="25570" x="8245475" y="2844800"/>
          <p14:tracePt t="25571" x="8240713" y="2833688"/>
          <p14:tracePt t="25572" x="8240713" y="2827338"/>
          <p14:tracePt t="25573" x="8234363" y="2816225"/>
          <p14:tracePt t="25574" x="8229600" y="2805113"/>
          <p14:tracePt t="25577" x="8223250" y="2787650"/>
          <p14:tracePt t="25577" x="8218488" y="2771775"/>
          <p14:tracePt t="25578" x="8212138" y="2765425"/>
          <p14:tracePt t="25579" x="8207375" y="2760663"/>
          <p14:tracePt t="25580" x="8201025" y="2749550"/>
          <p14:tracePt t="25581" x="8194675" y="2736850"/>
          <p14:tracePt t="25584" x="8183563" y="2720975"/>
          <p14:tracePt t="25584" x="8183563" y="2703513"/>
          <p14:tracePt t="25585" x="8172450" y="2698750"/>
          <p14:tracePt t="25586" x="8172450" y="2692400"/>
          <p14:tracePt t="25587" x="8167688" y="2676525"/>
          <p14:tracePt t="25588" x="8156575" y="2670175"/>
          <p14:tracePt t="25591" x="8145463" y="2647950"/>
          <p14:tracePt t="25591" x="8139113" y="2641600"/>
          <p14:tracePt t="25593" x="8134350" y="2619375"/>
          <p14:tracePt t="25594" x="8128000" y="2614613"/>
          <p14:tracePt t="25595" x="8121650" y="2608263"/>
          <p14:tracePt t="25598" x="8105775" y="2586038"/>
          <p14:tracePt t="25598" x="8099425" y="2579688"/>
          <p14:tracePt t="25599" x="8099425" y="2568575"/>
          <p14:tracePt t="25600" x="8094663" y="2563813"/>
          <p14:tracePt t="25601" x="8088313" y="2557463"/>
          <p14:tracePt t="25602" x="8077200" y="2546350"/>
          <p14:tracePt t="25603" x="8072438" y="2535238"/>
          <p14:tracePt t="25604" x="8066088" y="2528888"/>
          <p14:tracePt t="25605" x="8061325" y="2517775"/>
          <p14:tracePt t="25606" x="8061325" y="2513013"/>
          <p14:tracePt t="25607" x="8048625" y="2501900"/>
          <p14:tracePt t="25608" x="8043863" y="2490788"/>
          <p14:tracePt t="25609" x="8043863" y="2484438"/>
          <p14:tracePt t="25612" x="8032750" y="2466975"/>
          <p14:tracePt t="25612" x="8026400" y="2462213"/>
          <p14:tracePt t="25613" x="8015288" y="2444750"/>
          <p14:tracePt t="25614" x="8010525" y="2439988"/>
          <p14:tracePt t="25615" x="8004175" y="2433638"/>
          <p14:tracePt t="25616" x="7999413" y="2422525"/>
          <p14:tracePt t="25618" x="7986713" y="2406650"/>
          <p14:tracePt t="25619" x="7981950" y="2400300"/>
          <p14:tracePt t="25620" x="7975600" y="2389188"/>
          <p14:tracePt t="25621" x="7970838" y="2382838"/>
          <p14:tracePt t="25622" x="7964488" y="2371725"/>
          <p14:tracePt t="25623" x="7959725" y="2366963"/>
          <p14:tracePt t="25625" x="7948613" y="2344738"/>
          <p14:tracePt t="25626" x="7937500" y="2338388"/>
          <p14:tracePt t="25627" x="7931150" y="2327275"/>
          <p14:tracePt t="25628" x="7920038" y="2320925"/>
          <p14:tracePt t="25629" x="7920038" y="2309813"/>
          <p14:tracePt t="25630" x="7908925" y="2309813"/>
          <p14:tracePt t="25632" x="7891463" y="2293938"/>
          <p14:tracePt t="25633" x="7891463" y="2282825"/>
          <p14:tracePt t="25634" x="7875588" y="2271713"/>
          <p14:tracePt t="25636" x="7869238" y="2259013"/>
          <p14:tracePt t="25638" x="7864475" y="2247900"/>
          <p14:tracePt t="25638" x="7853363" y="2243138"/>
          <p14:tracePt t="25639" x="7847013" y="2232025"/>
          <p14:tracePt t="25640" x="7840663" y="2232025"/>
          <p14:tracePt t="25641" x="7835900" y="2220913"/>
          <p14:tracePt t="25642" x="7829550" y="2214563"/>
          <p14:tracePt t="25643" x="7818438" y="2203450"/>
          <p14:tracePt t="25644" x="7813675" y="2198688"/>
          <p14:tracePt t="25647" x="7802563" y="2181225"/>
          <p14:tracePt t="25647" x="7796213" y="2174875"/>
          <p14:tracePt t="25649" x="7773988" y="2159000"/>
          <p14:tracePt t="25650" x="7773988" y="2152650"/>
          <p14:tracePt t="25653" x="7751763" y="2130425"/>
          <p14:tracePt t="25654" x="7740650" y="2119313"/>
          <p14:tracePt t="25655" x="7734300" y="2108200"/>
          <p14:tracePt t="25656" x="7729538" y="2101850"/>
          <p14:tracePt t="25657" x="7718425" y="2097088"/>
          <p14:tracePt t="25660" x="7700963" y="2068513"/>
          <p14:tracePt t="25662" x="7694613" y="2063750"/>
          <p14:tracePt t="25662" x="7683500" y="2057400"/>
          <p14:tracePt t="25663" x="7678738" y="2046288"/>
          <p14:tracePt t="25664" x="7667625" y="2035175"/>
          <p14:tracePt t="25667" x="7650163" y="2012950"/>
          <p14:tracePt t="25669" x="7632700" y="1995488"/>
          <p14:tracePt t="25670" x="7621588" y="1984375"/>
          <p14:tracePt t="25671" x="7610475" y="1978025"/>
          <p14:tracePt t="25674" x="7594600" y="1962150"/>
          <p14:tracePt t="25674" x="7588250" y="1955800"/>
          <p14:tracePt t="25675" x="7577138" y="1944688"/>
          <p14:tracePt t="25676" x="7570788" y="1939925"/>
          <p14:tracePt t="25677" x="7566025" y="1928813"/>
          <p14:tracePt t="25678" x="7554913" y="1922463"/>
          <p14:tracePt t="25681" x="7532688" y="1893888"/>
          <p14:tracePt t="25683" x="7504113" y="1878013"/>
          <p14:tracePt t="25684" x="7504113" y="1866900"/>
          <p14:tracePt t="25685" x="7486650" y="1860550"/>
          <p14:tracePt t="25686" x="7481888" y="1849438"/>
          <p14:tracePt t="25687" x="7470775" y="1843088"/>
          <p14:tracePt t="25688" x="7459663" y="1838325"/>
          <p14:tracePt t="25689" x="7453313" y="1827213"/>
          <p14:tracePt t="25690" x="7442200" y="1820863"/>
          <p14:tracePt t="25691" x="7431088" y="1809750"/>
          <p14:tracePt t="25692" x="7419975" y="1804988"/>
          <p14:tracePt t="25694" x="7391400" y="1787525"/>
          <p14:tracePt t="25695" x="7386638" y="1776413"/>
          <p14:tracePt t="25696" x="7380288" y="1776413"/>
          <p14:tracePt t="25697" x="7362825" y="1765300"/>
          <p14:tracePt t="25698" x="7351713" y="1754188"/>
          <p14:tracePt t="25699" x="7346950" y="1747838"/>
          <p14:tracePt t="25702" x="7324725" y="1725613"/>
          <p14:tracePt t="25702" x="7313613" y="1725613"/>
          <p14:tracePt t="25703" x="7296150" y="1714500"/>
          <p14:tracePt t="25704" x="7285038" y="1708150"/>
          <p14:tracePt t="25705" x="7278688" y="1703388"/>
          <p14:tracePt t="25706" x="7267575" y="1692275"/>
          <p14:tracePt t="25708" x="7245350" y="1681163"/>
          <p14:tracePt t="25709" x="7234238" y="1674813"/>
          <p14:tracePt t="25710" x="7223125" y="1670050"/>
          <p14:tracePt t="25711" x="7216775" y="1663700"/>
          <p14:tracePt t="25712" x="7205663" y="1652588"/>
          <p14:tracePt t="25713" x="7194550" y="1652588"/>
          <p14:tracePt t="25715" x="7178675" y="1635125"/>
          <p14:tracePt t="25716" x="7167563" y="1630363"/>
          <p14:tracePt t="25717" x="7154863" y="1624013"/>
          <p14:tracePt t="25718" x="7150100" y="1619250"/>
          <p14:tracePt t="25719" x="7138988" y="1612900"/>
          <p14:tracePt t="25720" x="7127875" y="1608138"/>
          <p14:tracePt t="25721" x="7121525" y="1601788"/>
          <p14:tracePt t="25722" x="7110413" y="1597025"/>
          <p14:tracePt t="25723" x="7105650" y="1590675"/>
          <p14:tracePt t="25724" x="7092950" y="1585913"/>
          <p14:tracePt t="25725" x="7088188" y="1585913"/>
          <p14:tracePt t="25726" x="7077075" y="1573213"/>
          <p14:tracePt t="25727" x="7070725" y="1573213"/>
          <p14:tracePt t="25730" x="7054850" y="1557338"/>
          <p14:tracePt t="25731" x="7032625" y="1550988"/>
          <p14:tracePt t="25732" x="7026275" y="1546225"/>
          <p14:tracePt t="25733" x="7019925" y="1539875"/>
          <p14:tracePt t="25734" x="7015163" y="1535113"/>
          <p14:tracePt t="25736" x="6997700" y="1528763"/>
          <p14:tracePt t="25737" x="6986588" y="1524000"/>
          <p14:tracePt t="25739" x="6981825" y="1517650"/>
          <p14:tracePt t="25739" x="6975475" y="1512888"/>
          <p14:tracePt t="25740" x="6964363" y="1512888"/>
          <p14:tracePt t="25741" x="6964363" y="1506538"/>
          <p14:tracePt t="25743" x="6946900" y="1500188"/>
          <p14:tracePt t="25744" x="6942138" y="1495425"/>
          <p14:tracePt t="25745" x="6935788" y="1495425"/>
          <p14:tracePt t="25746" x="6924675" y="1489075"/>
          <p14:tracePt t="25747" x="6919913" y="1484313"/>
          <p14:tracePt t="25748" x="6913563" y="1484313"/>
          <p14:tracePt t="25751" x="6897688" y="1473200"/>
          <p14:tracePt t="25751" x="6891338" y="1473200"/>
          <p14:tracePt t="25752" x="6880225" y="1466850"/>
          <p14:tracePt t="25753" x="6873875" y="1466850"/>
          <p14:tracePt t="25754" x="6869113" y="1462088"/>
          <p14:tracePt t="25755" x="6851650" y="1455738"/>
          <p14:tracePt t="25757" x="6846888" y="1450975"/>
          <p14:tracePt t="25758" x="6835775" y="1450975"/>
          <p14:tracePt t="25759" x="6829425" y="1444625"/>
          <p14:tracePt t="25760" x="6818313" y="1438275"/>
          <p14:tracePt t="25761" x="6811963" y="1438275"/>
          <p14:tracePt t="25762" x="6811963" y="1433513"/>
          <p14:tracePt t="25764" x="6796088" y="1427163"/>
          <p14:tracePt t="25766" x="6789738" y="1427163"/>
          <p14:tracePt t="25766" x="6778625" y="1422400"/>
          <p14:tracePt t="25767" x="6773863" y="1422400"/>
          <p14:tracePt t="25768" x="6767513" y="1422400"/>
          <p14:tracePt t="25769" x="6762750" y="1416050"/>
          <p14:tracePt t="25770" x="6756400" y="1416050"/>
          <p14:tracePt t="25771" x="6751638" y="1416050"/>
          <p14:tracePt t="25772" x="6738938" y="1411288"/>
          <p14:tracePt t="25773" x="6734175" y="1404938"/>
          <p14:tracePt t="25774" x="6727825" y="1404938"/>
          <p14:tracePt t="25775" x="6716713" y="1404938"/>
          <p14:tracePt t="25778" x="6700838" y="1393825"/>
          <p14:tracePt t="25780" x="6694488" y="1393825"/>
          <p14:tracePt t="25780" x="6689725" y="1393825"/>
          <p14:tracePt t="25781" x="6683375" y="1393825"/>
          <p14:tracePt t="25782" x="6672263" y="1389063"/>
          <p14:tracePt t="25785" x="6654800" y="1389063"/>
          <p14:tracePt t="25787" x="6650038" y="1389063"/>
          <p14:tracePt t="25787" x="6638925" y="1382713"/>
          <p14:tracePt t="25788" x="6632575" y="1382713"/>
          <p14:tracePt t="25789" x="6627813" y="1377950"/>
          <p14:tracePt t="25792" x="6604000" y="1377950"/>
          <p14:tracePt t="25793" x="6599238" y="1377950"/>
          <p14:tracePt t="25794" x="6592888" y="1371600"/>
          <p14:tracePt t="25795" x="6588125" y="1371600"/>
          <p14:tracePt t="25796" x="6577013" y="1365250"/>
          <p14:tracePt t="25799" x="6554788" y="1365250"/>
          <p14:tracePt t="25801" x="6548438" y="1365250"/>
          <p14:tracePt t="25802" x="6530975" y="1360488"/>
          <p14:tracePt t="25803" x="6526213" y="1360488"/>
          <p14:tracePt t="25805" x="6515100" y="1354138"/>
          <p14:tracePt t="25806" x="6508750" y="1354138"/>
          <p14:tracePt t="25807" x="6503988" y="1354138"/>
          <p14:tracePt t="25808" x="6497638" y="1354138"/>
          <p14:tracePt t="25809" x="6486525" y="1349375"/>
          <p14:tracePt t="25810" x="6481763" y="1349375"/>
          <p14:tracePt t="25813" x="6464300" y="1349375"/>
          <p14:tracePt t="25814" x="6453188" y="1349375"/>
          <p14:tracePt t="25815" x="6446838" y="1349375"/>
          <p14:tracePt t="25816" x="6442075" y="1349375"/>
          <p14:tracePt t="25817" x="6435725" y="1343025"/>
          <p14:tracePt t="25820" x="6408738" y="1343025"/>
          <p14:tracePt t="25821" x="6402388" y="1343025"/>
          <p14:tracePt t="25822" x="6396038" y="1343025"/>
          <p14:tracePt t="25823" x="6391275" y="1343025"/>
          <p14:tracePt t="25824" x="6384925" y="1343025"/>
          <p14:tracePt t="25826" x="6373813" y="1343025"/>
          <p14:tracePt t="25827" x="6369050" y="1343025"/>
          <p14:tracePt t="25828" x="6357938" y="1338263"/>
          <p14:tracePt t="25829" x="6351588" y="1338263"/>
          <p14:tracePt t="25830" x="6340475" y="1331913"/>
          <p14:tracePt t="25831" x="6329363" y="1331913"/>
          <p14:tracePt t="25833" x="6311900" y="1331913"/>
          <p14:tracePt t="25834" x="6307138" y="1331913"/>
          <p14:tracePt t="25835" x="6296025" y="1331913"/>
          <p14:tracePt t="25836" x="6289675" y="1331913"/>
          <p14:tracePt t="25837" x="6278563" y="1331913"/>
          <p14:tracePt t="25838" x="6273800" y="1331913"/>
          <p14:tracePt t="25841" x="6249988" y="1327150"/>
          <p14:tracePt t="25841" x="6245225" y="1327150"/>
          <p14:tracePt t="25842" x="6234113" y="1327150"/>
          <p14:tracePt t="25843" x="6227763" y="1327150"/>
          <p14:tracePt t="25844" x="6211888" y="1327150"/>
          <p14:tracePt t="25845" x="6200775" y="1327150"/>
          <p14:tracePt t="25847" x="6183313" y="1327150"/>
          <p14:tracePt t="25848" x="6176963" y="1327150"/>
          <p14:tracePt t="25849" x="6165850" y="1327150"/>
          <p14:tracePt t="25850" x="6161088" y="1327150"/>
          <p14:tracePt t="25851" x="6149975" y="1327150"/>
          <p14:tracePt t="25852" x="6138863" y="1327150"/>
          <p14:tracePt t="25853" x="6132513" y="1327150"/>
          <p14:tracePt t="25854" x="6121400" y="1327150"/>
          <p14:tracePt t="25855" x="6115050" y="1327150"/>
          <p14:tracePt t="25856" x="6103938" y="1327150"/>
          <p14:tracePt t="25857" x="6099175" y="1327150"/>
          <p14:tracePt t="25858" x="6081713" y="1327150"/>
          <p14:tracePt t="25859" x="6076950" y="1327150"/>
          <p14:tracePt t="25861" x="6059488" y="1327150"/>
          <p14:tracePt t="25862" x="6048375" y="1327150"/>
          <p14:tracePt t="25863" x="6042025" y="1327150"/>
          <p14:tracePt t="25864" x="6037263" y="1327150"/>
          <p14:tracePt t="25865" x="6030913" y="1327150"/>
          <p14:tracePt t="25869" x="6008688" y="1327150"/>
          <p14:tracePt t="25870" x="5986463" y="1327150"/>
          <p14:tracePt t="25871" x="5980113" y="1327150"/>
          <p14:tracePt t="25872" x="5975350" y="1327150"/>
          <p14:tracePt t="25873" x="5964238" y="1327150"/>
          <p14:tracePt t="25875" x="5957888" y="1327150"/>
          <p14:tracePt t="25876" x="5946775" y="1331913"/>
          <p14:tracePt t="25877" x="5942013" y="1331913"/>
          <p14:tracePt t="25878" x="5935663" y="1331913"/>
          <p14:tracePt t="25879" x="5924550" y="1331913"/>
          <p14:tracePt t="25880" x="5918200" y="1331913"/>
          <p14:tracePt t="25882" x="5907088" y="1331913"/>
          <p14:tracePt t="25883" x="5902325" y="1331913"/>
          <p14:tracePt t="25884" x="5895975" y="1331913"/>
          <p14:tracePt t="25885" x="5884863" y="1331913"/>
          <p14:tracePt t="25886" x="5880100" y="1331913"/>
          <p14:tracePt t="25887" x="5873750" y="1331913"/>
          <p14:tracePt t="25888" x="5868988" y="1338263"/>
          <p14:tracePt t="25889" x="5857875" y="1338263"/>
          <p14:tracePt t="25891" x="5851525" y="1338263"/>
          <p14:tracePt t="25892" x="5840413" y="1343025"/>
          <p14:tracePt t="25893" x="5834063" y="1343025"/>
          <p14:tracePt t="25894" x="5829300" y="1343025"/>
          <p14:tracePt t="25896" x="5811838" y="1343025"/>
          <p14:tracePt t="25897" x="5807075" y="1343025"/>
          <p14:tracePt t="25898" x="5795963" y="1349375"/>
          <p14:tracePt t="25899" x="5789613" y="1349375"/>
          <p14:tracePt t="25900" x="5783263" y="1349375"/>
          <p14:tracePt t="25903" x="5767388" y="1354138"/>
          <p14:tracePt t="25905" x="5756275" y="1354138"/>
          <p14:tracePt t="25905" x="5749925" y="1354138"/>
          <p14:tracePt t="25906" x="5745163" y="1354138"/>
          <p14:tracePt t="25907" x="5734050" y="1360488"/>
          <p14:tracePt t="25908" x="5727700" y="1360488"/>
          <p14:tracePt t="25911" x="5716588" y="1365250"/>
          <p14:tracePt t="25912" x="5705475" y="1365250"/>
          <p14:tracePt t="25913" x="5694363" y="1371600"/>
          <p14:tracePt t="25917" x="5676900" y="1377950"/>
          <p14:tracePt t="25918" x="5672138" y="1377950"/>
          <p14:tracePt t="25919" x="5665788" y="1377950"/>
          <p14:tracePt t="25920" x="5661025" y="1377950"/>
          <p14:tracePt t="25921" x="5649913" y="1382713"/>
          <p14:tracePt t="25924" x="5643563" y="1389063"/>
          <p14:tracePt t="25924" x="5637213" y="1389063"/>
          <p14:tracePt t="25925" x="5632450" y="1389063"/>
          <p14:tracePt t="25926" x="5626100" y="1393825"/>
          <p14:tracePt t="25928" x="5621338" y="1393825"/>
          <p14:tracePt t="25931" x="5603875" y="1404938"/>
          <p14:tracePt t="25933" x="5599113" y="1404938"/>
          <p14:tracePt t="25934" x="5592763" y="1411288"/>
          <p14:tracePt t="25935" x="5588000" y="1411288"/>
          <p14:tracePt t="25937" x="5575300" y="1416050"/>
          <p14:tracePt t="25938" x="5575300" y="1422400"/>
          <p14:tracePt t="25939" x="5570538" y="1422400"/>
          <p14:tracePt t="25940" x="5564188" y="1422400"/>
          <p14:tracePt t="25941" x="5564188" y="1427163"/>
          <p14:tracePt t="25942" x="5559425" y="1427163"/>
          <p14:tracePt t="25945" x="5553075" y="1433513"/>
          <p14:tracePt t="25945" x="5548313" y="1438275"/>
          <p14:tracePt t="25946" x="5541963" y="1438275"/>
          <p14:tracePt t="25947" x="5537200" y="1444625"/>
          <p14:tracePt t="25949" x="5526088" y="1444625"/>
          <p14:tracePt t="25952" x="5519738" y="1455738"/>
          <p14:tracePt t="25952" x="5519738" y="1462088"/>
          <p14:tracePt t="25953" x="5514975" y="1462088"/>
          <p14:tracePt t="25954" x="5508625" y="1466850"/>
          <p14:tracePt t="25956" x="5502275" y="1473200"/>
          <p14:tracePt t="25959" x="5491163" y="1484313"/>
          <p14:tracePt t="25960" x="5491163" y="1489075"/>
          <p14:tracePt t="25961" x="5486400" y="1495425"/>
          <p14:tracePt t="25963" x="5480050" y="1500188"/>
          <p14:tracePt t="25966" x="5464175" y="1517650"/>
          <p14:tracePt t="25968" x="5464175" y="1524000"/>
          <p14:tracePt t="25969" x="5457825" y="1528763"/>
          <p14:tracePt t="25970" x="5453063" y="1535113"/>
          <p14:tracePt t="25971" x="5446713" y="1535113"/>
          <p14:tracePt t="25972" x="5446713" y="1546225"/>
          <p14:tracePt t="25973" x="5440363" y="1546225"/>
          <p14:tracePt t="25974" x="5440363" y="1550988"/>
          <p14:tracePt t="25975" x="5435600" y="1557338"/>
          <p14:tracePt t="25976" x="5429250" y="1562100"/>
          <p14:tracePt t="25977" x="5429250" y="1568450"/>
          <p14:tracePt t="25980" x="5418138" y="1579563"/>
          <p14:tracePt t="25982" x="5413375" y="1597025"/>
          <p14:tracePt t="25983" x="5407025" y="1601788"/>
          <p14:tracePt t="25984" x="5402263" y="1608138"/>
          <p14:tracePt t="25986" x="5395913" y="1624013"/>
          <p14:tracePt t="25987" x="5391150" y="1630363"/>
          <p14:tracePt t="25988" x="5391150" y="1635125"/>
          <p14:tracePt t="25990" x="5380038" y="1641475"/>
          <p14:tracePt t="25991" x="5380038" y="1652588"/>
          <p14:tracePt t="25994" x="5373688" y="1663700"/>
          <p14:tracePt t="25995" x="5367338" y="1674813"/>
          <p14:tracePt t="25996" x="5362575" y="1685925"/>
          <p14:tracePt t="25998" x="5362575" y="1697038"/>
          <p14:tracePt t="26000" x="5351463" y="1708150"/>
          <p14:tracePt t="26001" x="5345113" y="1720850"/>
          <p14:tracePt t="26002" x="5345113" y="1725613"/>
          <p14:tracePt t="26003" x="5340350" y="1731963"/>
          <p14:tracePt t="26004" x="5340350" y="1743075"/>
          <p14:tracePt t="26007" x="5334000" y="1758950"/>
          <p14:tracePt t="26008" x="5329238" y="1770063"/>
          <p14:tracePt t="26009" x="5329238" y="1776413"/>
          <p14:tracePt t="26010" x="5322888" y="1787525"/>
          <p14:tracePt t="26011" x="5322888" y="1793875"/>
          <p14:tracePt t="26012" x="5318125" y="1798638"/>
          <p14:tracePt t="26014" x="5318125" y="1816100"/>
          <p14:tracePt t="26016" x="5311775" y="1831975"/>
          <p14:tracePt t="26017" x="5307013" y="1838325"/>
          <p14:tracePt t="26018" x="5307013" y="1849438"/>
          <p14:tracePt t="26019" x="5307013" y="1855788"/>
          <p14:tracePt t="26020" x="5300663" y="1866900"/>
          <p14:tracePt t="26022" x="5300663" y="1871663"/>
          <p14:tracePt t="26023" x="5294313" y="1882775"/>
          <p14:tracePt t="26024" x="5294313" y="1893888"/>
          <p14:tracePt t="26025" x="5294313" y="1900238"/>
          <p14:tracePt t="26026" x="5289550" y="1911350"/>
          <p14:tracePt t="26028" x="5283200" y="1928813"/>
          <p14:tracePt t="26030" x="5283200" y="1944688"/>
          <p14:tracePt t="26031" x="5278438" y="1955800"/>
          <p14:tracePt t="26032" x="5278438" y="1962150"/>
          <p14:tracePt t="26036" x="5278438" y="1990725"/>
          <p14:tracePt t="26036" x="5278438" y="2001838"/>
          <p14:tracePt t="26038" x="5278438" y="2012950"/>
          <p14:tracePt t="26039" x="5278438" y="2024063"/>
          <p14:tracePt t="26042" x="5272088" y="2051050"/>
          <p14:tracePt t="26043" x="5272088" y="2063750"/>
          <p14:tracePt t="26044" x="5272088" y="2068513"/>
          <p14:tracePt t="26045" x="5272088" y="2074863"/>
          <p14:tracePt t="26046" x="5272088" y="2085975"/>
          <p14:tracePt t="26049" x="5272088" y="2112963"/>
          <p14:tracePt t="26050" x="5272088" y="2124075"/>
          <p14:tracePt t="26051" x="5272088" y="2130425"/>
          <p14:tracePt t="26052" x="5272088" y="2147888"/>
          <p14:tracePt t="26053" x="5272088" y="2152650"/>
          <p14:tracePt t="26054" x="5272088" y="2159000"/>
          <p14:tracePt t="26055" x="5272088" y="2170113"/>
          <p14:tracePt t="26056" x="5272088" y="2181225"/>
          <p14:tracePt t="26057" x="5272088" y="2185988"/>
          <p14:tracePt t="26058" x="5272088" y="2198688"/>
          <p14:tracePt t="26059" x="5272088" y="2203450"/>
          <p14:tracePt t="26060" x="5272088" y="2214563"/>
          <p14:tracePt t="26063" x="5272088" y="2236788"/>
          <p14:tracePt t="26064" x="5272088" y="2243138"/>
          <p14:tracePt t="26065" x="5272088" y="2254250"/>
          <p14:tracePt t="26066" x="5272088" y="2265363"/>
          <p14:tracePt t="26067" x="5272088" y="2271713"/>
          <p14:tracePt t="26070" x="5272088" y="2298700"/>
          <p14:tracePt t="26071" x="5272088" y="2305050"/>
          <p14:tracePt t="26072" x="5272088" y="2316163"/>
          <p14:tracePt t="26073" x="5272088" y="2320925"/>
          <p14:tracePt t="26074" x="5272088" y="2327275"/>
          <p14:tracePt t="26077" x="5272088" y="2344738"/>
          <p14:tracePt t="26077" x="5272088" y="2355850"/>
          <p14:tracePt t="26079" x="5272088" y="2366963"/>
          <p14:tracePt t="26080" x="5272088" y="2378075"/>
          <p14:tracePt t="26081" x="5278438" y="2378075"/>
          <p14:tracePt t="26083" x="5278438" y="2393950"/>
          <p14:tracePt t="26084" x="5278438" y="2400300"/>
          <p14:tracePt t="26085" x="5278438" y="2406650"/>
          <p14:tracePt t="26086" x="5283200" y="2417763"/>
          <p14:tracePt t="26087" x="5283200" y="2422525"/>
          <p14:tracePt t="26091" x="5283200" y="2439988"/>
          <p14:tracePt t="26092" x="5283200" y="2444750"/>
          <p14:tracePt t="26092" x="5283200" y="2451100"/>
          <p14:tracePt t="26093" x="5283200" y="2455863"/>
          <p14:tracePt t="26094" x="5289550" y="2462213"/>
          <p14:tracePt t="26095" x="5289550" y="2466975"/>
          <p14:tracePt t="26097" x="5289550" y="2479675"/>
          <p14:tracePt t="26098" x="5289550" y="2484438"/>
          <p14:tracePt t="26100" x="5289550" y="2495550"/>
          <p14:tracePt t="26102" x="5289550" y="2501900"/>
          <p14:tracePt t="26103" x="5294313" y="2506663"/>
          <p14:tracePt t="26104" x="5300663" y="2513013"/>
          <p14:tracePt t="26105" x="5300663" y="2517775"/>
          <p14:tracePt t="26106" x="5300663" y="2524125"/>
          <p14:tracePt t="26107" x="5300663" y="2528888"/>
          <p14:tracePt t="26109" x="5300663" y="2535238"/>
          <p14:tracePt t="26112" x="5307013" y="2546350"/>
          <p14:tracePt t="26113" x="5307013" y="2552700"/>
          <p14:tracePt t="26114" x="5307013" y="2557463"/>
          <p14:tracePt t="26116" x="5307013" y="2563813"/>
          <p14:tracePt t="26119" x="5311775" y="2568575"/>
          <p14:tracePt t="26120" x="5311775" y="2574925"/>
          <p14:tracePt t="26121" x="5318125" y="2579688"/>
          <p14:tracePt t="26123" x="5318125" y="2586038"/>
          <p14:tracePt t="26125" x="5318125" y="2597150"/>
          <p14:tracePt t="26126" x="5322888" y="2597150"/>
          <p14:tracePt t="26127" x="5322888" y="2601913"/>
          <p14:tracePt t="26129" x="5322888" y="2608263"/>
          <p14:tracePt t="26130" x="5322888" y="2614613"/>
          <p14:tracePt t="26132" x="5329238" y="2619375"/>
          <p14:tracePt t="26133" x="5329238" y="2625725"/>
          <p14:tracePt t="26135" x="5329238" y="2630488"/>
          <p14:tracePt t="26136" x="5334000" y="2636838"/>
          <p14:tracePt t="26137" x="5334000" y="2641600"/>
          <p14:tracePt t="26138" x="5340350" y="2641600"/>
          <p14:tracePt t="26140" x="5340350" y="2647950"/>
          <p14:tracePt t="26142" x="5340350" y="2652713"/>
          <p14:tracePt t="26143" x="5345113" y="2659063"/>
          <p14:tracePt t="26146" x="5345113" y="2670175"/>
          <p14:tracePt t="26148" x="5351463" y="2670175"/>
          <p14:tracePt t="26149" x="5351463" y="2681288"/>
          <p14:tracePt t="26150" x="5356225" y="2681288"/>
          <p14:tracePt t="26151" x="5356225" y="2687638"/>
          <p14:tracePt t="26153" x="5362575" y="2692400"/>
          <p14:tracePt t="26154" x="5362575" y="2698750"/>
          <p14:tracePt t="26155" x="5367338" y="2698750"/>
          <p14:tracePt t="26156" x="5367338" y="2703513"/>
          <p14:tracePt t="26157" x="5367338" y="2709863"/>
          <p14:tracePt t="26160" x="5380038" y="2720975"/>
          <p14:tracePt t="26161" x="5384800" y="2720975"/>
          <p14:tracePt t="26162" x="5384800" y="2725738"/>
          <p14:tracePt t="26163" x="5384800" y="2732088"/>
          <p14:tracePt t="26164" x="5384800" y="2736850"/>
          <p14:tracePt t="26167" x="5395913" y="2743200"/>
          <p14:tracePt t="26168" x="5395913" y="2749550"/>
          <p14:tracePt t="26169" x="5402263" y="2754313"/>
          <p14:tracePt t="26170" x="5402263" y="2760663"/>
          <p14:tracePt t="26174" x="5407025" y="2771775"/>
          <p14:tracePt t="26175" x="5413375" y="2776538"/>
          <p14:tracePt t="26176" x="5418138" y="2782888"/>
          <p14:tracePt t="26178" x="5424488" y="2787650"/>
          <p14:tracePt t="26181" x="5429250" y="2798763"/>
          <p14:tracePt t="26183" x="5435600" y="2805113"/>
          <p14:tracePt t="26184" x="5435600" y="2809875"/>
          <p14:tracePt t="26185" x="5440363" y="2816225"/>
          <p14:tracePt t="26186" x="5446713" y="2816225"/>
          <p14:tracePt t="26188" x="5453063" y="2822575"/>
          <p14:tracePt t="26189" x="5453063" y="2827338"/>
          <p14:tracePt t="26191" x="5457825" y="2827338"/>
          <p14:tracePt t="26192" x="5457825" y="2833688"/>
          <p14:tracePt t="26195" x="5468938" y="2838450"/>
          <p14:tracePt t="26196" x="5475288" y="2844800"/>
          <p14:tracePt t="26197" x="5475288" y="2849563"/>
          <p14:tracePt t="26198" x="5475288" y="2855913"/>
          <p14:tracePt t="26199" x="5480050" y="2855913"/>
          <p14:tracePt t="26202" x="5486400" y="2860675"/>
          <p14:tracePt t="26202" x="5491163" y="2860675"/>
          <p14:tracePt t="26203" x="5491163" y="2867025"/>
          <p14:tracePt t="26204" x="5497513" y="2867025"/>
          <p14:tracePt t="26206" x="5497513" y="2871788"/>
          <p14:tracePt t="26209" x="5508625" y="2878138"/>
          <p14:tracePt t="26209" x="5514975" y="2878138"/>
          <p14:tracePt t="26211" x="5514975" y="2884488"/>
          <p14:tracePt t="26212" x="5519738" y="2884488"/>
          <p14:tracePt t="26213" x="5519738" y="2889250"/>
          <p14:tracePt t="26215" x="5530850" y="2889250"/>
          <p14:tracePt t="26217" x="5530850" y="2900363"/>
          <p14:tracePt t="26218" x="5537200" y="2900363"/>
          <p14:tracePt t="26219" x="5541963" y="2900363"/>
          <p14:tracePt t="26220" x="5548313" y="2900363"/>
          <p14:tracePt t="26221" x="5548313" y="2906713"/>
          <p14:tracePt t="26222" x="5553075" y="2906713"/>
          <p14:tracePt t="26225" x="5564188" y="2911475"/>
          <p14:tracePt t="26226" x="5564188" y="2917825"/>
          <p14:tracePt t="26230" x="5570538" y="2917825"/>
          <p14:tracePt t="26231" x="5575300" y="2922588"/>
          <p14:tracePt t="26232" x="5581650" y="2922588"/>
          <p14:tracePt t="26233" x="5588000" y="2922588"/>
          <p14:tracePt t="26234" x="5588000" y="2928938"/>
          <p14:tracePt t="26236" x="5592763" y="2928938"/>
          <p14:tracePt t="26238" x="5599113" y="2928938"/>
          <p14:tracePt t="26239" x="5603875" y="2933700"/>
          <p14:tracePt t="26241" x="5610225" y="2933700"/>
          <p14:tracePt t="26244" x="5614988" y="2940050"/>
          <p14:tracePt t="26245" x="5621338" y="2944813"/>
          <p14:tracePt t="26246" x="5626100" y="2944813"/>
          <p14:tracePt t="26248" x="5632450" y="2944813"/>
          <p14:tracePt t="26251" x="5637213" y="2944813"/>
          <p14:tracePt t="26252" x="5643563" y="2951163"/>
          <p14:tracePt t="26253" x="5649913" y="2951163"/>
          <p14:tracePt t="26255" x="5654675" y="2951163"/>
          <p14:tracePt t="26257" x="5654675" y="2957513"/>
          <p14:tracePt t="26258" x="5665788" y="2957513"/>
          <p14:tracePt t="26260" x="5672138" y="2957513"/>
          <p14:tracePt t="26262" x="5676900" y="2962275"/>
          <p14:tracePt t="26265" x="5683250" y="2962275"/>
          <p14:tracePt t="26266" x="5688013" y="2962275"/>
          <p14:tracePt t="26267" x="5694363" y="2962275"/>
          <p14:tracePt t="26269" x="5705475" y="2962275"/>
          <p14:tracePt t="26271" x="5710238" y="2968625"/>
          <p14:tracePt t="26273" x="5716588" y="2968625"/>
          <p14:tracePt t="26275" x="5727700" y="2968625"/>
          <p14:tracePt t="26278" x="5734050" y="2968625"/>
          <p14:tracePt t="26280" x="5738813" y="2973388"/>
          <p14:tracePt t="26280" x="5745163" y="2973388"/>
          <p14:tracePt t="26281" x="5749925" y="2973388"/>
          <p14:tracePt t="26285" x="5767388" y="2973388"/>
          <p14:tracePt t="26287" x="5772150" y="2973388"/>
          <p14:tracePt t="26288" x="5778500" y="2973388"/>
          <p14:tracePt t="26289" x="5783263" y="2979738"/>
          <p14:tracePt t="26292" x="5795963" y="2979738"/>
          <p14:tracePt t="26293" x="5800725" y="2984500"/>
          <p14:tracePt t="26294" x="5807075" y="2984500"/>
          <p14:tracePt t="26296" x="5811838" y="2984500"/>
          <p14:tracePt t="26299" x="5829300" y="2984500"/>
          <p14:tracePt t="26300" x="5834063" y="2984500"/>
          <p14:tracePt t="26301" x="5840413" y="2984500"/>
          <p14:tracePt t="26303" x="5845175" y="2990850"/>
          <p14:tracePt t="26304" x="5851525" y="2990850"/>
          <p14:tracePt t="26305" x="5857875" y="2990850"/>
          <p14:tracePt t="26307" x="5862638" y="2990850"/>
          <p14:tracePt t="26308" x="5873750" y="2990850"/>
          <p14:tracePt t="26310" x="5880100" y="2990850"/>
          <p14:tracePt t="26313" x="5891213" y="2995613"/>
          <p14:tracePt t="26314" x="5895975" y="2995613"/>
          <p14:tracePt t="26315" x="5902325" y="2995613"/>
          <p14:tracePt t="26317" x="5907088" y="3001963"/>
          <p14:tracePt t="26321" x="5918200" y="3001963"/>
          <p14:tracePt t="26322" x="5930900" y="3001963"/>
          <p14:tracePt t="26324" x="5935663" y="3001963"/>
          <p14:tracePt t="26327" x="5946775" y="3001963"/>
          <p14:tracePt t="26328" x="5953125" y="3001963"/>
          <p14:tracePt t="26330" x="5957888" y="3001963"/>
          <p14:tracePt t="26334" x="5969000" y="3006725"/>
          <p14:tracePt t="26335" x="5975350" y="3006725"/>
          <p14:tracePt t="26338" x="5986463" y="3006725"/>
          <p14:tracePt t="26342" x="5991225" y="3006725"/>
          <p14:tracePt t="26343" x="5997575" y="3006725"/>
          <p14:tracePt t="26347" x="6003925" y="3006725"/>
          <p14:tracePt t="26349" x="6008688" y="3006725"/>
          <p14:tracePt t="26350" x="6015038" y="3006725"/>
          <p14:tracePt t="26354" x="6019800" y="3006725"/>
          <p14:tracePt t="26357" x="6026150" y="3006725"/>
          <p14:tracePt t="26361" x="6030913" y="3006725"/>
          <p14:tracePt t="26363" x="6037263" y="3006725"/>
          <p14:tracePt t="26366" x="6042025" y="3006725"/>
          <p14:tracePt t="26370" x="6048375" y="3006725"/>
          <p14:tracePt t="26375" x="6053138" y="3006725"/>
          <p14:tracePt t="26376" x="6059488" y="3006725"/>
          <p14:tracePt t="26379" x="6065838" y="3006725"/>
          <p14:tracePt t="26384" x="6070600" y="3006725"/>
          <p14:tracePt t="26386" x="6076950" y="3006725"/>
          <p14:tracePt t="26388" x="6081713" y="3006725"/>
          <p14:tracePt t="26392" x="6088063" y="3006725"/>
          <p14:tracePt t="26397" x="6092825" y="3006725"/>
          <p14:tracePt t="26398" x="6099175" y="3006725"/>
          <p14:tracePt t="26399" x="6099175" y="3001963"/>
          <p14:tracePt t="26400" x="6103938" y="2995613"/>
          <p14:tracePt t="26404" x="6110288" y="2995613"/>
          <p14:tracePt t="26406" x="6115050" y="2995613"/>
          <p14:tracePt t="26410" x="6121400" y="2995613"/>
          <p14:tracePt t="26411" x="6126163" y="2990850"/>
          <p14:tracePt t="26418" x="6132513" y="2990850"/>
          <p14:tracePt t="26419" x="6138863" y="2990850"/>
          <p14:tracePt t="26425" x="6143625" y="2984500"/>
          <p14:tracePt t="26428" x="6149975" y="2984500"/>
          <p14:tracePt t="26431" x="6154738" y="2984500"/>
          <p14:tracePt t="26435" x="6161088" y="2979738"/>
          <p14:tracePt t="26439" x="6165850" y="2973388"/>
          <p14:tracePt t="26441" x="6172200" y="2973388"/>
          <p14:tracePt t="26445" x="6176963" y="2973388"/>
          <p14:tracePt t="26446" x="6176963" y="2968625"/>
          <p14:tracePt t="26449" x="6183313" y="2968625"/>
          <p14:tracePt t="26452" x="6188075" y="2968625"/>
          <p14:tracePt t="26455" x="6188075" y="2962275"/>
          <p14:tracePt t="26456" x="6194425" y="2962275"/>
          <p14:tracePt t="26459" x="6200775" y="2962275"/>
          <p14:tracePt t="26461" x="6200775" y="2957513"/>
          <p14:tracePt t="26463" x="6205538" y="2957513"/>
          <p14:tracePt t="26466" x="6205538" y="2951163"/>
          <p14:tracePt t="26467" x="6211888" y="2951163"/>
          <p14:tracePt t="26468" x="6216650" y="2951163"/>
          <p14:tracePt t="26471" x="6223000" y="2951163"/>
          <p14:tracePt t="26475" x="6227763" y="2944813"/>
          <p14:tracePt t="26480" x="6234113" y="2944813"/>
          <p14:tracePt t="26481" x="6238875" y="2944813"/>
          <p14:tracePt t="26483" x="6238875" y="2940050"/>
          <p14:tracePt t="26484" x="6245225" y="2940050"/>
          <p14:tracePt t="26489" x="6249988" y="2940050"/>
          <p14:tracePt t="26493" x="6256338" y="2933700"/>
          <p14:tracePt t="26500" x="6261100" y="2928938"/>
          <p14:tracePt t="26505" x="6267450" y="2928938"/>
          <p14:tracePt t="26864" x="6273800" y="2928938"/>
          <p14:tracePt t="26872" x="6278563" y="2928938"/>
          <p14:tracePt t="26875" x="6284913" y="2928938"/>
          <p14:tracePt t="26878" x="6289675" y="2928938"/>
          <p14:tracePt t="26879" x="6289675" y="2933700"/>
          <p14:tracePt t="26882" x="6296025" y="2940050"/>
          <p14:tracePt t="26883" x="6300788" y="2940050"/>
          <p14:tracePt t="26884" x="6307138" y="2940050"/>
          <p14:tracePt t="26886" x="6311900" y="2944813"/>
          <p14:tracePt t="26889" x="6323013" y="2957513"/>
          <p14:tracePt t="26891" x="6329363" y="2957513"/>
          <p14:tracePt t="26892" x="6334125" y="2962275"/>
          <p14:tracePt t="26896" x="6357938" y="2979738"/>
          <p14:tracePt t="26898" x="6362700" y="2984500"/>
          <p14:tracePt t="26899" x="6369050" y="2984500"/>
          <p14:tracePt t="26900" x="6373813" y="2995613"/>
          <p14:tracePt t="26903" x="6391275" y="3006725"/>
          <p14:tracePt t="26905" x="6402388" y="3019425"/>
          <p14:tracePt t="26905" x="6408738" y="3019425"/>
          <p14:tracePt t="26906" x="6413500" y="3030538"/>
          <p14:tracePt t="26907" x="6419850" y="3030538"/>
          <p14:tracePt t="26910" x="6442075" y="3052763"/>
          <p14:tracePt t="26912" x="6453188" y="3057525"/>
          <p14:tracePt t="26912" x="6464300" y="3063875"/>
          <p14:tracePt t="26913" x="6475413" y="3074988"/>
          <p14:tracePt t="26914" x="6481763" y="3079750"/>
          <p14:tracePt t="26917" x="6503988" y="3097213"/>
          <p14:tracePt t="26918" x="6515100" y="3108325"/>
          <p14:tracePt t="26919" x="6526213" y="3114675"/>
          <p14:tracePt t="26920" x="6530975" y="3119438"/>
          <p14:tracePt t="26921" x="6542088" y="3130550"/>
          <p14:tracePt t="26922" x="6554788" y="3130550"/>
          <p14:tracePt t="26923" x="6565900" y="3148013"/>
          <p14:tracePt t="26924" x="6577013" y="3152775"/>
          <p14:tracePt t="26925" x="6588125" y="3159125"/>
          <p14:tracePt t="26926" x="6599238" y="3165475"/>
          <p14:tracePt t="26927" x="6610350" y="3176588"/>
          <p14:tracePt t="26928" x="6621463" y="3181350"/>
          <p14:tracePt t="26931" x="6661150" y="3209925"/>
          <p14:tracePt t="26932" x="6672263" y="3214688"/>
          <p14:tracePt t="26933" x="6683375" y="3227388"/>
          <p14:tracePt t="26934" x="6700838" y="3227388"/>
          <p14:tracePt t="26935" x="6711950" y="3243263"/>
          <p14:tracePt t="26938" x="6738938" y="3260725"/>
          <p14:tracePt t="26938" x="6756400" y="3260725"/>
          <p14:tracePt t="26939" x="6762750" y="3276600"/>
          <p14:tracePt t="26940" x="6778625" y="3276600"/>
          <p14:tracePt t="26941" x="6800850" y="3287713"/>
          <p14:tracePt t="26942" x="6811963" y="3300413"/>
          <p14:tracePt t="26944" x="6846888" y="3316288"/>
          <p14:tracePt t="26945" x="6862763" y="3322638"/>
          <p14:tracePt t="26946" x="6873875" y="3327400"/>
          <p14:tracePt t="26947" x="6891338" y="3338513"/>
          <p14:tracePt t="26948" x="6908800" y="3338513"/>
          <p14:tracePt t="26949" x="6924675" y="3349625"/>
          <p14:tracePt t="26952" x="6959600" y="3362325"/>
          <p14:tracePt t="26952" x="6970713" y="3373438"/>
          <p14:tracePt t="26954" x="6986588" y="3378200"/>
          <p14:tracePt t="26954" x="6997700" y="3384550"/>
          <p14:tracePt t="26955" x="7019925" y="3389313"/>
          <p14:tracePt t="26956" x="7043738" y="3395663"/>
          <p14:tracePt t="26958" x="7070725" y="3406775"/>
          <p14:tracePt t="26959" x="7088188" y="3411538"/>
          <p14:tracePt t="26960" x="7110413" y="3417888"/>
          <p14:tracePt t="26961" x="7127875" y="3422650"/>
          <p14:tracePt t="26962" x="7143750" y="3429000"/>
          <p14:tracePt t="26963" x="7161213" y="3440113"/>
          <p14:tracePt t="26966" x="7223125" y="3451225"/>
          <p14:tracePt t="26967" x="7234238" y="3457575"/>
          <p14:tracePt t="26968" x="7251700" y="3462338"/>
          <p14:tracePt t="26969" x="7267575" y="3462338"/>
          <p14:tracePt t="26970" x="7285038" y="3468688"/>
          <p14:tracePt t="26971" x="7307263" y="3468688"/>
          <p14:tracePt t="26972" x="7318375" y="3473450"/>
          <p14:tracePt t="26973" x="7335838" y="3479800"/>
          <p14:tracePt t="26974" x="7362825" y="3479800"/>
          <p14:tracePt t="26975" x="7386638" y="3479800"/>
          <p14:tracePt t="26976" x="7408863" y="3484563"/>
          <p14:tracePt t="26977" x="7419975" y="3484563"/>
          <p14:tracePt t="26980" x="7464425" y="3490913"/>
          <p14:tracePt t="26980" x="7481888" y="3495675"/>
          <p14:tracePt t="26981" x="7504113" y="3502025"/>
          <p14:tracePt t="26982" x="7521575" y="3502025"/>
          <p14:tracePt t="26983" x="7543800" y="3502025"/>
          <p14:tracePt t="26984" x="7559675" y="3508375"/>
          <p14:tracePt t="26987" x="7605713" y="3508375"/>
          <p14:tracePt t="26987" x="7621588" y="3508375"/>
          <p14:tracePt t="26989" x="7639050" y="3508375"/>
          <p14:tracePt t="26989" x="7667625" y="3513138"/>
          <p14:tracePt t="26990" x="7689850" y="3513138"/>
          <p14:tracePt t="26991" x="7705725" y="3513138"/>
          <p14:tracePt t="26993" x="7745413" y="3519488"/>
          <p14:tracePt t="26995" x="7767638" y="3519488"/>
          <p14:tracePt t="26995" x="7785100" y="3519488"/>
          <p14:tracePt t="26996" x="7807325" y="3519488"/>
          <p14:tracePt t="26997" x="7829550" y="3519488"/>
          <p14:tracePt t="26998" x="7853363" y="3524250"/>
          <p14:tracePt t="27001" x="7891463" y="3524250"/>
          <p14:tracePt t="27002" x="7931150" y="3524250"/>
          <p14:tracePt t="27003" x="7959725" y="3524250"/>
          <p14:tracePt t="27004" x="7981950" y="3524250"/>
          <p14:tracePt t="27005" x="7999413" y="3524250"/>
          <p14:tracePt t="27006" x="8021638" y="3524250"/>
          <p14:tracePt t="27007" x="8048625" y="3524250"/>
          <p14:tracePt t="27008" x="8066088" y="3524250"/>
          <p14:tracePt t="27009" x="8094663" y="3530600"/>
          <p14:tracePt t="27010" x="8116888" y="3530600"/>
          <p14:tracePt t="27011" x="8128000" y="3530600"/>
          <p14:tracePt t="27012" x="8156575" y="3530600"/>
          <p14:tracePt t="27014" x="8201025" y="3530600"/>
          <p14:tracePt t="27022" x="8342313" y="3530600"/>
          <p14:tracePt t="27022" x="8364538" y="3530600"/>
          <p14:tracePt t="27023" x="8386763" y="3530600"/>
          <p14:tracePt t="27024" x="8402638" y="3530600"/>
          <p14:tracePt t="27025" x="8420100" y="3530600"/>
          <p14:tracePt t="27028" x="8482013" y="3524250"/>
          <p14:tracePt t="27029" x="8499475" y="3519488"/>
          <p14:tracePt t="27030" x="8532813" y="3519488"/>
          <p14:tracePt t="27031" x="8550275" y="3519488"/>
          <p14:tracePt t="27032" x="8566150" y="3519488"/>
          <p14:tracePt t="27035" x="8623300" y="3519488"/>
          <p14:tracePt t="27036" x="8639175" y="3519488"/>
          <p14:tracePt t="27037" x="8656638" y="3519488"/>
          <p14:tracePt t="27038" x="8678863" y="3519488"/>
          <p14:tracePt t="27039" x="8696325" y="3513138"/>
          <p14:tracePt t="27043" x="8745538" y="3508375"/>
          <p14:tracePt t="27043" x="8763000" y="3508375"/>
          <p14:tracePt t="27044" x="8780463" y="3502025"/>
          <p14:tracePt t="27045" x="8796338" y="3502025"/>
          <p14:tracePt t="27046" x="8813800" y="3502025"/>
          <p14:tracePt t="27049" x="8864600" y="3495675"/>
          <p14:tracePt t="27050" x="8880475" y="3490913"/>
          <p14:tracePt t="27051" x="8893175" y="3490913"/>
          <p14:tracePt t="27052" x="8909050" y="3490913"/>
          <p14:tracePt t="27053" x="8926513" y="3490913"/>
          <p14:tracePt t="27054" x="8942388" y="3484563"/>
          <p14:tracePt t="27055" x="8959850" y="3484563"/>
          <p14:tracePt t="27056" x="8970963" y="3484563"/>
          <p14:tracePt t="27057" x="8993188" y="3473450"/>
          <p14:tracePt t="27058" x="8999538" y="3473450"/>
          <p14:tracePt t="27059" x="9015413" y="3473450"/>
          <p14:tracePt t="27060" x="9032875" y="3468688"/>
          <p14:tracePt t="27063" x="9072563" y="3457575"/>
          <p14:tracePt t="27064" x="9088438" y="3451225"/>
          <p14:tracePt t="27065" x="9101138" y="3446463"/>
          <p14:tracePt t="27066" x="9117013" y="3446463"/>
          <p14:tracePt t="27067" x="9134475" y="3440113"/>
          <p14:tracePt t="27070" x="9156700" y="3429000"/>
          <p14:tracePt t="27070" x="9174163" y="3429000"/>
          <p14:tracePt t="27071" x="9178925" y="3422650"/>
          <p14:tracePt t="27072" x="9196388" y="3417888"/>
          <p14:tracePt t="27073" x="9207500" y="3411538"/>
          <p14:tracePt t="27074" x="9212263" y="3411538"/>
          <p14:tracePt t="27077" x="9240838" y="3400425"/>
          <p14:tracePt t="27077" x="9251950" y="3400425"/>
          <p14:tracePt t="27078" x="9258300" y="3389313"/>
          <p14:tracePt t="27079" x="9269413" y="3384550"/>
          <p14:tracePt t="27080" x="9280525" y="3384550"/>
          <p14:tracePt t="27081" x="9291638" y="3373438"/>
          <p14:tracePt t="27083" x="9309100" y="3367088"/>
          <p14:tracePt t="27084" x="9320213" y="3355975"/>
          <p14:tracePt t="27085" x="9324975" y="3355975"/>
          <p14:tracePt t="27086" x="9342438" y="3344863"/>
          <p14:tracePt t="27087" x="9347200" y="3338513"/>
          <p14:tracePt t="27088" x="9353550" y="3333750"/>
          <p14:tracePt t="27089" x="9371013" y="3327400"/>
          <p14:tracePt t="27091" x="9382125" y="3316288"/>
          <p14:tracePt t="27092" x="9393238" y="3311525"/>
          <p14:tracePt t="27093" x="9393238" y="3305175"/>
          <p14:tracePt t="27094" x="9404350" y="3300413"/>
          <p14:tracePt t="27095" x="9409113" y="3294063"/>
          <p14:tracePt t="27098" x="9426575" y="3276600"/>
          <p14:tracePt t="27098" x="9437688" y="3271838"/>
          <p14:tracePt t="27100" x="9444038" y="3265488"/>
          <p14:tracePt t="27100" x="9448800" y="3260725"/>
          <p14:tracePt t="27101" x="9455150" y="3254375"/>
          <p14:tracePt t="27102" x="9459913" y="3249613"/>
          <p14:tracePt t="27105" x="9482138" y="3232150"/>
          <p14:tracePt t="27105" x="9488488" y="3227388"/>
          <p14:tracePt t="27107" x="9493250" y="3214688"/>
          <p14:tracePt t="27107" x="9499600" y="3214688"/>
          <p14:tracePt t="27108" x="9510713" y="3203575"/>
          <p14:tracePt t="27109" x="9517063" y="3198813"/>
          <p14:tracePt t="27111" x="9528175" y="3181350"/>
          <p14:tracePt t="27112" x="9539288" y="3176588"/>
          <p14:tracePt t="27113" x="9544050" y="3170238"/>
          <p14:tracePt t="27114" x="9550400" y="3159125"/>
          <p14:tracePt t="27115" x="9555163" y="3152775"/>
          <p14:tracePt t="27116" x="9566275" y="3148013"/>
          <p14:tracePt t="27118" x="9578975" y="3130550"/>
          <p14:tracePt t="27119" x="9583738" y="3125788"/>
          <p14:tracePt t="27120" x="9594850" y="3119438"/>
          <p14:tracePt t="27121" x="9594850" y="3103563"/>
          <p14:tracePt t="27122" x="9601200" y="3097213"/>
          <p14:tracePt t="27123" x="9605963" y="3092450"/>
          <p14:tracePt t="27126" x="9623425" y="3074988"/>
          <p14:tracePt t="27126" x="9623425" y="3068638"/>
          <p14:tracePt t="27127" x="9628188" y="3057525"/>
          <p14:tracePt t="27128" x="9634538" y="3052763"/>
          <p14:tracePt t="27129" x="9639300" y="3041650"/>
          <p14:tracePt t="27130" x="9645650" y="3030538"/>
          <p14:tracePt t="27133" x="9656763" y="3013075"/>
          <p14:tracePt t="27133" x="9663113" y="3001963"/>
          <p14:tracePt t="27134" x="9663113" y="2995613"/>
          <p14:tracePt t="27135" x="9674225" y="2984500"/>
          <p14:tracePt t="27136" x="9674225" y="2973388"/>
          <p14:tracePt t="27138" x="9674225" y="2968625"/>
          <p14:tracePt t="27138" x="9678988" y="2957513"/>
          <p14:tracePt t="27139" x="9685338" y="2944813"/>
          <p14:tracePt t="27140" x="9690100" y="2933700"/>
          <p14:tracePt t="27141" x="9696450" y="2922588"/>
          <p14:tracePt t="27142" x="9701213" y="2917825"/>
          <p14:tracePt t="27143" x="9701213" y="2906713"/>
          <p14:tracePt t="27144" x="9707563" y="2895600"/>
          <p14:tracePt t="27147" x="9713913" y="2878138"/>
          <p14:tracePt t="27147" x="9718675" y="2867025"/>
          <p14:tracePt t="27149" x="9718675" y="2860675"/>
          <p14:tracePt t="27149" x="9729788" y="2844800"/>
          <p14:tracePt t="27150" x="9729788" y="2833688"/>
          <p14:tracePt t="27153" x="9740900" y="2805113"/>
          <p14:tracePt t="27154" x="9747250" y="2794000"/>
          <p14:tracePt t="27155" x="9747250" y="2787650"/>
          <p14:tracePt t="27156" x="9752013" y="2776538"/>
          <p14:tracePt t="27157" x="9758363" y="2760663"/>
          <p14:tracePt t="27160" x="9769475" y="2743200"/>
          <p14:tracePt t="27161" x="9774238" y="2725738"/>
          <p14:tracePt t="27162" x="9774238" y="2720975"/>
          <p14:tracePt t="27163" x="9780588" y="2709863"/>
          <p14:tracePt t="27164" x="9786938" y="2698750"/>
          <p14:tracePt t="27167" x="9802813" y="2670175"/>
          <p14:tracePt t="27168" x="9802813" y="2659063"/>
          <p14:tracePt t="27170" x="9809163" y="2652713"/>
          <p14:tracePt t="27170" x="9813925" y="2641600"/>
          <p14:tracePt t="27171" x="9813925" y="2630488"/>
          <p14:tracePt t="27172" x="9825038" y="2625725"/>
          <p14:tracePt t="27173" x="9831388" y="2614613"/>
          <p14:tracePt t="27174" x="9836150" y="2601913"/>
          <p14:tracePt t="27175" x="9836150" y="2590800"/>
          <p14:tracePt t="27176" x="9842500" y="2586038"/>
          <p14:tracePt t="27177" x="9853613" y="2574925"/>
          <p14:tracePt t="27178" x="9859963" y="2563813"/>
          <p14:tracePt t="27181" x="9871075" y="2535238"/>
          <p14:tracePt t="27183" x="9875838" y="2528888"/>
          <p14:tracePt t="27184" x="9886950" y="2501900"/>
          <p14:tracePt t="27185" x="9893300" y="2495550"/>
          <p14:tracePt t="27188" x="9909175" y="2462213"/>
          <p14:tracePt t="27189" x="9915525" y="2455863"/>
          <p14:tracePt t="27190" x="9915525" y="2444750"/>
          <p14:tracePt t="27191" x="9915525" y="2433638"/>
          <p14:tracePt t="27192" x="9926638" y="2422525"/>
          <p14:tracePt t="27195" x="9937750" y="2393950"/>
          <p14:tracePt t="27196" x="9944100" y="2382838"/>
          <p14:tracePt t="27197" x="9944100" y="2378075"/>
          <p14:tracePt t="27198" x="9948863" y="2360613"/>
          <p14:tracePt t="27199" x="9948863" y="2349500"/>
          <p14:tracePt t="27202" x="9959975" y="2333625"/>
          <p14:tracePt t="27202" x="9959975" y="2320925"/>
          <p14:tracePt t="27203" x="9959975" y="2309813"/>
          <p14:tracePt t="27204" x="9959975" y="2298700"/>
          <p14:tracePt t="27205" x="9966325" y="2287588"/>
          <p14:tracePt t="27206" x="9971088" y="2282825"/>
          <p14:tracePt t="27208" x="9971088" y="2259013"/>
          <p14:tracePt t="27209" x="9977438" y="2247900"/>
          <p14:tracePt t="27210" x="9977438" y="2243138"/>
          <p14:tracePt t="27211" x="9977438" y="2225675"/>
          <p14:tracePt t="27212" x="9977438" y="2214563"/>
          <p14:tracePt t="27213" x="9977438" y="2209800"/>
          <p14:tracePt t="27216" x="9977438" y="2192338"/>
          <p14:tracePt t="27217" x="9977438" y="2174875"/>
          <p14:tracePt t="27217" x="9977438" y="2170113"/>
          <p14:tracePt t="27218" x="9977438" y="2159000"/>
          <p14:tracePt t="27219" x="9977438" y="2152650"/>
          <p14:tracePt t="27220" x="9977438" y="2141538"/>
          <p14:tracePt t="27221" x="9977438" y="2130425"/>
          <p14:tracePt t="27222" x="9982200" y="2124075"/>
          <p14:tracePt t="27223" x="9982200" y="2112963"/>
          <p14:tracePt t="27224" x="9982200" y="2108200"/>
          <p14:tracePt t="27225" x="9982200" y="2090738"/>
          <p14:tracePt t="27226" x="9982200" y="2079625"/>
          <p14:tracePt t="27227" x="9982200" y="2068513"/>
          <p14:tracePt t="27229" x="9982200" y="2057400"/>
          <p14:tracePt t="27231" x="9982200" y="2039938"/>
          <p14:tracePt t="27231" x="9982200" y="2035175"/>
          <p14:tracePt t="27232" x="9982200" y="2024063"/>
          <p14:tracePt t="27233" x="9982200" y="2017713"/>
          <p14:tracePt t="27234" x="9982200" y="2006600"/>
          <p14:tracePt t="27237" x="9982200" y="1990725"/>
          <p14:tracePt t="27238" x="9982200" y="1984375"/>
          <p14:tracePt t="27238" x="9982200" y="1978025"/>
          <p14:tracePt t="27239" x="9982200" y="1962150"/>
          <p14:tracePt t="27240" x="9982200" y="1951038"/>
          <p14:tracePt t="27244" x="9982200" y="1928813"/>
          <p14:tracePt t="27244" x="9982200" y="1922463"/>
          <p14:tracePt t="27245" x="9982200" y="1911350"/>
          <p14:tracePt t="27246" x="9982200" y="1905000"/>
          <p14:tracePt t="27247" x="9988550" y="1893888"/>
          <p14:tracePt t="27248" x="9988550" y="1882775"/>
          <p14:tracePt t="27251" x="9988550" y="1860550"/>
          <p14:tracePt t="27252" x="9988550" y="1849438"/>
          <p14:tracePt t="27253" x="9988550" y="1843088"/>
          <p14:tracePt t="27254" x="9988550" y="1831975"/>
          <p14:tracePt t="27255" x="9988550" y="1827213"/>
          <p14:tracePt t="27256" x="9988550" y="1816100"/>
          <p14:tracePt t="27257" x="9988550" y="1804988"/>
          <p14:tracePt t="27258" x="9988550" y="1798638"/>
          <p14:tracePt t="27259" x="9988550" y="1787525"/>
          <p14:tracePt t="27260" x="9988550" y="1776413"/>
          <p14:tracePt t="27261" x="9988550" y="1765300"/>
          <p14:tracePt t="27262" x="9988550" y="1754188"/>
          <p14:tracePt t="27264" x="9988550" y="1743075"/>
          <p14:tracePt t="27265" x="9988550" y="1731963"/>
          <p14:tracePt t="27266" x="9988550" y="1720850"/>
          <p14:tracePt t="27267" x="9988550" y="1714500"/>
          <p14:tracePt t="27268" x="9988550" y="1708150"/>
          <p14:tracePt t="27269" x="9988550" y="1692275"/>
          <p14:tracePt t="27271" x="9988550" y="1674813"/>
          <p14:tracePt t="27272" x="9988550" y="1663700"/>
          <p14:tracePt t="27273" x="9988550" y="1652588"/>
          <p14:tracePt t="27274" x="9988550" y="1647825"/>
          <p14:tracePt t="27275" x="9988550" y="1635125"/>
          <p14:tracePt t="27279" x="9982200" y="1608138"/>
          <p14:tracePt t="27279" x="9977438" y="1597025"/>
          <p14:tracePt t="27280" x="9977438" y="1590675"/>
          <p14:tracePt t="27281" x="9977438" y="1579563"/>
          <p14:tracePt t="27282" x="9966325" y="1568450"/>
          <p14:tracePt t="27285" x="9959975" y="1539875"/>
          <p14:tracePt t="27287" x="9955213" y="1535113"/>
          <p14:tracePt t="27287" x="9955213" y="1528763"/>
          <p14:tracePt t="27288" x="9948863" y="1512888"/>
          <p14:tracePt t="27289" x="9944100" y="1506538"/>
          <p14:tracePt t="27290" x="9944100" y="1495425"/>
          <p14:tracePt t="27291" x="9937750" y="1484313"/>
          <p14:tracePt t="27292" x="9932988" y="1473200"/>
          <p14:tracePt t="27293" x="9926638" y="1462088"/>
          <p14:tracePt t="27294" x="9926638" y="1455738"/>
          <p14:tracePt t="27295" x="9921875" y="1444625"/>
          <p14:tracePt t="27296" x="9915525" y="1433513"/>
          <p14:tracePt t="27297" x="9909175" y="1422400"/>
          <p14:tracePt t="27298" x="9904413" y="1411288"/>
          <p14:tracePt t="27299" x="9898063" y="1404938"/>
          <p14:tracePt t="27300" x="9898063" y="1393825"/>
          <p14:tracePt t="27301" x="9886950" y="1382713"/>
          <p14:tracePt t="27302" x="9882188" y="1371600"/>
          <p14:tracePt t="27303" x="9882188" y="1360488"/>
          <p14:tracePt t="27306" x="9864725" y="1338263"/>
          <p14:tracePt t="27307" x="9859963" y="1327150"/>
          <p14:tracePt t="27308" x="9859963" y="1320800"/>
          <p14:tracePt t="27309" x="9847263" y="1309688"/>
          <p14:tracePt t="27310" x="9847263" y="1304925"/>
          <p14:tracePt t="27313" x="9836150" y="1287463"/>
          <p14:tracePt t="27313" x="9831388" y="1276350"/>
          <p14:tracePt t="27314" x="9825038" y="1270000"/>
          <p14:tracePt t="27315" x="9820275" y="1258888"/>
          <p14:tracePt t="27316" x="9813925" y="1254125"/>
          <p14:tracePt t="27317" x="9809163" y="1247775"/>
          <p14:tracePt t="27320" x="9798050" y="1230313"/>
          <p14:tracePt t="27322" x="9786938" y="1214438"/>
          <p14:tracePt t="27323" x="9780588" y="1214438"/>
          <p14:tracePt t="27324" x="9774238" y="1203325"/>
          <p14:tracePt t="27325" x="9769475" y="1203325"/>
          <p14:tracePt t="27326" x="9763125" y="1196975"/>
          <p14:tracePt t="27327" x="9763125" y="1185863"/>
          <p14:tracePt t="27328" x="9758363" y="1185863"/>
          <p14:tracePt t="27329" x="9752013" y="1174750"/>
          <p14:tracePt t="27330" x="9747250" y="1174750"/>
          <p14:tracePt t="27333" x="9740900" y="1163638"/>
          <p14:tracePt t="27334" x="9736138" y="1157288"/>
          <p14:tracePt t="27335" x="9729788" y="1152525"/>
          <p14:tracePt t="27336" x="9725025" y="1146175"/>
          <p14:tracePt t="27337" x="9718675" y="1146175"/>
          <p14:tracePt t="27339" x="9713913" y="1141413"/>
          <p14:tracePt t="27340" x="9707563" y="1141413"/>
          <p14:tracePt t="27341" x="9701213" y="1130300"/>
          <p14:tracePt t="27343" x="9696450" y="1130300"/>
          <p14:tracePt t="27344" x="9696450" y="1119188"/>
          <p14:tracePt t="27345" x="9690100" y="1119188"/>
          <p14:tracePt t="27348" x="9678988" y="1112838"/>
          <p14:tracePt t="27348" x="9674225" y="1108075"/>
          <p14:tracePt t="27350" x="9667875" y="1101725"/>
          <p14:tracePt t="27351" x="9663113" y="1101725"/>
          <p14:tracePt t="27352" x="9656763" y="1095375"/>
          <p14:tracePt t="27355" x="9652000" y="1095375"/>
          <p14:tracePt t="27355" x="9645650" y="1090613"/>
          <p14:tracePt t="27356" x="9645650" y="1084263"/>
          <p14:tracePt t="27357" x="9634538" y="1084263"/>
          <p14:tracePt t="27359" x="9628188" y="1084263"/>
          <p14:tracePt t="27360" x="9628188" y="1079500"/>
          <p14:tracePt t="27361" x="9617075" y="1079500"/>
          <p14:tracePt t="27363" x="9612313" y="1079500"/>
          <p14:tracePt t="27364" x="9605963" y="1073150"/>
          <p14:tracePt t="27365" x="9601200" y="1073150"/>
          <p14:tracePt t="27368" x="9583738" y="1068388"/>
          <p14:tracePt t="27370" x="9572625" y="1068388"/>
          <p14:tracePt t="27371" x="9566275" y="1068388"/>
          <p14:tracePt t="27373" x="9555163" y="1062038"/>
          <p14:tracePt t="27375" x="9550400" y="1062038"/>
          <p14:tracePt t="27376" x="9544050" y="1062038"/>
          <p14:tracePt t="27377" x="9539288" y="1062038"/>
          <p14:tracePt t="27378" x="9532938" y="1062038"/>
          <p14:tracePt t="27379" x="9528175" y="1062038"/>
          <p14:tracePt t="27380" x="9521825" y="1062038"/>
          <p14:tracePt t="27383" x="9517063" y="1057275"/>
          <p14:tracePt t="27383" x="9504363" y="1057275"/>
          <p14:tracePt t="27385" x="9499600" y="1057275"/>
          <p14:tracePt t="27386" x="9493250" y="1057275"/>
          <p14:tracePt t="27387" x="9488488" y="1057275"/>
          <p14:tracePt t="27388" x="9482138" y="1057275"/>
          <p14:tracePt t="27389" x="9477375" y="1057275"/>
          <p14:tracePt t="27390" x="9471025" y="1057275"/>
          <p14:tracePt t="27391" x="9466263" y="1057275"/>
          <p14:tracePt t="27393" x="9459913" y="1057275"/>
          <p14:tracePt t="27394" x="9455150" y="1057275"/>
          <p14:tracePt t="27396" x="9444038" y="1057275"/>
          <p14:tracePt t="27397" x="9437688" y="1057275"/>
          <p14:tracePt t="27398" x="9431338" y="1057275"/>
          <p14:tracePt t="27400" x="9420225" y="1057275"/>
          <p14:tracePt t="27403" x="9409113" y="1057275"/>
          <p14:tracePt t="27405" x="9398000" y="1057275"/>
          <p14:tracePt t="27407" x="9393238" y="1057275"/>
          <p14:tracePt t="27408" x="9386888" y="1057275"/>
          <p14:tracePt t="27409" x="9382125" y="1057275"/>
          <p14:tracePt t="27410" x="9375775" y="1057275"/>
          <p14:tracePt t="27411" x="9371013" y="1057275"/>
          <p14:tracePt t="27412" x="9364663" y="1057275"/>
          <p14:tracePt t="27413" x="9358313" y="1057275"/>
          <p14:tracePt t="27414" x="9353550" y="1057275"/>
          <p14:tracePt t="27415" x="9347200" y="1062038"/>
          <p14:tracePt t="27416" x="9342438" y="1062038"/>
          <p14:tracePt t="27417" x="9336088" y="1062038"/>
          <p14:tracePt t="27418" x="9331325" y="1068388"/>
          <p14:tracePt t="27419" x="9324975" y="1068388"/>
          <p14:tracePt t="27420" x="9313863" y="1068388"/>
          <p14:tracePt t="27421" x="9313863" y="1073150"/>
          <p14:tracePt t="27424" x="9291638" y="1073150"/>
          <p14:tracePt t="27425" x="9285288" y="1073150"/>
          <p14:tracePt t="27426" x="9280525" y="1079500"/>
          <p14:tracePt t="27427" x="9274175" y="1079500"/>
          <p14:tracePt t="27428" x="9269413" y="1084263"/>
          <p14:tracePt t="27431" x="9247188" y="1090613"/>
          <p14:tracePt t="27433" x="9236075" y="1095375"/>
          <p14:tracePt t="27433" x="9229725" y="1095375"/>
          <p14:tracePt t="27434" x="9223375" y="1095375"/>
          <p14:tracePt t="27435" x="9218613" y="1101725"/>
          <p14:tracePt t="27438" x="9207500" y="1108075"/>
          <p14:tracePt t="27439" x="9196388" y="1108075"/>
          <p14:tracePt t="27439" x="9190038" y="1108075"/>
          <p14:tracePt t="27440" x="9185275" y="1112838"/>
          <p14:tracePt t="27441" x="9178925" y="1119188"/>
          <p14:tracePt t="27442" x="9174163" y="1119188"/>
          <p14:tracePt t="27443" x="9163050" y="1123950"/>
          <p14:tracePt t="27445" x="9156700" y="1130300"/>
          <p14:tracePt t="27446" x="9145588" y="1130300"/>
          <p14:tracePt t="27447" x="9139238" y="1135063"/>
          <p14:tracePt t="27448" x="9134475" y="1135063"/>
          <p14:tracePt t="27449" x="9128125" y="1141413"/>
          <p14:tracePt t="27452" x="9117013" y="1146175"/>
          <p14:tracePt t="27452" x="9112250" y="1146175"/>
          <p14:tracePt t="27453" x="9105900" y="1146175"/>
          <p14:tracePt t="27454" x="9101138" y="1152525"/>
          <p14:tracePt t="27455" x="9101138" y="1157288"/>
          <p14:tracePt t="27456" x="9088438" y="1157288"/>
          <p14:tracePt t="27458" x="9083675" y="1163638"/>
          <p14:tracePt t="27459" x="9077325" y="1169988"/>
          <p14:tracePt t="27460" x="9072563" y="1169988"/>
          <p14:tracePt t="27461" x="9072563" y="1174750"/>
          <p14:tracePt t="27462" x="9061450" y="1174750"/>
          <p14:tracePt t="27463" x="9061450" y="1181100"/>
          <p14:tracePt t="27466" x="9043988" y="1192213"/>
          <p14:tracePt t="27468" x="9039225" y="1192213"/>
          <p14:tracePt t="27469" x="9032875" y="1196975"/>
          <p14:tracePt t="27471" x="9028113" y="1203325"/>
          <p14:tracePt t="27472" x="9021763" y="1208088"/>
          <p14:tracePt t="27473" x="9015413" y="1214438"/>
          <p14:tracePt t="27475" x="9010650" y="1219200"/>
          <p14:tracePt t="27477" x="9004300" y="1225550"/>
          <p14:tracePt t="27480" x="8993188" y="1230313"/>
          <p14:tracePt t="27481" x="8993188" y="1243013"/>
          <p14:tracePt t="27483" x="8988425" y="1243013"/>
          <p14:tracePt t="27484" x="8982075" y="1247775"/>
          <p14:tracePt t="27486" x="8977313" y="1258888"/>
          <p14:tracePt t="27487" x="8970963" y="1265238"/>
          <p14:tracePt t="27489" x="8959850" y="1270000"/>
          <p14:tracePt t="27490" x="8959850" y="1276350"/>
          <p14:tracePt t="27491" x="8953500" y="1276350"/>
          <p14:tracePt t="27492" x="8948738" y="1287463"/>
          <p14:tracePt t="27493" x="8942388" y="1287463"/>
          <p14:tracePt t="27494" x="8937625" y="1298575"/>
          <p14:tracePt t="27496" x="8931275" y="1298575"/>
          <p14:tracePt t="27497" x="8931275" y="1309688"/>
          <p14:tracePt t="27498" x="8926513" y="1309688"/>
          <p14:tracePt t="27501" x="8915400" y="1320800"/>
          <p14:tracePt t="27501" x="8915400" y="1327150"/>
          <p14:tracePt t="27502" x="8909050" y="1327150"/>
          <p14:tracePt t="27503" x="8904288" y="1331913"/>
          <p14:tracePt t="27504" x="8904288" y="1338263"/>
          <p14:tracePt t="27505" x="8897938" y="1343025"/>
          <p14:tracePt t="27508" x="8886825" y="1349375"/>
          <p14:tracePt t="27508" x="8886825" y="1354138"/>
          <p14:tracePt t="27509" x="8880475" y="1360488"/>
          <p14:tracePt t="27510" x="8880475" y="1365250"/>
          <p14:tracePt t="27511" x="8869363" y="1371600"/>
          <p14:tracePt t="27512" x="8869363" y="1377950"/>
          <p14:tracePt t="27515" x="8858250" y="1393825"/>
          <p14:tracePt t="27516" x="8853488" y="1400175"/>
          <p14:tracePt t="27517" x="8853488" y="1404938"/>
          <p14:tracePt t="27518" x="8847138" y="1416050"/>
          <p14:tracePt t="27519" x="8842375" y="1416050"/>
          <p14:tracePt t="27522" x="8836025" y="1427163"/>
          <p14:tracePt t="27522" x="8831263" y="1433513"/>
          <p14:tracePt t="27523" x="8824913" y="1438275"/>
          <p14:tracePt t="27524" x="8820150" y="1444625"/>
          <p14:tracePt t="27525" x="8820150" y="1455738"/>
          <p14:tracePt t="27528" x="8807450" y="1473200"/>
          <p14:tracePt t="27529" x="8802688" y="1484313"/>
          <p14:tracePt t="27530" x="8802688" y="1489075"/>
          <p14:tracePt t="27531" x="8796338" y="1489075"/>
          <p14:tracePt t="27532" x="8791575" y="1500188"/>
          <p14:tracePt t="27535" x="8785225" y="1517650"/>
          <p14:tracePt t="27536" x="8780463" y="1528763"/>
          <p14:tracePt t="27537" x="8774113" y="1535113"/>
          <p14:tracePt t="27538" x="8769350" y="1539875"/>
          <p14:tracePt t="27539" x="8769350" y="1550988"/>
          <p14:tracePt t="27542" x="8758238" y="1573213"/>
          <p14:tracePt t="27544" x="8758238" y="1585913"/>
          <p14:tracePt t="27545" x="8751888" y="1590675"/>
          <p14:tracePt t="27546" x="8745538" y="1601788"/>
          <p14:tracePt t="27549" x="8740775" y="1619250"/>
          <p14:tracePt t="27550" x="8734425" y="1635125"/>
          <p14:tracePt t="27551" x="8734425" y="1641475"/>
          <p14:tracePt t="27552" x="8734425" y="1647825"/>
          <p14:tracePt t="27553" x="8734425" y="1658938"/>
          <p14:tracePt t="27556" x="8723313" y="1681163"/>
          <p14:tracePt t="27557" x="8723313" y="1692275"/>
          <p14:tracePt t="27558" x="8718550" y="1703388"/>
          <p14:tracePt t="27560" x="8712200" y="1714500"/>
          <p14:tracePt t="27563" x="8712200" y="1736725"/>
          <p14:tracePt t="27563" x="8712200" y="1743075"/>
          <p14:tracePt t="27564" x="8712200" y="1747838"/>
          <p14:tracePt t="27565" x="8707438" y="1765300"/>
          <p14:tracePt t="27566" x="8707438" y="1776413"/>
          <p14:tracePt t="27567" x="8701088" y="1781175"/>
          <p14:tracePt t="27570" x="8696325" y="1809750"/>
          <p14:tracePt t="27571" x="8696325" y="1820863"/>
          <p14:tracePt t="27572" x="8696325" y="1827213"/>
          <p14:tracePt t="27573" x="8696325" y="1838325"/>
          <p14:tracePt t="27574" x="8696325" y="1849438"/>
          <p14:tracePt t="27577" x="8696325" y="1866900"/>
          <p14:tracePt t="27578" x="8696325" y="1878013"/>
          <p14:tracePt t="27578" x="8689975" y="1889125"/>
          <p14:tracePt t="27579" x="8689975" y="1900238"/>
          <p14:tracePt t="27580" x="8689975" y="1905000"/>
          <p14:tracePt t="27581" x="8689975" y="1911350"/>
          <p14:tracePt t="27584" x="8685213" y="1939925"/>
          <p14:tracePt t="27584" x="8685213" y="1951038"/>
          <p14:tracePt t="27585" x="8685213" y="1955800"/>
          <p14:tracePt t="27586" x="8685213" y="1966913"/>
          <p14:tracePt t="27587" x="8685213" y="1978025"/>
          <p14:tracePt t="27588" x="8685213" y="1990725"/>
          <p14:tracePt t="27591" x="8685213" y="2012950"/>
          <p14:tracePt t="27592" x="8685213" y="2035175"/>
          <p14:tracePt t="27593" x="8685213" y="2046288"/>
          <p14:tracePt t="27594" x="8685213" y="2051050"/>
          <p14:tracePt t="27595" x="8685213" y="2057400"/>
          <p14:tracePt t="27597" x="8685213" y="2085975"/>
          <p14:tracePt t="27598" x="8685213" y="2097088"/>
          <p14:tracePt t="27599" x="8685213" y="2101850"/>
          <p14:tracePt t="27600" x="8685213" y="2112963"/>
          <p14:tracePt t="27601" x="8685213" y="2119313"/>
          <p14:tracePt t="27602" x="8685213" y="2136775"/>
          <p14:tracePt t="27605" x="8685213" y="2159000"/>
          <p14:tracePt t="27605" x="8685213" y="2163763"/>
          <p14:tracePt t="27606" x="8685213" y="2174875"/>
          <p14:tracePt t="27607" x="8685213" y="2185988"/>
          <p14:tracePt t="27608" x="8685213" y="2198688"/>
          <p14:tracePt t="27609" x="8685213" y="2203450"/>
          <p14:tracePt t="27612" x="8685213" y="2225675"/>
          <p14:tracePt t="27612" x="8689975" y="2243138"/>
          <p14:tracePt t="27613" x="8689975" y="2254250"/>
          <p14:tracePt t="27614" x="8689975" y="2259013"/>
          <p14:tracePt t="27615" x="8696325" y="2265363"/>
          <p14:tracePt t="27616" x="8696325" y="2282825"/>
          <p14:tracePt t="27618" x="8696325" y="2309813"/>
          <p14:tracePt t="27619" x="8701088" y="2316163"/>
          <p14:tracePt t="27620" x="8701088" y="2327275"/>
          <p14:tracePt t="27621" x="8701088" y="2333625"/>
          <p14:tracePt t="27622" x="8707438" y="2349500"/>
          <p14:tracePt t="27623" x="8707438" y="2360613"/>
          <p14:tracePt t="27625" x="8712200" y="2382838"/>
          <p14:tracePt t="27626" x="8718550" y="2389188"/>
          <p14:tracePt t="27627" x="8718550" y="2406650"/>
          <p14:tracePt t="27628" x="8723313" y="2417763"/>
          <p14:tracePt t="27629" x="8723313" y="2422525"/>
          <p14:tracePt t="27630" x="8723313" y="2433638"/>
          <p14:tracePt t="27632" x="8734425" y="2462213"/>
          <p14:tracePt t="27633" x="8734425" y="2466975"/>
          <p14:tracePt t="27634" x="8734425" y="2484438"/>
          <p14:tracePt t="27635" x="8740775" y="2490788"/>
          <p14:tracePt t="27636" x="8740775" y="2506663"/>
          <p14:tracePt t="27637" x="8745538" y="2517775"/>
          <p14:tracePt t="27640" x="8751888" y="2535238"/>
          <p14:tracePt t="27640" x="8751888" y="2546350"/>
          <p14:tracePt t="27641" x="8758238" y="2563813"/>
          <p14:tracePt t="27642" x="8763000" y="2568575"/>
          <p14:tracePt t="27643" x="8763000" y="2579688"/>
          <p14:tracePt t="27644" x="8769350" y="2586038"/>
          <p14:tracePt t="27646" x="8774113" y="2601913"/>
          <p14:tracePt t="27647" x="8774113" y="2619375"/>
          <p14:tracePt t="27648" x="8780463" y="2625725"/>
          <p14:tracePt t="27649" x="8785225" y="2636838"/>
          <p14:tracePt t="27650" x="8785225" y="2641600"/>
          <p14:tracePt t="27651" x="8791575" y="2652713"/>
          <p14:tracePt t="27653" x="8796338" y="2670175"/>
          <p14:tracePt t="27654" x="8802688" y="2681288"/>
          <p14:tracePt t="27655" x="8802688" y="2692400"/>
          <p14:tracePt t="27656" x="8802688" y="2698750"/>
          <p14:tracePt t="27657" x="8807450" y="2709863"/>
          <p14:tracePt t="27658" x="8813800" y="2720975"/>
          <p14:tracePt t="27660" x="8820150" y="2732088"/>
          <p14:tracePt t="27662" x="8824913" y="2743200"/>
          <p14:tracePt t="27662" x="8831263" y="2749550"/>
          <p14:tracePt t="27663" x="8831263" y="2760663"/>
          <p14:tracePt t="27664" x="8842375" y="2765425"/>
          <p14:tracePt t="27667" x="8847138" y="2782888"/>
          <p14:tracePt t="27669" x="8853488" y="2794000"/>
          <p14:tracePt t="27669" x="8853488" y="2798763"/>
          <p14:tracePt t="27670" x="8858250" y="2805113"/>
          <p14:tracePt t="27671" x="8864600" y="2809875"/>
          <p14:tracePt t="27674" x="8869363" y="2833688"/>
          <p14:tracePt t="27675" x="8875713" y="2844800"/>
          <p14:tracePt t="27676" x="8880475" y="2844800"/>
          <p14:tracePt t="27677" x="8880475" y="2849563"/>
          <p14:tracePt t="27678" x="8886825" y="2860675"/>
          <p14:tracePt t="27681" x="8893175" y="2878138"/>
          <p14:tracePt t="27681" x="8897938" y="2878138"/>
          <p14:tracePt t="27682" x="8904288" y="2889250"/>
          <p14:tracePt t="27683" x="8904288" y="2895600"/>
          <p14:tracePt t="27684" x="8909050" y="2900363"/>
          <p14:tracePt t="27685" x="8909050" y="2906713"/>
          <p14:tracePt t="27688" x="8920163" y="2922588"/>
          <p14:tracePt t="27689" x="8926513" y="2933700"/>
          <p14:tracePt t="27690" x="8931275" y="2940050"/>
          <p14:tracePt t="27691" x="8937625" y="2944813"/>
          <p14:tracePt t="27692" x="8937625" y="2951163"/>
          <p14:tracePt t="27695" x="8948738" y="2973388"/>
          <p14:tracePt t="27696" x="8959850" y="2979738"/>
          <p14:tracePt t="27697" x="8959850" y="2984500"/>
          <p14:tracePt t="27698" x="8966200" y="2990850"/>
          <p14:tracePt t="27699" x="8970963" y="2995613"/>
          <p14:tracePt t="27702" x="8977313" y="3013075"/>
          <p14:tracePt t="27702" x="8982075" y="3019425"/>
          <p14:tracePt t="27704" x="8993188" y="3030538"/>
          <p14:tracePt t="27706" x="8999538" y="3041650"/>
          <p14:tracePt t="27709" x="9004300" y="3052763"/>
          <p14:tracePt t="27709" x="9010650" y="3057525"/>
          <p14:tracePt t="27711" x="9021763" y="3068638"/>
          <p14:tracePt t="27713" x="9028113" y="3074988"/>
          <p14:tracePt t="27716" x="9032875" y="3086100"/>
          <p14:tracePt t="27716" x="9039225" y="3086100"/>
          <p14:tracePt t="27717" x="9043988" y="3097213"/>
          <p14:tracePt t="27718" x="9043988" y="3103563"/>
          <p14:tracePt t="27719" x="9050338" y="3108325"/>
          <p14:tracePt t="27722" x="9061450" y="3114675"/>
          <p14:tracePt t="27723" x="9061450" y="3125788"/>
          <p14:tracePt t="27724" x="9066213" y="3125788"/>
          <p14:tracePt t="27725" x="9066213" y="3130550"/>
          <p14:tracePt t="27726" x="9072563" y="3130550"/>
          <p14:tracePt t="27727" x="9077325" y="3130550"/>
          <p14:tracePt t="27730" x="9083675" y="3141663"/>
          <p14:tracePt t="27730" x="9083675" y="3148013"/>
          <p14:tracePt t="27731" x="9088438" y="3148013"/>
          <p14:tracePt t="27733" x="9094788" y="3159125"/>
          <p14:tracePt t="27734" x="9101138" y="3159125"/>
          <p14:tracePt t="27737" x="9105900" y="3165475"/>
          <p14:tracePt t="27738" x="9117013" y="3170238"/>
          <p14:tracePt t="27740" x="9123363" y="3170238"/>
          <p14:tracePt t="27741" x="9123363" y="3176588"/>
          <p14:tracePt t="27744" x="9134475" y="3181350"/>
          <p14:tracePt t="27745" x="9139238" y="3187700"/>
          <p14:tracePt t="27746" x="9145588" y="3187700"/>
          <p14:tracePt t="27748" x="9150350" y="3192463"/>
          <p14:tracePt t="27750" x="9156700" y="3198813"/>
          <p14:tracePt t="27752" x="9167813" y="3198813"/>
          <p14:tracePt t="27754" x="9174163" y="3203575"/>
          <p14:tracePt t="27755" x="9178925" y="3203575"/>
          <p14:tracePt t="27758" x="9185275" y="3209925"/>
          <p14:tracePt t="27759" x="9190038" y="3214688"/>
          <p14:tracePt t="27759" x="9196388" y="3214688"/>
          <p14:tracePt t="27760" x="9201150" y="3214688"/>
          <p14:tracePt t="27761" x="9207500" y="3214688"/>
          <p14:tracePt t="27764" x="9212263" y="3221038"/>
          <p14:tracePt t="27765" x="9223375" y="3221038"/>
          <p14:tracePt t="27767" x="9229725" y="3227388"/>
          <p14:tracePt t="27768" x="9229725" y="3232150"/>
          <p14:tracePt t="27769" x="9240838" y="3232150"/>
          <p14:tracePt t="27771" x="9247188" y="3232150"/>
          <p14:tracePt t="27772" x="9251950" y="3232150"/>
          <p14:tracePt t="27774" x="9258300" y="3232150"/>
          <p14:tracePt t="27775" x="9263063" y="3238500"/>
          <p14:tracePt t="27778" x="9274175" y="3238500"/>
          <p14:tracePt t="27779" x="9280525" y="3238500"/>
          <p14:tracePt t="27780" x="9285288" y="3238500"/>
          <p14:tracePt t="27782" x="9291638" y="3238500"/>
          <p14:tracePt t="27785" x="9302750" y="3243263"/>
          <p14:tracePt t="27787" x="9309100" y="3243263"/>
          <p14:tracePt t="27788" x="9313863" y="3243263"/>
          <p14:tracePt t="27789" x="9320213" y="3243263"/>
          <p14:tracePt t="27792" x="9324975" y="3243263"/>
          <p14:tracePt t="27793" x="9331325" y="3243263"/>
          <p14:tracePt t="27795" x="9342438" y="3243263"/>
          <p14:tracePt t="27796" x="9342438" y="3249613"/>
          <p14:tracePt t="27799" x="9358313" y="3249613"/>
          <p14:tracePt t="27801" x="9364663" y="3249613"/>
          <p14:tracePt t="27802" x="9371013" y="3249613"/>
          <p14:tracePt t="27803" x="9375775" y="3249613"/>
          <p14:tracePt t="27806" x="9382125" y="3249613"/>
          <p14:tracePt t="27808" x="9386888" y="3249613"/>
          <p14:tracePt t="27808" x="9393238" y="3249613"/>
          <p14:tracePt t="27809" x="9398000" y="3249613"/>
          <p14:tracePt t="27813" x="9415463" y="3249613"/>
          <p14:tracePt t="27815" x="9420225" y="3249613"/>
          <p14:tracePt t="27816" x="9426575" y="3249613"/>
          <p14:tracePt t="27820" x="9437688" y="3249613"/>
          <p14:tracePt t="27821" x="9444038" y="3249613"/>
          <p14:tracePt t="27822" x="9448800" y="3249613"/>
          <p14:tracePt t="27823" x="9455150" y="3249613"/>
          <p14:tracePt t="27824" x="9459913" y="3249613"/>
          <p14:tracePt t="27827" x="9471025" y="3249613"/>
          <p14:tracePt t="27828" x="9477375" y="3249613"/>
          <p14:tracePt t="27829" x="9482138" y="3249613"/>
          <p14:tracePt t="27830" x="9488488" y="3249613"/>
          <p14:tracePt t="27831" x="9493250" y="3249613"/>
          <p14:tracePt t="27834" x="9504363" y="3249613"/>
          <p14:tracePt t="27835" x="9510713" y="3249613"/>
          <p14:tracePt t="27836" x="9517063" y="3249613"/>
          <p14:tracePt t="27838" x="9528175" y="3249613"/>
          <p14:tracePt t="27841" x="9539288" y="3243263"/>
          <p14:tracePt t="27842" x="9544050" y="3243263"/>
          <p14:tracePt t="27843" x="9550400" y="3243263"/>
          <p14:tracePt t="27844" x="9555163" y="3243263"/>
          <p14:tracePt t="27845" x="9561513" y="3243263"/>
          <p14:tracePt t="27847" x="9566275" y="3238500"/>
          <p14:tracePt t="27848" x="9572625" y="3238500"/>
          <p14:tracePt t="27849" x="9578975" y="3238500"/>
          <p14:tracePt t="27850" x="9583738" y="3238500"/>
          <p14:tracePt t="27852" x="9594850" y="3238500"/>
          <p14:tracePt t="27855" x="9601200" y="3238500"/>
          <p14:tracePt t="27856" x="9612313" y="3238500"/>
          <p14:tracePt t="27858" x="9617075" y="3232150"/>
          <p14:tracePt t="27861" x="9628188" y="3232150"/>
          <p14:tracePt t="27863" x="9634538" y="3232150"/>
          <p14:tracePt t="27865" x="9639300" y="3232150"/>
          <p14:tracePt t="27869" x="9645650" y="3232150"/>
          <p14:tracePt t="27870" x="9652000" y="3232150"/>
          <p14:tracePt t="27871" x="9656763" y="3232150"/>
          <p14:tracePt t="27872" x="9656763" y="3227388"/>
          <p14:tracePt t="27875" x="9663113" y="3227388"/>
          <p14:tracePt t="27877" x="9667875" y="3227388"/>
          <p14:tracePt t="27883" x="9678988" y="3227388"/>
          <p14:tracePt t="27885" x="9685338" y="3227388"/>
          <p14:tracePt t="27890" x="9690100" y="3221038"/>
          <p14:tracePt t="27891" x="9696450" y="3221038"/>
          <p14:tracePt t="27892" x="9701213" y="3221038"/>
          <p14:tracePt t="27896" x="9707563" y="3214688"/>
          <p14:tracePt t="27898" x="9713913" y="3214688"/>
          <p14:tracePt t="27903" x="9718675" y="3214688"/>
          <p14:tracePt t="27904" x="9725025" y="3214688"/>
          <p14:tracePt t="27910" x="9729788" y="3209925"/>
          <p14:tracePt t="27914" x="9736138" y="3209925"/>
          <p14:tracePt t="27947" x="9740900" y="3209925"/>
          <p14:tracePt t="43633" x="9736138" y="3209925"/>
          <p14:tracePt t="43639" x="9729788" y="3209925"/>
          <p14:tracePt t="43643" x="9725025" y="3209925"/>
          <p14:tracePt t="43645" x="9718675" y="3209925"/>
          <p14:tracePt t="43646" x="9713913" y="3209925"/>
          <p14:tracePt t="43649" x="9701213" y="3209925"/>
          <p14:tracePt t="43654" x="9690100" y="3214688"/>
          <p14:tracePt t="43654" x="9678988" y="3221038"/>
          <p14:tracePt t="43656" x="9674225" y="3221038"/>
          <p14:tracePt t="43657" x="9667875" y="3221038"/>
          <p14:tracePt t="43661" x="9652000" y="3232150"/>
          <p14:tracePt t="43661" x="9639300" y="3232150"/>
          <p14:tracePt t="43662" x="9634538" y="3232150"/>
          <p14:tracePt t="43663" x="9628188" y="3238500"/>
          <p14:tracePt t="43664" x="9623425" y="3243263"/>
          <p14:tracePt t="43665" x="9612313" y="3243263"/>
          <p14:tracePt t="43666" x="9605963" y="3243263"/>
          <p14:tracePt t="43667" x="9601200" y="3249613"/>
          <p14:tracePt t="43668" x="9583738" y="3254375"/>
          <p14:tracePt t="43670" x="9572625" y="3254375"/>
          <p14:tracePt t="43671" x="9566275" y="3254375"/>
          <p14:tracePt t="43674" x="9539288" y="3265488"/>
          <p14:tracePt t="43676" x="9528175" y="3265488"/>
          <p14:tracePt t="43676" x="9510713" y="3271838"/>
          <p14:tracePt t="43677" x="9504363" y="3276600"/>
          <p14:tracePt t="43678" x="9493250" y="3282950"/>
          <p14:tracePt t="43681" x="9455150" y="3294063"/>
          <p14:tracePt t="43682" x="9444038" y="3300413"/>
          <p14:tracePt t="43683" x="9426575" y="3300413"/>
          <p14:tracePt t="43684" x="9409113" y="3305175"/>
          <p14:tracePt t="43685" x="9398000" y="3311525"/>
          <p14:tracePt t="43688" x="9358313" y="3322638"/>
          <p14:tracePt t="43688" x="9342438" y="3327400"/>
          <p14:tracePt t="43689" x="9324975" y="3333750"/>
          <p14:tracePt t="43690" x="9313863" y="3333750"/>
          <p14:tracePt t="43691" x="9291638" y="3338513"/>
          <p14:tracePt t="43692" x="9263063" y="3349625"/>
          <p14:tracePt t="43693" x="9240838" y="3355975"/>
          <p14:tracePt t="43694" x="9223375" y="3367088"/>
          <p14:tracePt t="43695" x="9196388" y="3367088"/>
          <p14:tracePt t="43696" x="9174163" y="3378200"/>
          <p14:tracePt t="43697" x="9156700" y="3384550"/>
          <p14:tracePt t="43698" x="9123363" y="3389313"/>
          <p14:tracePt t="43699" x="9105900" y="3400425"/>
          <p14:tracePt t="43700" x="9072563" y="3406775"/>
          <p14:tracePt t="43701" x="9055100" y="3411538"/>
          <p14:tracePt t="43702" x="9028113" y="3417888"/>
          <p14:tracePt t="43703" x="8999538" y="3429000"/>
          <p14:tracePt t="43704" x="8970963" y="3435350"/>
          <p14:tracePt t="43705" x="8948738" y="3446463"/>
          <p14:tracePt t="43706" x="8909050" y="3457575"/>
          <p14:tracePt t="43709" x="8858250" y="3462338"/>
          <p14:tracePt t="43709" x="8820150" y="3479800"/>
          <p14:tracePt t="43710" x="8785225" y="3490913"/>
          <p14:tracePt t="43712" x="8763000" y="3495675"/>
          <p14:tracePt t="43712" x="8729663" y="3508375"/>
          <p14:tracePt t="43713" x="8689975" y="3519488"/>
          <p14:tracePt t="43716" x="8588375" y="3541713"/>
          <p14:tracePt t="43717" x="8555038" y="3552825"/>
          <p14:tracePt t="43718" x="8515350" y="3570288"/>
          <p14:tracePt t="43719" x="8493125" y="3575050"/>
          <p14:tracePt t="43720" x="8453438" y="3586163"/>
          <p14:tracePt t="43723" x="8380413" y="3603625"/>
          <p14:tracePt t="43723" x="8347075" y="3614738"/>
          <p14:tracePt t="43724" x="8307388" y="3625850"/>
          <p14:tracePt t="43725" x="8285163" y="3636963"/>
          <p14:tracePt t="43726" x="8245475" y="3648075"/>
          <p14:tracePt t="43727" x="8207375" y="3654425"/>
          <p14:tracePt t="43728" x="8172450" y="3659188"/>
          <p14:tracePt t="43729" x="8139113" y="3670300"/>
          <p14:tracePt t="43731" x="8099425" y="3681413"/>
          <p14:tracePt t="43731" x="8061325" y="3692525"/>
          <p14:tracePt t="43732" x="8037513" y="3698875"/>
          <p14:tracePt t="43733" x="7986713" y="3716338"/>
          <p14:tracePt t="43734" x="7953375" y="3721100"/>
          <p14:tracePt t="43737" x="7880350" y="3743325"/>
          <p14:tracePt t="43737" x="7829550" y="3754438"/>
          <p14:tracePt t="43738" x="7802563" y="3765550"/>
          <p14:tracePt t="43739" x="7751763" y="3778250"/>
          <p14:tracePt t="43740" x="7729538" y="3783013"/>
          <p14:tracePt t="43741" x="7683500" y="3794125"/>
          <p14:tracePt t="43742" x="7656513" y="3805238"/>
          <p14:tracePt t="43743" x="7616825" y="3811588"/>
          <p14:tracePt t="43744" x="7577138" y="3827463"/>
          <p14:tracePt t="43745" x="7537450" y="3838575"/>
          <p14:tracePt t="43746" x="7510463" y="3838575"/>
          <p14:tracePt t="43747" x="7470775" y="3856038"/>
          <p14:tracePt t="43748" x="7431088" y="3867150"/>
          <p14:tracePt t="43751" x="7358063" y="3884613"/>
          <p14:tracePt t="43751" x="7324725" y="3895725"/>
          <p14:tracePt t="43752" x="7285038" y="3900488"/>
          <p14:tracePt t="43754" x="7216775" y="3924300"/>
          <p14:tracePt t="43755" x="7189788" y="3929063"/>
          <p14:tracePt t="43756" x="7143750" y="3946525"/>
          <p14:tracePt t="43757" x="7105650" y="3951288"/>
          <p14:tracePt t="43758" x="7077075" y="3962400"/>
          <p14:tracePt t="43759" x="7043738" y="3968750"/>
          <p14:tracePt t="43760" x="7004050" y="3979863"/>
          <p14:tracePt t="43761" x="6964363" y="3990975"/>
          <p14:tracePt t="43762" x="6931025" y="3997325"/>
          <p14:tracePt t="43763" x="6897688" y="4008438"/>
          <p14:tracePt t="43764" x="6869113" y="4013200"/>
          <p14:tracePt t="43765" x="6829425" y="4024313"/>
          <p14:tracePt t="43766" x="6796088" y="4035425"/>
          <p14:tracePt t="43767" x="6756400" y="4041775"/>
          <p14:tracePt t="43768" x="6723063" y="4048125"/>
          <p14:tracePt t="43769" x="6689725" y="4059238"/>
          <p14:tracePt t="43771" x="6621463" y="4075113"/>
          <p14:tracePt t="43772" x="6588125" y="4081463"/>
          <p14:tracePt t="43773" x="6548438" y="4092575"/>
          <p14:tracePt t="43774" x="6515100" y="4103688"/>
          <p14:tracePt t="43775" x="6486525" y="4114800"/>
          <p14:tracePt t="43778" x="6396038" y="4143375"/>
          <p14:tracePt t="43779" x="6362700" y="4148138"/>
          <p14:tracePt t="43780" x="6329363" y="4159250"/>
          <p14:tracePt t="43781" x="6289675" y="4170363"/>
          <p14:tracePt t="43782" x="6267450" y="4176713"/>
          <p14:tracePt t="43785" x="6176963" y="4194175"/>
          <p14:tracePt t="43786" x="6154738" y="4205288"/>
          <p14:tracePt t="43787" x="6126163" y="4210050"/>
          <p14:tracePt t="43788" x="6103938" y="4221163"/>
          <p14:tracePt t="43789" x="6070600" y="4232275"/>
          <p14:tracePt t="43790" x="6048375" y="4232275"/>
          <p14:tracePt t="43791" x="6019800" y="4243388"/>
          <p14:tracePt t="43792" x="5991225" y="4249738"/>
          <p14:tracePt t="43793" x="5975350" y="4260850"/>
          <p14:tracePt t="43794" x="5946775" y="4267200"/>
          <p14:tracePt t="43795" x="5924550" y="4271963"/>
          <p14:tracePt t="43796" x="5907088" y="4278313"/>
          <p14:tracePt t="43797" x="5880100" y="4289425"/>
          <p14:tracePt t="43798" x="5862638" y="4294188"/>
          <p14:tracePt t="43799" x="5840413" y="4300538"/>
          <p14:tracePt t="43800" x="5811838" y="4300538"/>
          <p14:tracePt t="43801" x="5800725" y="4311650"/>
          <p14:tracePt t="43802" x="5783263" y="4316413"/>
          <p14:tracePt t="43803" x="5761038" y="4322763"/>
          <p14:tracePt t="43806" x="5705475" y="4340225"/>
          <p14:tracePt t="43807" x="5694363" y="4340225"/>
          <p14:tracePt t="43808" x="5676900" y="4351338"/>
          <p14:tracePt t="43809" x="5661025" y="4356100"/>
          <p14:tracePt t="43810" x="5649913" y="4356100"/>
          <p14:tracePt t="43813" x="5592763" y="4378325"/>
          <p14:tracePt t="43814" x="5581650" y="4378325"/>
          <p14:tracePt t="43815" x="5570538" y="4384675"/>
          <p14:tracePt t="43816" x="5553075" y="4391025"/>
          <p14:tracePt t="43817" x="5537200" y="4395788"/>
          <p14:tracePt t="43820" x="5502275" y="4406900"/>
          <p14:tracePt t="43821" x="5486400" y="4413250"/>
          <p14:tracePt t="43822" x="5468938" y="4418013"/>
          <p14:tracePt t="43823" x="5457825" y="4418013"/>
          <p14:tracePt t="43824" x="5446713" y="4418013"/>
          <p14:tracePt t="43825" x="5435600" y="4424363"/>
          <p14:tracePt t="43826" x="5424488" y="4429125"/>
          <p14:tracePt t="43827" x="5413375" y="4429125"/>
          <p14:tracePt t="43828" x="5395913" y="4429125"/>
          <p14:tracePt t="43829" x="5384800" y="4435475"/>
          <p14:tracePt t="43830" x="5373688" y="4435475"/>
          <p14:tracePt t="43831" x="5362575" y="4440238"/>
          <p14:tracePt t="43832" x="5351463" y="4446588"/>
          <p14:tracePt t="43833" x="5340350" y="4446588"/>
          <p14:tracePt t="43834" x="5322888" y="4451350"/>
          <p14:tracePt t="43835" x="5311775" y="4451350"/>
          <p14:tracePt t="43836" x="5300663" y="4464050"/>
          <p14:tracePt t="43837" x="5289550" y="4464050"/>
          <p14:tracePt t="43838" x="5272088" y="4468813"/>
          <p14:tracePt t="43841" x="5245100" y="4475163"/>
          <p14:tracePt t="43842" x="5227638" y="4479925"/>
          <p14:tracePt t="43843" x="5210175" y="4486275"/>
          <p14:tracePt t="43844" x="5199063" y="4491038"/>
          <p14:tracePt t="43845" x="5187950" y="4491038"/>
          <p14:tracePt t="43848" x="5172075" y="4497388"/>
          <p14:tracePt t="43848" x="5148263" y="4508500"/>
          <p14:tracePt t="43850" x="5126038" y="4513263"/>
          <p14:tracePt t="43851" x="5121275" y="4519613"/>
          <p14:tracePt t="43852" x="5103813" y="4524375"/>
          <p14:tracePt t="43854" x="5086350" y="4530725"/>
          <p14:tracePt t="43855" x="5070475" y="4537075"/>
          <p14:tracePt t="43856" x="5059363" y="4541838"/>
          <p14:tracePt t="43857" x="5048250" y="4541838"/>
          <p14:tracePt t="43858" x="5041900" y="4548188"/>
          <p14:tracePt t="43859" x="5030788" y="4552950"/>
          <p14:tracePt t="43860" x="5019675" y="4552950"/>
          <p14:tracePt t="43861" x="5008563" y="4552950"/>
          <p14:tracePt t="43862" x="5002213" y="4564063"/>
          <p14:tracePt t="43863" x="4991100" y="4564063"/>
          <p14:tracePt t="43864" x="4979988" y="4570413"/>
          <p14:tracePt t="43865" x="4975225" y="4575175"/>
          <p14:tracePt t="43866" x="4964113" y="4575175"/>
          <p14:tracePt t="43867" x="4951413" y="4581525"/>
          <p14:tracePt t="43868" x="4940300" y="4586288"/>
          <p14:tracePt t="43869" x="4935538" y="4586288"/>
          <p14:tracePt t="43870" x="4924425" y="4592638"/>
          <p14:tracePt t="43871" x="4913313" y="4592638"/>
          <p14:tracePt t="43872" x="4902200" y="4598988"/>
          <p14:tracePt t="43873" x="4889500" y="4603750"/>
          <p14:tracePt t="43876" x="4873625" y="4610100"/>
          <p14:tracePt t="43876" x="4862513" y="4614863"/>
          <p14:tracePt t="43878" x="4840288" y="4621213"/>
          <p14:tracePt t="43879" x="4829175" y="4625975"/>
          <p14:tracePt t="43882" x="4800600" y="4632325"/>
          <p14:tracePt t="43883" x="4778375" y="4643438"/>
          <p14:tracePt t="43884" x="4767263" y="4643438"/>
          <p14:tracePt t="43885" x="4756150" y="4643438"/>
          <p14:tracePt t="43886" x="4743450" y="4654550"/>
          <p14:tracePt t="43887" x="4732338" y="4654550"/>
          <p14:tracePt t="43889" x="4699000" y="4659313"/>
          <p14:tracePt t="43890" x="4687888" y="4665663"/>
          <p14:tracePt t="43891" x="4676775" y="4672013"/>
          <p14:tracePt t="43892" x="4659313" y="4676775"/>
          <p14:tracePt t="43893" x="4648200" y="4676775"/>
          <p14:tracePt t="43894" x="4632325" y="4676775"/>
          <p14:tracePt t="43895" x="4614863" y="4683125"/>
          <p14:tracePt t="43896" x="4597400" y="4687888"/>
          <p14:tracePt t="43897" x="4581525" y="4687888"/>
          <p14:tracePt t="43898" x="4564063" y="4694238"/>
          <p14:tracePt t="43899" x="4552950" y="4694238"/>
          <p14:tracePt t="43900" x="4535488" y="4699000"/>
          <p14:tracePt t="43901" x="4519613" y="4705350"/>
          <p14:tracePt t="43904" x="4486275" y="4710113"/>
          <p14:tracePt t="43904" x="4462463" y="4710113"/>
          <p14:tracePt t="43906" x="4435475" y="4716463"/>
          <p14:tracePt t="43907" x="4413250" y="4716463"/>
          <p14:tracePt t="43908" x="4389438" y="4727575"/>
          <p14:tracePt t="43909" x="4367213" y="4727575"/>
          <p14:tracePt t="43910" x="4356100" y="4733925"/>
          <p14:tracePt t="43911" x="4333875" y="4733925"/>
          <p14:tracePt t="43912" x="4322763" y="4733925"/>
          <p14:tracePt t="43913" x="4300538" y="4738688"/>
          <p14:tracePt t="43914" x="4278313" y="4738688"/>
          <p14:tracePt t="43917" x="4227513" y="4749800"/>
          <p14:tracePt t="43918" x="4210050" y="4749800"/>
          <p14:tracePt t="43919" x="4181475" y="4749800"/>
          <p14:tracePt t="43920" x="4159250" y="4756150"/>
          <p14:tracePt t="43921" x="4143375" y="4756150"/>
          <p14:tracePt t="43924" x="4092575" y="4767263"/>
          <p14:tracePt t="43926" x="4070350" y="4767263"/>
          <p14:tracePt t="43926" x="4052888" y="4772025"/>
          <p14:tracePt t="43927" x="4035425" y="4772025"/>
          <p14:tracePt t="43928" x="4013200" y="4772025"/>
          <p14:tracePt t="43931" x="3957638" y="4778375"/>
          <p14:tracePt t="43932" x="3940175" y="4783138"/>
          <p14:tracePt t="43933" x="3929063" y="4783138"/>
          <p14:tracePt t="43934" x="3911600" y="4783138"/>
          <p14:tracePt t="43935" x="3895725" y="4789488"/>
          <p14:tracePt t="43938" x="3862388" y="4789488"/>
          <p14:tracePt t="43939" x="3827463" y="4794250"/>
          <p14:tracePt t="43940" x="3811588" y="4794250"/>
          <p14:tracePt t="43941" x="3800475" y="4794250"/>
          <p14:tracePt t="43942" x="3783013" y="4794250"/>
          <p14:tracePt t="43945" x="3754438" y="4794250"/>
          <p14:tracePt t="43946" x="3721100" y="4800600"/>
          <p14:tracePt t="43947" x="3703638" y="4800600"/>
          <p14:tracePt t="43948" x="3687763" y="4800600"/>
          <p14:tracePt t="43949" x="3670300" y="4800600"/>
          <p14:tracePt t="43952" x="3641725" y="4800600"/>
          <p14:tracePt t="43953" x="3630613" y="4806950"/>
          <p14:tracePt t="43953" x="3619500" y="4806950"/>
          <p14:tracePt t="43954" x="3603625" y="4806950"/>
          <p14:tracePt t="43955" x="3592513" y="4806950"/>
          <p14:tracePt t="43956" x="3575050" y="4806950"/>
          <p14:tracePt t="43959" x="3552825" y="4806950"/>
          <p14:tracePt t="43960" x="3519488" y="4811713"/>
          <p14:tracePt t="43961" x="3506788" y="4811713"/>
          <p14:tracePt t="43962" x="3495675" y="4811713"/>
          <p14:tracePt t="43963" x="3484563" y="4811713"/>
          <p14:tracePt t="43966" x="3457575" y="4811713"/>
          <p14:tracePt t="43967" x="3446463" y="4811713"/>
          <p14:tracePt t="43967" x="3433763" y="4811713"/>
          <p14:tracePt t="43968" x="3417888" y="4811713"/>
          <p14:tracePt t="43969" x="3406775" y="4811713"/>
          <p14:tracePt t="43970" x="3389313" y="4811713"/>
          <p14:tracePt t="43972" x="3367088" y="4811713"/>
          <p14:tracePt t="43973" x="3360738" y="4811713"/>
          <p14:tracePt t="43974" x="3349625" y="4811713"/>
          <p14:tracePt t="43975" x="3333750" y="4818063"/>
          <p14:tracePt t="43976" x="3322638" y="4818063"/>
          <p14:tracePt t="43977" x="3311525" y="4818063"/>
          <p14:tracePt t="43979" x="3287713" y="4818063"/>
          <p14:tracePt t="43980" x="3276600" y="4822825"/>
          <p14:tracePt t="43981" x="3260725" y="4822825"/>
          <p14:tracePt t="43982" x="3249613" y="4822825"/>
          <p14:tracePt t="43984" x="3232150" y="4822825"/>
          <p14:tracePt t="43987" x="3214688" y="4829175"/>
          <p14:tracePt t="43988" x="3203575" y="4829175"/>
          <p14:tracePt t="43988" x="3192463" y="4829175"/>
          <p14:tracePt t="43989" x="3187700" y="4829175"/>
          <p14:tracePt t="43990" x="3176588" y="4829175"/>
          <p14:tracePt t="43991" x="3163888" y="4833938"/>
          <p14:tracePt t="43993" x="3152775" y="4840288"/>
          <p14:tracePt t="43995" x="3141663" y="4840288"/>
          <p14:tracePt t="43995" x="3130550" y="4840288"/>
          <p14:tracePt t="43996" x="3125788" y="4840288"/>
          <p14:tracePt t="43997" x="3119438" y="4840288"/>
          <p14:tracePt t="43998" x="3108325" y="4840288"/>
          <p14:tracePt t="44000" x="3097213" y="4845050"/>
          <p14:tracePt t="44001" x="3086100" y="4851400"/>
          <p14:tracePt t="44002" x="3079750" y="4851400"/>
          <p14:tracePt t="44003" x="3074988" y="4851400"/>
          <p14:tracePt t="44004" x="3063875" y="4851400"/>
          <p14:tracePt t="44005" x="3057525" y="4851400"/>
          <p14:tracePt t="44007" x="3052763" y="4856163"/>
          <p14:tracePt t="44008" x="3046413" y="4856163"/>
          <p14:tracePt t="44009" x="3041650" y="4856163"/>
          <p14:tracePt t="44010" x="3041650" y="4862513"/>
          <p14:tracePt t="44011" x="3028950" y="4862513"/>
          <p14:tracePt t="44014" x="3017838" y="4867275"/>
          <p14:tracePt t="44016" x="3013075" y="4867275"/>
          <p14:tracePt t="44017" x="3006725" y="4873625"/>
          <p14:tracePt t="44022" x="2984500" y="4873625"/>
          <p14:tracePt t="44024" x="2984500" y="4879975"/>
          <p14:tracePt t="44024" x="2979738" y="4879975"/>
          <p14:tracePt t="44025" x="2973388" y="4884738"/>
          <p14:tracePt t="44028" x="2968625" y="4884738"/>
          <p14:tracePt t="44029" x="2962275" y="4884738"/>
          <p14:tracePt t="44030" x="2955925" y="4884738"/>
          <p14:tracePt t="44031" x="2951163" y="4891088"/>
          <p14:tracePt t="44032" x="2944813" y="4891088"/>
          <p14:tracePt t="44036" x="2933700" y="4891088"/>
          <p14:tracePt t="44036" x="2933700" y="4895850"/>
          <p14:tracePt t="44037" x="2928938" y="4895850"/>
          <p14:tracePt t="44039" x="2922588" y="4895850"/>
          <p14:tracePt t="44042" x="2906713" y="4902200"/>
          <p14:tracePt t="44044" x="2895600" y="4906963"/>
          <p14:tracePt t="44046" x="2889250" y="4906963"/>
          <p14:tracePt t="44049" x="2871788" y="4913313"/>
          <p14:tracePt t="44050" x="2867025" y="4918075"/>
          <p14:tracePt t="44051" x="2860675" y="4918075"/>
          <p14:tracePt t="44052" x="2855913" y="4918075"/>
          <p14:tracePt t="44053" x="2849563" y="4918075"/>
          <p14:tracePt t="44056" x="2833688" y="4924425"/>
          <p14:tracePt t="44057" x="2827338" y="4929188"/>
          <p14:tracePt t="44058" x="2820988" y="4929188"/>
          <p14:tracePt t="44059" x="2809875" y="4935538"/>
          <p14:tracePt t="44060" x="2805113" y="4935538"/>
          <p14:tracePt t="44063" x="2787650" y="4946650"/>
          <p14:tracePt t="44064" x="2776538" y="4946650"/>
          <p14:tracePt t="44065" x="2771775" y="4946650"/>
          <p14:tracePt t="44066" x="2765425" y="4953000"/>
          <p14:tracePt t="44067" x="2754313" y="4957763"/>
          <p14:tracePt t="44070" x="2732088" y="4964113"/>
          <p14:tracePt t="44072" x="2725738" y="4968875"/>
          <p14:tracePt t="44073" x="2714625" y="4968875"/>
          <p14:tracePt t="44074" x="2709863" y="4975225"/>
          <p14:tracePt t="44077" x="2687638" y="4979988"/>
          <p14:tracePt t="44078" x="2681288" y="4986338"/>
          <p14:tracePt t="44079" x="2670175" y="4991100"/>
          <p14:tracePt t="44081" x="2659063" y="4997450"/>
          <p14:tracePt t="44084" x="2647950" y="5002213"/>
          <p14:tracePt t="44084" x="2641600" y="5002213"/>
          <p14:tracePt t="44085" x="2636838" y="5008563"/>
          <p14:tracePt t="44086" x="2630488" y="5008563"/>
          <p14:tracePt t="44087" x="2625725" y="5014913"/>
          <p14:tracePt t="44088" x="2619375" y="5014913"/>
          <p14:tracePt t="44091" x="2608263" y="5019675"/>
          <p14:tracePt t="44091" x="2601913" y="5026025"/>
          <p14:tracePt t="44092" x="2597150" y="5030788"/>
          <p14:tracePt t="44093" x="2590800" y="5030788"/>
          <p14:tracePt t="44094" x="2586038" y="5030788"/>
          <p14:tracePt t="44095" x="2586038" y="5037138"/>
          <p14:tracePt t="44098" x="2574925" y="5041900"/>
          <p14:tracePt t="44100" x="2563813" y="5048250"/>
          <p14:tracePt t="44101" x="2557463" y="5059363"/>
          <p14:tracePt t="44102" x="2552700" y="5059363"/>
          <p14:tracePt t="44105" x="2540000" y="5064125"/>
          <p14:tracePt t="44106" x="2540000" y="5070475"/>
          <p14:tracePt t="44107" x="2528888" y="5076825"/>
          <p14:tracePt t="44109" x="2524125" y="5081588"/>
          <p14:tracePt t="44112" x="2513013" y="5087938"/>
          <p14:tracePt t="44114" x="2506663" y="5092700"/>
          <p14:tracePt t="44115" x="2506663" y="5099050"/>
          <p14:tracePt t="44116" x="2501900" y="5103813"/>
          <p14:tracePt t="44119" x="2495550" y="5110163"/>
          <p14:tracePt t="44121" x="2484438" y="5114925"/>
          <p14:tracePt t="44121" x="2484438" y="5121275"/>
          <p14:tracePt t="44122" x="2478088" y="5126038"/>
          <p14:tracePt t="44123" x="2473325" y="5126038"/>
          <p14:tracePt t="44126" x="2466975" y="5132388"/>
          <p14:tracePt t="44126" x="2466975" y="5137150"/>
          <p14:tracePt t="44127" x="2462213" y="5143500"/>
          <p14:tracePt t="44128" x="2462213" y="5149850"/>
          <p14:tracePt t="44129" x="2455863" y="5149850"/>
          <p14:tracePt t="44130" x="2451100" y="5154613"/>
          <p14:tracePt t="44133" x="2444750" y="5172075"/>
          <p14:tracePt t="44134" x="2439988" y="5176838"/>
          <p14:tracePt t="44135" x="2439988" y="5183188"/>
          <p14:tracePt t="44136" x="2433638" y="5187950"/>
          <p14:tracePt t="44140" x="2422525" y="5205413"/>
          <p14:tracePt t="44140" x="2422525" y="5210175"/>
          <p14:tracePt t="44141" x="2422525" y="5216525"/>
          <p14:tracePt t="44142" x="2417763" y="5227638"/>
          <p14:tracePt t="44144" x="2417763" y="5233988"/>
          <p14:tracePt t="44147" x="2405063" y="5249863"/>
          <p14:tracePt t="44148" x="2405063" y="5260975"/>
          <p14:tracePt t="44150" x="2400300" y="5272088"/>
          <p14:tracePt t="44153" x="2400300" y="5289550"/>
          <p14:tracePt t="44154" x="2400300" y="5295900"/>
          <p14:tracePt t="44155" x="2400300" y="5307013"/>
          <p14:tracePt t="44156" x="2393950" y="5311775"/>
          <p14:tracePt t="44157" x="2393950" y="5322888"/>
          <p14:tracePt t="44160" x="2393950" y="5340350"/>
          <p14:tracePt t="44161" x="2393950" y="5345113"/>
          <p14:tracePt t="44162" x="2393950" y="5351463"/>
          <p14:tracePt t="44163" x="2393950" y="5357813"/>
          <p14:tracePt t="44164" x="2389188" y="5362575"/>
          <p14:tracePt t="44167" x="2389188" y="5384800"/>
          <p14:tracePt t="44168" x="2389188" y="5391150"/>
          <p14:tracePt t="44169" x="2389188" y="5395913"/>
          <p14:tracePt t="44170" x="2389188" y="5407025"/>
          <p14:tracePt t="44171" x="2389188" y="5413375"/>
          <p14:tracePt t="44174" x="2389188" y="5430838"/>
          <p14:tracePt t="44175" x="2389188" y="5435600"/>
          <p14:tracePt t="44176" x="2389188" y="5446713"/>
          <p14:tracePt t="44177" x="2389188" y="5457825"/>
          <p14:tracePt t="44178" x="2389188" y="5464175"/>
          <p14:tracePt t="44181" x="2389188" y="5486400"/>
          <p14:tracePt t="44182" x="2389188" y="5492750"/>
          <p14:tracePt t="44183" x="2389188" y="5497513"/>
          <p14:tracePt t="44184" x="2393950" y="5508625"/>
          <p14:tracePt t="44185" x="2393950" y="5514975"/>
          <p14:tracePt t="44188" x="2393950" y="5537200"/>
          <p14:tracePt t="44189" x="2393950" y="5548313"/>
          <p14:tracePt t="44190" x="2400300" y="5553075"/>
          <p14:tracePt t="44191" x="2400300" y="5559425"/>
          <p14:tracePt t="44192" x="2400300" y="5565775"/>
          <p14:tracePt t="44195" x="2405063" y="5592763"/>
          <p14:tracePt t="44196" x="2405063" y="5599113"/>
          <p14:tracePt t="44197" x="2405063" y="5603875"/>
          <p14:tracePt t="44198" x="2411413" y="5614988"/>
          <p14:tracePt t="44199" x="2417763" y="5621338"/>
          <p14:tracePt t="44202" x="2417763" y="5638800"/>
          <p14:tracePt t="44203" x="2417763" y="5643563"/>
          <p14:tracePt t="44203" x="2417763" y="5649913"/>
          <p14:tracePt t="44204" x="2422525" y="5661025"/>
          <p14:tracePt t="44205" x="2428875" y="5665788"/>
          <p14:tracePt t="44206" x="2428875" y="5672138"/>
          <p14:tracePt t="44209" x="2433638" y="5694363"/>
          <p14:tracePt t="44210" x="2439988" y="5705475"/>
          <p14:tracePt t="44211" x="2439988" y="5711825"/>
          <p14:tracePt t="44212" x="2439988" y="5716588"/>
          <p14:tracePt t="44213" x="2444750" y="5722938"/>
          <p14:tracePt t="44216" x="2451100" y="5734050"/>
          <p14:tracePt t="44217" x="2451100" y="5749925"/>
          <p14:tracePt t="44218" x="2455863" y="5756275"/>
          <p14:tracePt t="44219" x="2455863" y="5762625"/>
          <p14:tracePt t="44220" x="2462213" y="5767388"/>
          <p14:tracePt t="44223" x="2466975" y="5778500"/>
          <p14:tracePt t="44223" x="2466975" y="5784850"/>
          <p14:tracePt t="44224" x="2473325" y="5789613"/>
          <p14:tracePt t="44225" x="2473325" y="5795963"/>
          <p14:tracePt t="44226" x="2473325" y="5800725"/>
          <p14:tracePt t="44227" x="2478088" y="5807075"/>
          <p14:tracePt t="44230" x="2484438" y="5818188"/>
          <p14:tracePt t="44231" x="2490788" y="5829300"/>
          <p14:tracePt t="44232" x="2495550" y="5829300"/>
          <p14:tracePt t="44233" x="2501900" y="5835650"/>
          <p14:tracePt t="44236" x="2506663" y="5846763"/>
          <p14:tracePt t="44237" x="2513013" y="5851525"/>
          <p14:tracePt t="44238" x="2517775" y="5851525"/>
          <p14:tracePt t="44239" x="2517775" y="5862638"/>
          <p14:tracePt t="44240" x="2524125" y="5862638"/>
          <p14:tracePt t="44241" x="2524125" y="5868988"/>
          <p14:tracePt t="44244" x="2535238" y="5873750"/>
          <p14:tracePt t="44244" x="2540000" y="5880100"/>
          <p14:tracePt t="44246" x="2546350" y="5884863"/>
          <p14:tracePt t="44247" x="2552700" y="5891213"/>
          <p14:tracePt t="44248" x="2563813" y="5891213"/>
          <p14:tracePt t="44250" x="2568575" y="5895975"/>
          <p14:tracePt t="44251" x="2574925" y="5902325"/>
          <p14:tracePt t="44252" x="2579688" y="5908675"/>
          <p14:tracePt t="44254" x="2586038" y="5913438"/>
          <p14:tracePt t="44257" x="2601913" y="5919788"/>
          <p14:tracePt t="44258" x="2601913" y="5924550"/>
          <p14:tracePt t="44259" x="2613025" y="5924550"/>
          <p14:tracePt t="44260" x="2619375" y="5930900"/>
          <p14:tracePt t="44261" x="2625725" y="5930900"/>
          <p14:tracePt t="44264" x="2641600" y="5935663"/>
          <p14:tracePt t="44265" x="2647950" y="5942013"/>
          <p14:tracePt t="44266" x="2652713" y="5942013"/>
          <p14:tracePt t="44267" x="2659063" y="5942013"/>
          <p14:tracePt t="44268" x="2663825" y="5942013"/>
          <p14:tracePt t="44269" x="2670175" y="5946775"/>
          <p14:tracePt t="44272" x="2681288" y="5946775"/>
          <p14:tracePt t="44272" x="2692400" y="5953125"/>
          <p14:tracePt t="44273" x="2698750" y="5953125"/>
          <p14:tracePt t="44274" x="2703513" y="5953125"/>
          <p14:tracePt t="44275" x="2709863" y="5953125"/>
          <p14:tracePt t="44278" x="2732088" y="5957888"/>
          <p14:tracePt t="44279" x="2736850" y="5957888"/>
          <p14:tracePt t="44280" x="2743200" y="5957888"/>
          <p14:tracePt t="44281" x="2747963" y="5964238"/>
          <p14:tracePt t="44282" x="2760663" y="5964238"/>
          <p14:tracePt t="44285" x="2782888" y="5964238"/>
          <p14:tracePt t="44287" x="2794000" y="5964238"/>
          <p14:tracePt t="44287" x="2798763" y="5964238"/>
          <p14:tracePt t="44288" x="2805113" y="5964238"/>
          <p14:tracePt t="44289" x="2816225" y="5964238"/>
          <p14:tracePt t="44292" x="2838450" y="5970588"/>
          <p14:tracePt t="44293" x="2844800" y="5970588"/>
          <p14:tracePt t="44294" x="2860675" y="5970588"/>
          <p14:tracePt t="44295" x="2867025" y="5970588"/>
          <p14:tracePt t="44296" x="2871788" y="5970588"/>
          <p14:tracePt t="44299" x="2906713" y="5970588"/>
          <p14:tracePt t="44300" x="2911475" y="5975350"/>
          <p14:tracePt t="44301" x="2922588" y="5975350"/>
          <p14:tracePt t="44302" x="2928938" y="5975350"/>
          <p14:tracePt t="44303" x="2940050" y="5975350"/>
          <p14:tracePt t="44306" x="2968625" y="5975350"/>
          <p14:tracePt t="44307" x="2979738" y="5975350"/>
          <p14:tracePt t="44308" x="2990850" y="5975350"/>
          <p14:tracePt t="44309" x="2995613" y="5975350"/>
          <p14:tracePt t="44310" x="3001963" y="5975350"/>
          <p14:tracePt t="44313" x="3035300" y="5981700"/>
          <p14:tracePt t="44314" x="3046413" y="5981700"/>
          <p14:tracePt t="44315" x="3052763" y="5981700"/>
          <p14:tracePt t="44316" x="3068638" y="5981700"/>
          <p14:tracePt t="44317" x="3074988" y="5981700"/>
          <p14:tracePt t="44320" x="3103563" y="5981700"/>
          <p14:tracePt t="44321" x="3114675" y="5981700"/>
          <p14:tracePt t="44322" x="3125788" y="5981700"/>
          <p14:tracePt t="44323" x="3141663" y="5981700"/>
          <p14:tracePt t="44324" x="3152775" y="5981700"/>
          <p14:tracePt t="44327" x="3181350" y="5981700"/>
          <p14:tracePt t="44328" x="3198813" y="5981700"/>
          <p14:tracePt t="44329" x="3203575" y="5981700"/>
          <p14:tracePt t="44330" x="3214688" y="5981700"/>
          <p14:tracePt t="44331" x="3225800" y="5981700"/>
          <p14:tracePt t="44334" x="3260725" y="5981700"/>
          <p14:tracePt t="44335" x="3271838" y="5981700"/>
          <p14:tracePt t="44336" x="3287713" y="5981700"/>
          <p14:tracePt t="44337" x="3294063" y="5981700"/>
          <p14:tracePt t="44338" x="3298825" y="5986463"/>
          <p14:tracePt t="44341" x="3333750" y="5986463"/>
          <p14:tracePt t="44342" x="3344863" y="5986463"/>
          <p14:tracePt t="44342" x="3355975" y="5986463"/>
          <p14:tracePt t="44343" x="3367088" y="5986463"/>
          <p14:tracePt t="44344" x="3378200" y="5986463"/>
          <p14:tracePt t="44345" x="3389313" y="5986463"/>
          <p14:tracePt t="44348" x="3417888" y="5986463"/>
          <p14:tracePt t="44349" x="3429000" y="5986463"/>
          <p14:tracePt t="44349" x="3433763" y="5986463"/>
          <p14:tracePt t="44350" x="3451225" y="5986463"/>
          <p14:tracePt t="44351" x="3462338" y="5986463"/>
          <p14:tracePt t="44352" x="3473450" y="5986463"/>
          <p14:tracePt t="44355" x="3519488" y="5986463"/>
          <p14:tracePt t="44356" x="3524250" y="5986463"/>
          <p14:tracePt t="44357" x="3541713" y="5986463"/>
          <p14:tracePt t="44358" x="3552825" y="5986463"/>
          <p14:tracePt t="44359" x="3557588" y="5986463"/>
          <p14:tracePt t="44361" x="3586163" y="5986463"/>
          <p14:tracePt t="44362" x="3603625" y="5986463"/>
          <p14:tracePt t="44363" x="3608388" y="5986463"/>
          <p14:tracePt t="44364" x="3619500" y="5986463"/>
          <p14:tracePt t="44365" x="3630613" y="5986463"/>
          <p14:tracePt t="44366" x="3641725" y="5986463"/>
          <p14:tracePt t="44369" x="3670300" y="5981700"/>
          <p14:tracePt t="44369" x="3681413" y="5981700"/>
          <p14:tracePt t="44370" x="3692525" y="5981700"/>
          <p14:tracePt t="44371" x="3703638" y="5981700"/>
          <p14:tracePt t="44372" x="3714750" y="5981700"/>
          <p14:tracePt t="44373" x="3721100" y="5981700"/>
          <p14:tracePt t="44376" x="3749675" y="5981700"/>
          <p14:tracePt t="44376" x="3760788" y="5981700"/>
          <p14:tracePt t="44377" x="3765550" y="5981700"/>
          <p14:tracePt t="44378" x="3776663" y="5981700"/>
          <p14:tracePt t="44379" x="3789363" y="5981700"/>
          <p14:tracePt t="44380" x="3800475" y="5981700"/>
          <p14:tracePt t="44383" x="3833813" y="5981700"/>
          <p14:tracePt t="44384" x="3844925" y="5981700"/>
          <p14:tracePt t="44385" x="3856038" y="5981700"/>
          <p14:tracePt t="44386" x="3867150" y="5981700"/>
          <p14:tracePt t="44387" x="3873500" y="5981700"/>
          <p14:tracePt t="44390" x="3895725" y="5981700"/>
          <p14:tracePt t="44390" x="3906838" y="5981700"/>
          <p14:tracePt t="44391" x="3917950" y="5981700"/>
          <p14:tracePt t="44392" x="3929063" y="5981700"/>
          <p14:tracePt t="44393" x="3935413" y="5981700"/>
          <p14:tracePt t="44394" x="3946525" y="5981700"/>
          <p14:tracePt t="44396" x="3968750" y="5981700"/>
          <p14:tracePt t="44397" x="3979863" y="5981700"/>
          <p14:tracePt t="44398" x="3990975" y="5981700"/>
          <p14:tracePt t="44399" x="3997325" y="5981700"/>
          <p14:tracePt t="44400" x="4008438" y="5981700"/>
          <p14:tracePt t="44404" x="4052888" y="5975350"/>
          <p14:tracePt t="44405" x="4064000" y="5975350"/>
          <p14:tracePt t="44406" x="4075113" y="5975350"/>
          <p14:tracePt t="44407" x="4086225" y="5975350"/>
          <p14:tracePt t="44410" x="4119563" y="5975350"/>
          <p14:tracePt t="44411" x="4125913" y="5970588"/>
          <p14:tracePt t="44412" x="4143375" y="5970588"/>
          <p14:tracePt t="44413" x="4154488" y="5970588"/>
          <p14:tracePt t="44414" x="4170363" y="5970588"/>
          <p14:tracePt t="44417" x="4205288" y="5964238"/>
          <p14:tracePt t="44418" x="4216400" y="5964238"/>
          <p14:tracePt t="44419" x="4232275" y="5964238"/>
          <p14:tracePt t="44420" x="4243388" y="5964238"/>
          <p14:tracePt t="44421" x="4260850" y="5964238"/>
          <p14:tracePt t="44424" x="4300538" y="5957888"/>
          <p14:tracePt t="44425" x="4311650" y="5957888"/>
          <p14:tracePt t="44426" x="4322763" y="5957888"/>
          <p14:tracePt t="44427" x="4333875" y="5957888"/>
          <p14:tracePt t="44428" x="4351338" y="5953125"/>
          <p14:tracePt t="44431" x="4389438" y="5946775"/>
          <p14:tracePt t="44432" x="4406900" y="5946775"/>
          <p14:tracePt t="44433" x="4418013" y="5946775"/>
          <p14:tracePt t="44434" x="4429125" y="5946775"/>
          <p14:tracePt t="44435" x="4440238" y="5946775"/>
          <p14:tracePt t="44438" x="4486275" y="5946775"/>
          <p14:tracePt t="44439" x="4497388" y="5946775"/>
          <p14:tracePt t="44440" x="4513263" y="5946775"/>
          <p14:tracePt t="44441" x="4524375" y="5946775"/>
          <p14:tracePt t="44442" x="4535488" y="5946775"/>
          <p14:tracePt t="44445" x="4559300" y="5946775"/>
          <p14:tracePt t="44446" x="4570413" y="5946775"/>
          <p14:tracePt t="44446" x="4581525" y="5946775"/>
          <p14:tracePt t="44447" x="4603750" y="5946775"/>
          <p14:tracePt t="44448" x="4621213" y="5946775"/>
          <p14:tracePt t="44449" x="4632325" y="5942013"/>
          <p14:tracePt t="44451" x="4659313" y="5942013"/>
          <p14:tracePt t="44452" x="4670425" y="5942013"/>
          <p14:tracePt t="44453" x="4687888" y="5942013"/>
          <p14:tracePt t="44454" x="4699000" y="5935663"/>
          <p14:tracePt t="44455" x="4710113" y="5935663"/>
          <p14:tracePt t="44456" x="4727575" y="5935663"/>
          <p14:tracePt t="44459" x="4772025" y="5935663"/>
          <p14:tracePt t="44460" x="4778375" y="5935663"/>
          <p14:tracePt t="44461" x="4794250" y="5935663"/>
          <p14:tracePt t="44462" x="4811713" y="5935663"/>
          <p14:tracePt t="44463" x="4822825" y="5935663"/>
          <p14:tracePt t="44467" x="4862513" y="5930900"/>
          <p14:tracePt t="44467" x="4878388" y="5930900"/>
          <p14:tracePt t="44468" x="4889500" y="5930900"/>
          <p14:tracePt t="44469" x="4906963" y="5930900"/>
          <p14:tracePt t="44470" x="4918075" y="5930900"/>
          <p14:tracePt t="44473" x="4946650" y="5930900"/>
          <p14:tracePt t="44474" x="4964113" y="5930900"/>
          <p14:tracePt t="44474" x="4975225" y="5930900"/>
          <p14:tracePt t="44475" x="4991100" y="5930900"/>
          <p14:tracePt t="44476" x="5008563" y="5930900"/>
          <p14:tracePt t="44477" x="5013325" y="5930900"/>
          <p14:tracePt t="44480" x="5041900" y="5930900"/>
          <p14:tracePt t="44481" x="5059363" y="5930900"/>
          <p14:tracePt t="44481" x="5070475" y="5930900"/>
          <p14:tracePt t="44482" x="5086350" y="5930900"/>
          <p14:tracePt t="44483" x="5103813" y="5930900"/>
          <p14:tracePt t="44484" x="5114925" y="5930900"/>
          <p14:tracePt t="44487" x="5143500" y="5924550"/>
          <p14:tracePt t="44488" x="5154613" y="5924550"/>
          <p14:tracePt t="44488" x="5172075" y="5924550"/>
          <p14:tracePt t="44489" x="5183188" y="5924550"/>
          <p14:tracePt t="44490" x="5194300" y="5924550"/>
          <p14:tracePt t="44491" x="5210175" y="5924550"/>
          <p14:tracePt t="44494" x="5232400" y="5924550"/>
          <p14:tracePt t="44495" x="5267325" y="5924550"/>
          <p14:tracePt t="44496" x="5278438" y="5919788"/>
          <p14:tracePt t="44497" x="5294313" y="5919788"/>
          <p14:tracePt t="44498" x="5307013" y="5919788"/>
          <p14:tracePt t="44501" x="5334000" y="5919788"/>
          <p14:tracePt t="44502" x="5351463" y="5919788"/>
          <p14:tracePt t="44502" x="5367338" y="5919788"/>
          <p14:tracePt t="44503" x="5380038" y="5919788"/>
          <p14:tracePt t="44504" x="5395913" y="5919788"/>
          <p14:tracePt t="44507" x="5435600" y="5913438"/>
          <p14:tracePt t="44508" x="5446713" y="5913438"/>
          <p14:tracePt t="44509" x="5464175" y="5913438"/>
          <p14:tracePt t="44510" x="5480050" y="5908675"/>
          <p14:tracePt t="44511" x="5497513" y="5908675"/>
          <p14:tracePt t="44512" x="5508625" y="5908675"/>
          <p14:tracePt t="44515" x="5537200" y="5902325"/>
          <p14:tracePt t="44515" x="5553075" y="5902325"/>
          <p14:tracePt t="44516" x="5575300" y="5902325"/>
          <p14:tracePt t="44517" x="5592763" y="5902325"/>
          <p14:tracePt t="44518" x="5610225" y="5895975"/>
          <p14:tracePt t="44521" x="5654675" y="5891213"/>
          <p14:tracePt t="44522" x="5665788" y="5891213"/>
          <p14:tracePt t="44523" x="5683250" y="5891213"/>
          <p14:tracePt t="44524" x="5694363" y="5891213"/>
          <p14:tracePt t="44525" x="5710238" y="5884863"/>
          <p14:tracePt t="44528" x="5761038" y="5884863"/>
          <p14:tracePt t="44529" x="5778500" y="5884863"/>
          <p14:tracePt t="44530" x="5789613" y="5884863"/>
          <p14:tracePt t="44531" x="5811838" y="5884863"/>
          <p14:tracePt t="44532" x="5829300" y="5880100"/>
          <p14:tracePt t="44535" x="5873750" y="5880100"/>
          <p14:tracePt t="44536" x="5895975" y="5873750"/>
          <p14:tracePt t="44537" x="5918200" y="5873750"/>
          <p14:tracePt t="44538" x="5935663" y="5873750"/>
          <p14:tracePt t="44539" x="5953125" y="5873750"/>
          <p14:tracePt t="44542" x="5997575" y="5873750"/>
          <p14:tracePt t="44544" x="6019800" y="5873750"/>
          <p14:tracePt t="44544" x="6037263" y="5868988"/>
          <p14:tracePt t="44545" x="6048375" y="5868988"/>
          <p14:tracePt t="44546" x="6065838" y="5868988"/>
          <p14:tracePt t="44549" x="6121400" y="5868988"/>
          <p14:tracePt t="44550" x="6132513" y="5868988"/>
          <p14:tracePt t="44551" x="6149975" y="5868988"/>
          <p14:tracePt t="44552" x="6165850" y="5868988"/>
          <p14:tracePt t="44553" x="6188075" y="5868988"/>
          <p14:tracePt t="44556" x="6234113" y="5868988"/>
          <p14:tracePt t="44558" x="6249988" y="5868988"/>
          <p14:tracePt t="44558" x="6267450" y="5868988"/>
          <p14:tracePt t="44559" x="6284913" y="5862638"/>
          <p14:tracePt t="44560" x="6300788" y="5862638"/>
          <p14:tracePt t="44563" x="6346825" y="5862638"/>
          <p14:tracePt t="44564" x="6362700" y="5862638"/>
          <p14:tracePt t="44565" x="6380163" y="5862638"/>
          <p14:tracePt t="44566" x="6391275" y="5862638"/>
          <p14:tracePt t="44567" x="6408738" y="5862638"/>
          <p14:tracePt t="44570" x="6457950" y="5862638"/>
          <p14:tracePt t="44571" x="6469063" y="5862638"/>
          <p14:tracePt t="44572" x="6486525" y="5862638"/>
          <p14:tracePt t="44573" x="6497638" y="5862638"/>
          <p14:tracePt t="44574" x="6515100" y="5862638"/>
          <p14:tracePt t="44577" x="6542088" y="5862638"/>
          <p14:tracePt t="44577" x="6554788" y="5862638"/>
          <p14:tracePt t="44578" x="6565900" y="5862638"/>
          <p14:tracePt t="44579" x="6577013" y="5862638"/>
          <p14:tracePt t="44580" x="6592888" y="5862638"/>
          <p14:tracePt t="44581" x="6610350" y="5862638"/>
          <p14:tracePt t="44584" x="6638925" y="5862638"/>
          <p14:tracePt t="44584" x="6650038" y="5862638"/>
          <p14:tracePt t="44585" x="6661150" y="5862638"/>
          <p14:tracePt t="44586" x="6672263" y="5862638"/>
          <p14:tracePt t="44587" x="6689725" y="5862638"/>
          <p14:tracePt t="44588" x="6700838" y="5862638"/>
          <p14:tracePt t="44591" x="6723063" y="5862638"/>
          <p14:tracePt t="44591" x="6738938" y="5868988"/>
          <p14:tracePt t="44592" x="6756400" y="5868988"/>
          <p14:tracePt t="44593" x="6767513" y="5868988"/>
          <p14:tracePt t="44594" x="6778625" y="5868988"/>
          <p14:tracePt t="44595" x="6789738" y="5868988"/>
          <p14:tracePt t="44598" x="6818313" y="5868988"/>
          <p14:tracePt t="44599" x="6840538" y="5868988"/>
          <p14:tracePt t="44600" x="6858000" y="5868988"/>
          <p14:tracePt t="44601" x="6873875" y="5868988"/>
          <p14:tracePt t="44602" x="6884988" y="5868988"/>
          <p14:tracePt t="44605" x="6913563" y="5868988"/>
          <p14:tracePt t="44606" x="6942138" y="5868988"/>
          <p14:tracePt t="44607" x="6953250" y="5868988"/>
          <p14:tracePt t="44608" x="6964363" y="5868988"/>
          <p14:tracePt t="44609" x="6981825" y="5868988"/>
          <p14:tracePt t="44612" x="7026275" y="5868988"/>
          <p14:tracePt t="44613" x="7043738" y="5868988"/>
          <p14:tracePt t="44614" x="7054850" y="5868988"/>
          <p14:tracePt t="44615" x="7070725" y="5868988"/>
          <p14:tracePt t="44616" x="7088188" y="5862638"/>
          <p14:tracePt t="44618" x="7116763" y="5862638"/>
          <p14:tracePt t="44620" x="7150100" y="5862638"/>
          <p14:tracePt t="44621" x="7167563" y="5862638"/>
          <p14:tracePt t="44622" x="7178675" y="5862638"/>
          <p14:tracePt t="44625" x="7227888" y="5857875"/>
          <p14:tracePt t="44626" x="7245350" y="5857875"/>
          <p14:tracePt t="44627" x="7262813" y="5857875"/>
          <p14:tracePt t="44628" x="7285038" y="5851525"/>
          <p14:tracePt t="44629" x="7302500" y="5851525"/>
          <p14:tracePt t="44630" x="7318375" y="5851525"/>
          <p14:tracePt t="44632" x="7351713" y="5846763"/>
          <p14:tracePt t="44633" x="7375525" y="5846763"/>
          <p14:tracePt t="44634" x="7391400" y="5846763"/>
          <p14:tracePt t="44635" x="7413625" y="5846763"/>
          <p14:tracePt t="44636" x="7442200" y="5846763"/>
          <p14:tracePt t="44637" x="7464425" y="5840413"/>
          <p14:tracePt t="44640" x="7497763" y="5840413"/>
          <p14:tracePt t="44641" x="7521575" y="5840413"/>
          <p14:tracePt t="44641" x="7543800" y="5840413"/>
          <p14:tracePt t="44642" x="7554913" y="5840413"/>
          <p14:tracePt t="44643" x="7583488" y="5840413"/>
          <p14:tracePt t="44644" x="7610475" y="5840413"/>
          <p14:tracePt t="44647" x="7643813" y="5840413"/>
          <p14:tracePt t="44648" x="7689850" y="5840413"/>
          <p14:tracePt t="44649" x="7712075" y="5835650"/>
          <p14:tracePt t="44650" x="7729538" y="5835650"/>
          <p14:tracePt t="44653" x="7796213" y="5835650"/>
          <p14:tracePt t="44654" x="7813675" y="5835650"/>
          <p14:tracePt t="44655" x="7829550" y="5835650"/>
          <p14:tracePt t="44656" x="7847013" y="5835650"/>
          <p14:tracePt t="44657" x="7864475" y="5835650"/>
          <p14:tracePt t="44660" x="7926388" y="5835650"/>
          <p14:tracePt t="44661" x="7942263" y="5835650"/>
          <p14:tracePt t="44662" x="7959725" y="5835650"/>
          <p14:tracePt t="44663" x="7981950" y="5835650"/>
          <p14:tracePt t="44664" x="7999413" y="5835650"/>
          <p14:tracePt t="44667" x="8043863" y="5835650"/>
          <p14:tracePt t="44668" x="8061325" y="5835650"/>
          <p14:tracePt t="44669" x="8072438" y="5835650"/>
          <p14:tracePt t="44670" x="8094663" y="5829300"/>
          <p14:tracePt t="44671" x="8105775" y="5829300"/>
          <p14:tracePt t="44674" x="8150225" y="5829300"/>
          <p14:tracePt t="44675" x="8167688" y="5829300"/>
          <p14:tracePt t="44676" x="8178800" y="5829300"/>
          <p14:tracePt t="44677" x="8194675" y="5829300"/>
          <p14:tracePt t="44678" x="8207375" y="5829300"/>
          <p14:tracePt t="44681" x="8245475" y="5822950"/>
          <p14:tracePt t="44682" x="8256588" y="5822950"/>
          <p14:tracePt t="44683" x="8274050" y="5822950"/>
          <p14:tracePt t="44684" x="8280400" y="5822950"/>
          <p14:tracePt t="44685" x="8296275" y="5822950"/>
          <p14:tracePt t="44688" x="8329613" y="5822950"/>
          <p14:tracePt t="44689" x="8342313" y="5822950"/>
          <p14:tracePt t="44690" x="8358188" y="5818188"/>
          <p14:tracePt t="44691" x="8369300" y="5818188"/>
          <p14:tracePt t="44692" x="8380413" y="5818188"/>
          <p14:tracePt t="44695" x="8415338" y="5818188"/>
          <p14:tracePt t="44696" x="8431213" y="5818188"/>
          <p14:tracePt t="44697" x="8442325" y="5818188"/>
          <p14:tracePt t="44698" x="8459788" y="5811838"/>
          <p14:tracePt t="44699" x="8477250" y="5811838"/>
          <p14:tracePt t="44702" x="8504238" y="5807075"/>
          <p14:tracePt t="44703" x="8526463" y="5807075"/>
          <p14:tracePt t="44704" x="8537575" y="5800725"/>
          <p14:tracePt t="44705" x="8550275" y="5800725"/>
          <p14:tracePt t="44706" x="8566150" y="5800725"/>
          <p14:tracePt t="44709" x="8594725" y="5800725"/>
          <p14:tracePt t="44709" x="8599488" y="5800725"/>
          <p14:tracePt t="44710" x="8616950" y="5795963"/>
          <p14:tracePt t="44711" x="8634413" y="5795963"/>
          <p14:tracePt t="44712" x="8645525" y="5795963"/>
          <p14:tracePt t="44713" x="8656638" y="5789613"/>
          <p14:tracePt t="44716" x="8689975" y="5789613"/>
          <p14:tracePt t="44716" x="8707438" y="5784850"/>
          <p14:tracePt t="44717" x="8718550" y="5784850"/>
          <p14:tracePt t="44718" x="8729663" y="5784850"/>
          <p14:tracePt t="44719" x="8740775" y="5784850"/>
          <p14:tracePt t="44720" x="8758238" y="5784850"/>
          <p14:tracePt t="44723" x="8780463" y="5778500"/>
          <p14:tracePt t="44724" x="8813800" y="5773738"/>
          <p14:tracePt t="44725" x="8831263" y="5773738"/>
          <p14:tracePt t="44726" x="8842375" y="5767388"/>
          <p14:tracePt t="44727" x="8853488" y="5767388"/>
          <p14:tracePt t="44730" x="8893175" y="5767388"/>
          <p14:tracePt t="44731" x="8909050" y="5762625"/>
          <p14:tracePt t="44732" x="8920163" y="5762625"/>
          <p14:tracePt t="44733" x="8931275" y="5762625"/>
          <p14:tracePt t="44734" x="8942388" y="5762625"/>
          <p14:tracePt t="44736" x="8966200" y="5756275"/>
          <p14:tracePt t="44737" x="8977313" y="5756275"/>
          <p14:tracePt t="44738" x="8993188" y="5756275"/>
          <p14:tracePt t="44739" x="9004300" y="5756275"/>
          <p14:tracePt t="44740" x="9015413" y="5756275"/>
          <p14:tracePt t="44741" x="9028113" y="5749925"/>
          <p14:tracePt t="44743" x="9050338" y="5749925"/>
          <p14:tracePt t="44744" x="9055100" y="5745163"/>
          <p14:tracePt t="44745" x="9066213" y="5745163"/>
          <p14:tracePt t="44746" x="9077325" y="5745163"/>
          <p14:tracePt t="44747" x="9083675" y="5745163"/>
          <p14:tracePt t="44748" x="9101138" y="5738813"/>
          <p14:tracePt t="44751" x="9112250" y="5738813"/>
          <p14:tracePt t="44751" x="9123363" y="5738813"/>
          <p14:tracePt t="44752" x="9134475" y="5738813"/>
          <p14:tracePt t="44753" x="9145588" y="5738813"/>
          <p14:tracePt t="44754" x="9150350" y="5734050"/>
          <p14:tracePt t="44757" x="9174163" y="5727700"/>
          <p14:tracePt t="44759" x="9190038" y="5727700"/>
          <p14:tracePt t="44761" x="9201150" y="5727700"/>
          <p14:tracePt t="44762" x="9207500" y="5722938"/>
          <p14:tracePt t="44765" x="9218613" y="5722938"/>
          <p14:tracePt t="44766" x="9223375" y="5722938"/>
          <p14:tracePt t="44766" x="9229725" y="5722938"/>
          <p14:tracePt t="44767" x="9236075" y="5716588"/>
          <p14:tracePt t="44768" x="9240838" y="5716588"/>
          <p14:tracePt t="44769" x="9247188" y="5716588"/>
          <p14:tracePt t="44772" x="9251950" y="5716588"/>
          <p14:tracePt t="44773" x="9263063" y="5716588"/>
          <p14:tracePt t="44774" x="9274175" y="5711825"/>
          <p14:tracePt t="44778" x="9291638" y="5705475"/>
          <p14:tracePt t="44780" x="9296400" y="5705475"/>
          <p14:tracePt t="44782" x="9309100" y="5705475"/>
          <p14:tracePt t="44785" x="9313863" y="5700713"/>
          <p14:tracePt t="44786" x="9320213" y="5700713"/>
          <p14:tracePt t="44788" x="9324975" y="5700713"/>
          <p14:tracePt t="44789" x="9331325" y="5700713"/>
          <p14:tracePt t="44792" x="9336088" y="5700713"/>
          <p14:tracePt t="44793" x="9342438" y="5694363"/>
          <p14:tracePt t="44796" x="9353550" y="5694363"/>
          <p14:tracePt t="44799" x="9358313" y="5688013"/>
          <p14:tracePt t="44801" x="9364663" y="5688013"/>
          <p14:tracePt t="44803" x="9371013" y="5688013"/>
          <p14:tracePt t="44806" x="9375775" y="5683250"/>
          <p14:tracePt t="44807" x="9382125" y="5683250"/>
          <p14:tracePt t="44809" x="9386888" y="5683250"/>
          <p14:tracePt t="44813" x="9398000" y="5683250"/>
          <p14:tracePt t="44815" x="9404350" y="5676900"/>
          <p14:tracePt t="44820" x="9415463" y="5676900"/>
          <p14:tracePt t="44821" x="9420225" y="5676900"/>
          <p14:tracePt t="44823" x="9426575" y="5676900"/>
          <p14:tracePt t="44827" x="9437688" y="5672138"/>
          <p14:tracePt t="44829" x="9444038" y="5665788"/>
          <p14:tracePt t="44831" x="9448800" y="5665788"/>
          <p14:tracePt t="44834" x="9455150" y="5665788"/>
          <p14:tracePt t="44836" x="9459913" y="5665788"/>
          <p14:tracePt t="44837" x="9466263" y="5665788"/>
          <p14:tracePt t="44841" x="9477375" y="5661025"/>
          <p14:tracePt t="44845" x="9482138" y="5661025"/>
          <p14:tracePt t="44848" x="9488488" y="5661025"/>
          <p14:tracePt t="44848" x="9493250" y="5661025"/>
          <p14:tracePt t="44850" x="9493250" y="5654675"/>
          <p14:tracePt t="44851" x="9499600" y="5654675"/>
          <p14:tracePt t="44855" x="9510713" y="5654675"/>
          <p14:tracePt t="44858" x="9517063" y="5654675"/>
          <p14:tracePt t="44862" x="9521825" y="5654675"/>
          <p14:tracePt t="44862" x="9521825" y="5649913"/>
          <p14:tracePt t="44864" x="9528175" y="5649913"/>
          <p14:tracePt t="44866" x="9528175" y="5643563"/>
          <p14:tracePt t="44870" x="9532938" y="5643563"/>
          <p14:tracePt t="44871" x="9539288" y="5643563"/>
          <p14:tracePt t="44873" x="9539288" y="5638800"/>
          <p14:tracePt t="44876" x="9544050" y="5638800"/>
          <p14:tracePt t="44878" x="9550400" y="5638800"/>
          <p14:tracePt t="44880" x="9555163" y="5638800"/>
          <p14:tracePt t="44883" x="9555163" y="5632450"/>
          <p14:tracePt t="44884" x="9561513" y="5632450"/>
          <p14:tracePt t="44887" x="9561513" y="5627688"/>
          <p14:tracePt t="44890" x="9566275" y="5627688"/>
          <p14:tracePt t="44891" x="9566275" y="5621338"/>
          <p14:tracePt t="44892" x="9572625" y="5621338"/>
          <p14:tracePt t="44894" x="9578975" y="5621338"/>
          <p14:tracePt t="44897" x="9578975" y="5614988"/>
          <p14:tracePt t="44899" x="9583738" y="5614988"/>
          <p14:tracePt t="44903" x="9590088" y="5614988"/>
          <p14:tracePt t="44904" x="9590088" y="5610225"/>
          <p14:tracePt t="44910" x="9590088" y="5603875"/>
          <p14:tracePt t="44911" x="9594850" y="5603875"/>
          <p14:tracePt t="44912" x="9601200" y="5603875"/>
          <p14:tracePt t="44917" x="9601200" y="5599113"/>
          <p14:tracePt t="44919" x="9601200" y="5592763"/>
          <p14:tracePt t="44920" x="9605963" y="5592763"/>
          <p14:tracePt t="44924" x="9605963" y="5588000"/>
          <p14:tracePt t="44927" x="9612313" y="5588000"/>
          <p14:tracePt t="44931" x="9612313" y="5581650"/>
          <p14:tracePt t="44934" x="9617075" y="5576888"/>
          <p14:tracePt t="44938" x="9617075" y="5570538"/>
          <p14:tracePt t="44940" x="9623425" y="5565775"/>
          <p14:tracePt t="44945" x="9628188" y="5559425"/>
          <p14:tracePt t="44947" x="9628188" y="5553075"/>
          <p14:tracePt t="44949" x="9628188" y="5548313"/>
          <p14:tracePt t="44952" x="9634538" y="5541963"/>
          <p14:tracePt t="44955" x="9634538" y="5537200"/>
          <p14:tracePt t="44956" x="9639300" y="5537200"/>
          <p14:tracePt t="44959" x="9639300" y="5530850"/>
          <p14:tracePt t="44960" x="9639300" y="5526088"/>
          <p14:tracePt t="44962" x="9645650" y="5519738"/>
          <p14:tracePt t="44966" x="9652000" y="5508625"/>
          <p14:tracePt t="44967" x="9652000" y="5503863"/>
          <p14:tracePt t="44970" x="9656763" y="5497513"/>
          <p14:tracePt t="44973" x="9656763" y="5492750"/>
          <p14:tracePt t="44974" x="9656763" y="5486400"/>
          <p14:tracePt t="44975" x="9663113" y="5480050"/>
          <p14:tracePt t="44977" x="9663113" y="5475288"/>
          <p14:tracePt t="44980" x="9663113" y="5468938"/>
          <p14:tracePt t="44981" x="9667875" y="5468938"/>
          <p14:tracePt t="44982" x="9667875" y="5464175"/>
          <p14:tracePt t="44982" x="9667875" y="5457825"/>
          <p14:tracePt t="44984" x="9674225" y="5453063"/>
          <p14:tracePt t="44987" x="9674225" y="5446713"/>
          <p14:tracePt t="44988" x="9678988" y="5441950"/>
          <p14:tracePt t="44989" x="9678988" y="5435600"/>
          <p14:tracePt t="44991" x="9678988" y="5430838"/>
          <p14:tracePt t="44994" x="9685338" y="5419725"/>
          <p14:tracePt t="44995" x="9690100" y="5413375"/>
          <p14:tracePt t="44997" x="9690100" y="5402263"/>
          <p14:tracePt t="45000" x="9690100" y="5395913"/>
          <p14:tracePt t="45002" x="9696450" y="5391150"/>
          <p14:tracePt t="45003" x="9696450" y="5380038"/>
          <p14:tracePt t="45005" x="9701213" y="5373688"/>
          <p14:tracePt t="45008" x="9707563" y="5368925"/>
          <p14:tracePt t="45009" x="9707563" y="5357813"/>
          <p14:tracePt t="45012" x="9713913" y="5345113"/>
          <p14:tracePt t="45016" x="9713913" y="5334000"/>
          <p14:tracePt t="45017" x="9713913" y="5329238"/>
          <p14:tracePt t="45018" x="9718675" y="5329238"/>
          <p14:tracePt t="45019" x="9718675" y="5322888"/>
          <p14:tracePt t="45022" x="9718675" y="5311775"/>
          <p14:tracePt t="45023" x="9725025" y="5307013"/>
          <p14:tracePt t="45025" x="9725025" y="5300663"/>
          <p14:tracePt t="45026" x="9725025" y="5295900"/>
          <p14:tracePt t="45028" x="9729788" y="5289550"/>
          <p14:tracePt t="45036" x="9729788" y="5260975"/>
          <p14:tracePt t="45037" x="9736138" y="5256213"/>
          <p14:tracePt t="45039" x="9736138" y="5249863"/>
          <p14:tracePt t="45043" x="9736138" y="5238750"/>
          <p14:tracePt t="45044" x="9736138" y="5233988"/>
          <p14:tracePt t="45046" x="9740900" y="5227638"/>
          <p14:tracePt t="45049" x="9740900" y="5216525"/>
          <p14:tracePt t="45051" x="9740900" y="5210175"/>
          <p14:tracePt t="45053" x="9740900" y="5205413"/>
          <p14:tracePt t="45056" x="9740900" y="5199063"/>
          <p14:tracePt t="45059" x="9747250" y="5194300"/>
          <p14:tracePt t="45064" x="9747250" y="5187950"/>
          <p14:tracePt t="45065" x="9747250" y="5183188"/>
          <p14:tracePt t="45067" x="9747250" y="5176838"/>
          <p14:tracePt t="45076" x="9747250" y="5172075"/>
          <p14:tracePt t="45144" x="9747250" y="5165725"/>
          <p14:tracePt t="45151" x="9740900" y="5165725"/>
          <p14:tracePt t="45154" x="9736138" y="5165725"/>
          <p14:tracePt t="45157" x="9736138" y="5160963"/>
          <p14:tracePt t="45158" x="9729788" y="5160963"/>
          <p14:tracePt t="45161" x="9725025" y="5160963"/>
          <p14:tracePt t="45164" x="9713913" y="5160963"/>
          <p14:tracePt t="45168" x="9707563" y="5154613"/>
          <p14:tracePt t="45170" x="9701213" y="5154613"/>
          <p14:tracePt t="45171" x="9696450" y="5154613"/>
          <p14:tracePt t="45174" x="9690100" y="5154613"/>
          <p14:tracePt t="45175" x="9685338" y="5154613"/>
          <p14:tracePt t="45177" x="9678988" y="5149850"/>
          <p14:tracePt t="45178" x="9674225" y="5149850"/>
          <p14:tracePt t="45181" x="9667875" y="5149850"/>
          <p14:tracePt t="45182" x="9663113" y="5149850"/>
          <p14:tracePt t="45183" x="9656763" y="5149850"/>
          <p14:tracePt t="45184" x="9652000" y="5149850"/>
          <p14:tracePt t="45185" x="9645650" y="5143500"/>
          <p14:tracePt t="45188" x="9634538" y="5143500"/>
          <p14:tracePt t="45189" x="9628188" y="5137150"/>
          <p14:tracePt t="45190" x="9623425" y="5137150"/>
          <p14:tracePt t="45191" x="9617075" y="5137150"/>
          <p14:tracePt t="45196" x="9601200" y="5137150"/>
          <p14:tracePt t="45196" x="9590088" y="5137150"/>
          <p14:tracePt t="45197" x="9583738" y="5137150"/>
          <p14:tracePt t="45198" x="9578975" y="5137150"/>
          <p14:tracePt t="45199" x="9566275" y="5137150"/>
          <p14:tracePt t="45202" x="9561513" y="5132388"/>
          <p14:tracePt t="45202" x="9550400" y="5132388"/>
          <p14:tracePt t="45204" x="9539288" y="5132388"/>
          <p14:tracePt t="45205" x="9532938" y="5132388"/>
          <p14:tracePt t="45206" x="9521825" y="5132388"/>
          <p14:tracePt t="45209" x="9517063" y="5126038"/>
          <p14:tracePt t="45210" x="9504363" y="5126038"/>
          <p14:tracePt t="45210" x="9493250" y="5126038"/>
          <p14:tracePt t="45212" x="9482138" y="5126038"/>
          <p14:tracePt t="45213" x="9471025" y="5126038"/>
          <p14:tracePt t="45216" x="9448800" y="5126038"/>
          <p14:tracePt t="45217" x="9437688" y="5126038"/>
          <p14:tracePt t="45218" x="9426575" y="5126038"/>
          <p14:tracePt t="45219" x="9420225" y="5126038"/>
          <p14:tracePt t="45220" x="9409113" y="5126038"/>
          <p14:tracePt t="45223" x="9386888" y="5126038"/>
          <p14:tracePt t="45223" x="9382125" y="5126038"/>
          <p14:tracePt t="45224" x="9371013" y="5126038"/>
          <p14:tracePt t="45225" x="9358313" y="5126038"/>
          <p14:tracePt t="45226" x="9353550" y="5126038"/>
          <p14:tracePt t="45227" x="9336088" y="5126038"/>
          <p14:tracePt t="45230" x="9320213" y="5126038"/>
          <p14:tracePt t="45231" x="9296400" y="5126038"/>
          <p14:tracePt t="45232" x="9285288" y="5126038"/>
          <p14:tracePt t="45233" x="9274175" y="5126038"/>
          <p14:tracePt t="45234" x="9258300" y="5126038"/>
          <p14:tracePt t="45236" x="9240838" y="5126038"/>
          <p14:tracePt t="45237" x="9223375" y="5126038"/>
          <p14:tracePt t="45238" x="9212263" y="5126038"/>
          <p14:tracePt t="45239" x="9201150" y="5126038"/>
          <p14:tracePt t="45240" x="9190038" y="5126038"/>
          <p14:tracePt t="45241" x="9174163" y="5126038"/>
          <p14:tracePt t="45244" x="9150350" y="5126038"/>
          <p14:tracePt t="45245" x="9123363" y="5126038"/>
          <p14:tracePt t="45246" x="9112250" y="5126038"/>
          <p14:tracePt t="45247" x="9101138" y="5126038"/>
          <p14:tracePt t="45248" x="9083675" y="5126038"/>
          <p14:tracePt t="45251" x="9055100" y="5126038"/>
          <p14:tracePt t="45251" x="9050338" y="5126038"/>
          <p14:tracePt t="45252" x="9032875" y="5126038"/>
          <p14:tracePt t="45253" x="9021763" y="5126038"/>
          <p14:tracePt t="45254" x="9010650" y="5126038"/>
          <p14:tracePt t="45255" x="8993188" y="5126038"/>
          <p14:tracePt t="45258" x="8970963" y="5132388"/>
          <p14:tracePt t="45258" x="8959850" y="5132388"/>
          <p14:tracePt t="45259" x="8942388" y="5132388"/>
          <p14:tracePt t="45260" x="8931275" y="5132388"/>
          <p14:tracePt t="45261" x="8920163" y="5132388"/>
          <p14:tracePt t="45262" x="8915400" y="5132388"/>
          <p14:tracePt t="45265" x="8869363" y="5137150"/>
          <p14:tracePt t="45266" x="8858250" y="5137150"/>
          <p14:tracePt t="45267" x="8847138" y="5137150"/>
          <p14:tracePt t="45268" x="8836025" y="5137150"/>
          <p14:tracePt t="45269" x="8824913" y="5137150"/>
          <p14:tracePt t="45272" x="8802688" y="5137150"/>
          <p14:tracePt t="45272" x="8780463" y="5137150"/>
          <p14:tracePt t="45273" x="8774113" y="5137150"/>
          <p14:tracePt t="45274" x="8763000" y="5137150"/>
          <p14:tracePt t="45275" x="8751888" y="5137150"/>
          <p14:tracePt t="45276" x="8740775" y="5137150"/>
          <p14:tracePt t="45279" x="8701088" y="5137150"/>
          <p14:tracePt t="45280" x="8685213" y="5137150"/>
          <p14:tracePt t="45281" x="8667750" y="5137150"/>
          <p14:tracePt t="45282" x="8661400" y="5137150"/>
          <p14:tracePt t="45285" x="8623300" y="5137150"/>
          <p14:tracePt t="45286" x="8612188" y="5137150"/>
          <p14:tracePt t="45287" x="8599488" y="5137150"/>
          <p14:tracePt t="45288" x="8583613" y="5143500"/>
          <p14:tracePt t="45289" x="8566150" y="5143500"/>
          <p14:tracePt t="45292" x="8526463" y="5143500"/>
          <p14:tracePt t="45293" x="8521700" y="5143500"/>
          <p14:tracePt t="45294" x="8504238" y="5143500"/>
          <p14:tracePt t="45295" x="8493125" y="5143500"/>
          <p14:tracePt t="45296" x="8482013" y="5143500"/>
          <p14:tracePt t="45299" x="8437563" y="5143500"/>
          <p14:tracePt t="45300" x="8426450" y="5143500"/>
          <p14:tracePt t="45301" x="8415338" y="5143500"/>
          <p14:tracePt t="45302" x="8402638" y="5143500"/>
          <p14:tracePt t="45303" x="8391525" y="5143500"/>
          <p14:tracePt t="45306" x="8353425" y="5143500"/>
          <p14:tracePt t="45308" x="8342313" y="5143500"/>
          <p14:tracePt t="45308" x="8329613" y="5143500"/>
          <p14:tracePt t="45309" x="8313738" y="5143500"/>
          <p14:tracePt t="45310" x="8302625" y="5143500"/>
          <p14:tracePt t="45313" x="8269288" y="5143500"/>
          <p14:tracePt t="45314" x="8251825" y="5143500"/>
          <p14:tracePt t="45315" x="8240713" y="5143500"/>
          <p14:tracePt t="45316" x="8229600" y="5143500"/>
          <p14:tracePt t="45317" x="8218488" y="5143500"/>
          <p14:tracePt t="45320" x="8183563" y="5143500"/>
          <p14:tracePt t="45321" x="8167688" y="5143500"/>
          <p14:tracePt t="45322" x="8156575" y="5143500"/>
          <p14:tracePt t="45323" x="8145463" y="5143500"/>
          <p14:tracePt t="45324" x="8134350" y="5143500"/>
          <p14:tracePt t="45327" x="8099425" y="5143500"/>
          <p14:tracePt t="45328" x="8088313" y="5143500"/>
          <p14:tracePt t="45329" x="8077200" y="5143500"/>
          <p14:tracePt t="45330" x="8066088" y="5143500"/>
          <p14:tracePt t="45331" x="8054975" y="5143500"/>
          <p14:tracePt t="45334" x="8032750" y="5143500"/>
          <p14:tracePt t="45334" x="8021638" y="5143500"/>
          <p14:tracePt t="45335" x="8010525" y="5149850"/>
          <p14:tracePt t="45336" x="7993063" y="5149850"/>
          <p14:tracePt t="45337" x="7986713" y="5149850"/>
          <p14:tracePt t="45338" x="7970838" y="5149850"/>
          <p14:tracePt t="45341" x="7937500" y="5149850"/>
          <p14:tracePt t="45342" x="7926388" y="5149850"/>
          <p14:tracePt t="45343" x="7913688" y="5149850"/>
          <p14:tracePt t="45344" x="7908925" y="5149850"/>
          <p14:tracePt t="45345" x="7897813" y="5149850"/>
          <p14:tracePt t="45347" x="7869238" y="5149850"/>
          <p14:tracePt t="45348" x="7858125" y="5149850"/>
          <p14:tracePt t="45349" x="7847013" y="5149850"/>
          <p14:tracePt t="45350" x="7835900" y="5149850"/>
          <p14:tracePt t="45351" x="7824788" y="5154613"/>
          <p14:tracePt t="45352" x="7813675" y="5154613"/>
          <p14:tracePt t="45355" x="7791450" y="5154613"/>
          <p14:tracePt t="45356" x="7773988" y="5154613"/>
          <p14:tracePt t="45356" x="7762875" y="5154613"/>
          <p14:tracePt t="45357" x="7751763" y="5154613"/>
          <p14:tracePt t="45358" x="7740650" y="5154613"/>
          <p14:tracePt t="45359" x="7729538" y="5154613"/>
          <p14:tracePt t="45363" x="7694613" y="5154613"/>
          <p14:tracePt t="45363" x="7683500" y="5154613"/>
          <p14:tracePt t="45364" x="7672388" y="5154613"/>
          <p14:tracePt t="45365" x="7661275" y="5154613"/>
          <p14:tracePt t="45366" x="7643813" y="5154613"/>
          <p14:tracePt t="45369" x="7616825" y="5154613"/>
          <p14:tracePt t="45370" x="7605713" y="5154613"/>
          <p14:tracePt t="45370" x="7594600" y="5160963"/>
          <p14:tracePt t="45371" x="7588250" y="5160963"/>
          <p14:tracePt t="45372" x="7570788" y="5160963"/>
          <p14:tracePt t="45373" x="7559675" y="5160963"/>
          <p14:tracePt t="45376" x="7521575" y="5160963"/>
          <p14:tracePt t="45377" x="7510463" y="5160963"/>
          <p14:tracePt t="45378" x="7497763" y="5160963"/>
          <p14:tracePt t="45379" x="7486650" y="5160963"/>
          <p14:tracePt t="45380" x="7475538" y="5160963"/>
          <p14:tracePt t="45383" x="7448550" y="5160963"/>
          <p14:tracePt t="45383" x="7435850" y="5160963"/>
          <p14:tracePt t="45384" x="7419975" y="5165725"/>
          <p14:tracePt t="45385" x="7413625" y="5165725"/>
          <p14:tracePt t="45386" x="7397750" y="5165725"/>
          <p14:tracePt t="45389" x="7358063" y="5165725"/>
          <p14:tracePt t="45390" x="7346950" y="5165725"/>
          <p14:tracePt t="45391" x="7329488" y="5165725"/>
          <p14:tracePt t="45392" x="7318375" y="5165725"/>
          <p14:tracePt t="45393" x="7302500" y="5165725"/>
          <p14:tracePt t="45394" x="7289800" y="5165725"/>
          <p14:tracePt t="45396" x="7267575" y="5165725"/>
          <p14:tracePt t="45398" x="7256463" y="5165725"/>
          <p14:tracePt t="45398" x="7245350" y="5172075"/>
          <p14:tracePt t="45399" x="7227888" y="5172075"/>
          <p14:tracePt t="45400" x="7216775" y="5172075"/>
          <p14:tracePt t="45403" x="7178675" y="5172075"/>
          <p14:tracePt t="45404" x="7167563" y="5172075"/>
          <p14:tracePt t="45405" x="7154863" y="5172075"/>
          <p14:tracePt t="45406" x="7143750" y="5172075"/>
          <p14:tracePt t="45407" x="7132638" y="5172075"/>
          <p14:tracePt t="45408" x="7116763" y="5172075"/>
          <p14:tracePt t="45411" x="7088188" y="5172075"/>
          <p14:tracePt t="45411" x="7077075" y="5172075"/>
          <p14:tracePt t="45412" x="7065963" y="5172075"/>
          <p14:tracePt t="45413" x="7054850" y="5172075"/>
          <p14:tracePt t="45414" x="7043738" y="5172075"/>
          <p14:tracePt t="45417" x="6997700" y="5172075"/>
          <p14:tracePt t="45418" x="6986588" y="5172075"/>
          <p14:tracePt t="45419" x="6981825" y="5172075"/>
          <p14:tracePt t="45420" x="6964363" y="5176838"/>
          <p14:tracePt t="45421" x="6953250" y="5176838"/>
          <p14:tracePt t="45424" x="6913563" y="5176838"/>
          <p14:tracePt t="45425" x="6902450" y="5176838"/>
          <p14:tracePt t="45426" x="6891338" y="5176838"/>
          <p14:tracePt t="45427" x="6880225" y="5176838"/>
          <p14:tracePt t="45428" x="6869113" y="5176838"/>
          <p14:tracePt t="45432" x="6818313" y="5176838"/>
          <p14:tracePt t="45433" x="6807200" y="5176838"/>
          <p14:tracePt t="45434" x="6789738" y="5176838"/>
          <p14:tracePt t="45435" x="6784975" y="5176838"/>
          <p14:tracePt t="45438" x="6745288" y="5176838"/>
          <p14:tracePt t="45439" x="6734175" y="5176838"/>
          <p14:tracePt t="45440" x="6716713" y="5176838"/>
          <p14:tracePt t="45441" x="6705600" y="5176838"/>
          <p14:tracePt t="45442" x="6694488" y="5176838"/>
          <p14:tracePt t="45445" x="6654800" y="5176838"/>
          <p14:tracePt t="45446" x="6643688" y="5176838"/>
          <p14:tracePt t="45447" x="6627813" y="5176838"/>
          <p14:tracePt t="45448" x="6616700" y="5176838"/>
          <p14:tracePt t="45449" x="6599238" y="5176838"/>
          <p14:tracePt t="45452" x="6570663" y="5176838"/>
          <p14:tracePt t="45453" x="6554788" y="5176838"/>
          <p14:tracePt t="45453" x="6542088" y="5176838"/>
          <p14:tracePt t="45454" x="6530975" y="5176838"/>
          <p14:tracePt t="45455" x="6515100" y="5176838"/>
          <p14:tracePt t="45456" x="6503988" y="5176838"/>
          <p14:tracePt t="45459" x="6469063" y="5176838"/>
          <p14:tracePt t="45459" x="6457950" y="5176838"/>
          <p14:tracePt t="45460" x="6442075" y="5176838"/>
          <p14:tracePt t="45461" x="6424613" y="5176838"/>
          <p14:tracePt t="45462" x="6413500" y="5176838"/>
          <p14:tracePt t="45463" x="6396038" y="5176838"/>
          <p14:tracePt t="45466" x="6362700" y="5176838"/>
          <p14:tracePt t="45467" x="6346825" y="5176838"/>
          <p14:tracePt t="45467" x="6334125" y="5176838"/>
          <p14:tracePt t="45468" x="6318250" y="5176838"/>
          <p14:tracePt t="45469" x="6307138" y="5176838"/>
          <p14:tracePt t="45470" x="6289675" y="5176838"/>
          <p14:tracePt t="45473" x="6249988" y="5176838"/>
          <p14:tracePt t="45474" x="6238875" y="5176838"/>
          <p14:tracePt t="45475" x="6223000" y="5176838"/>
          <p14:tracePt t="45476" x="6205538" y="5176838"/>
          <p14:tracePt t="45477" x="6194425" y="5176838"/>
          <p14:tracePt t="45480" x="6165850" y="5176838"/>
          <p14:tracePt t="45480" x="6154738" y="5176838"/>
          <p14:tracePt t="45481" x="6138863" y="5176838"/>
          <p14:tracePt t="45482" x="6121400" y="5176838"/>
          <p14:tracePt t="45483" x="6110288" y="5176838"/>
          <p14:tracePt t="45484" x="6099175" y="5176838"/>
          <p14:tracePt t="45487" x="6070600" y="5176838"/>
          <p14:tracePt t="45487" x="6059488" y="5176838"/>
          <p14:tracePt t="45488" x="6048375" y="5176838"/>
          <p14:tracePt t="45489" x="6030913" y="5176838"/>
          <p14:tracePt t="45490" x="6019800" y="5176838"/>
          <p14:tracePt t="45491" x="6008688" y="5176838"/>
          <p14:tracePt t="45494" x="5986463" y="5176838"/>
          <p14:tracePt t="45494" x="5980113" y="5176838"/>
          <p14:tracePt t="45495" x="5964238" y="5176838"/>
          <p14:tracePt t="45496" x="5953125" y="5176838"/>
          <p14:tracePt t="45497" x="5935663" y="5176838"/>
          <p14:tracePt t="45500" x="5907088" y="5176838"/>
          <p14:tracePt t="45501" x="5895975" y="5176838"/>
          <p14:tracePt t="45502" x="5884863" y="5176838"/>
          <p14:tracePt t="45503" x="5868988" y="5176838"/>
          <p14:tracePt t="45504" x="5857875" y="5176838"/>
          <p14:tracePt t="45505" x="5845175" y="5176838"/>
          <p14:tracePt t="45508" x="5822950" y="5183188"/>
          <p14:tracePt t="45508" x="5811838" y="5183188"/>
          <p14:tracePt t="45509" x="5800725" y="5183188"/>
          <p14:tracePt t="45510" x="5783263" y="5183188"/>
          <p14:tracePt t="45511" x="5778500" y="5183188"/>
          <p14:tracePt t="45514" x="5745163" y="5183188"/>
          <p14:tracePt t="45515" x="5734050" y="5183188"/>
          <p14:tracePt t="45516" x="5722938" y="5183188"/>
          <p14:tracePt t="45517" x="5710238" y="5183188"/>
          <p14:tracePt t="45518" x="5699125" y="5183188"/>
          <p14:tracePt t="45521" x="5665788" y="5183188"/>
          <p14:tracePt t="45522" x="5661025" y="5183188"/>
          <p14:tracePt t="45523" x="5649913" y="5187950"/>
          <p14:tracePt t="45524" x="5637213" y="5187950"/>
          <p14:tracePt t="45525" x="5626100" y="5187950"/>
          <p14:tracePt t="45528" x="5599113" y="5187950"/>
          <p14:tracePt t="45529" x="5588000" y="5187950"/>
          <p14:tracePt t="45530" x="5575300" y="5187950"/>
          <p14:tracePt t="45531" x="5564188" y="5194300"/>
          <p14:tracePt t="45532" x="5553075" y="5194300"/>
          <p14:tracePt t="45535" x="5526088" y="5194300"/>
          <p14:tracePt t="45536" x="5514975" y="5194300"/>
          <p14:tracePt t="45537" x="5502275" y="5194300"/>
          <p14:tracePt t="45538" x="5491163" y="5194300"/>
          <p14:tracePt t="45539" x="5480050" y="5194300"/>
          <p14:tracePt t="45542" x="5446713" y="5199063"/>
          <p14:tracePt t="45543" x="5435600" y="5199063"/>
          <p14:tracePt t="45544" x="5424488" y="5199063"/>
          <p14:tracePt t="45545" x="5413375" y="5199063"/>
          <p14:tracePt t="45546" x="5402263" y="5199063"/>
          <p14:tracePt t="45549" x="5356225" y="5199063"/>
          <p14:tracePt t="45550" x="5351463" y="5199063"/>
          <p14:tracePt t="45551" x="5340350" y="5199063"/>
          <p14:tracePt t="45552" x="5322888" y="5199063"/>
          <p14:tracePt t="45553" x="5311775" y="5199063"/>
          <p14:tracePt t="45557" x="5278438" y="5199063"/>
          <p14:tracePt t="45558" x="5245100" y="5199063"/>
          <p14:tracePt t="45559" x="5232400" y="5199063"/>
          <p14:tracePt t="45560" x="5221288" y="5199063"/>
          <p14:tracePt t="45564" x="5187950" y="5205413"/>
          <p14:tracePt t="45564" x="5172075" y="5205413"/>
          <p14:tracePt t="45565" x="5159375" y="5205413"/>
          <p14:tracePt t="45566" x="5143500" y="5205413"/>
          <p14:tracePt t="45567" x="5132388" y="5205413"/>
          <p14:tracePt t="45570" x="5099050" y="5205413"/>
          <p14:tracePt t="45571" x="5086350" y="5205413"/>
          <p14:tracePt t="45572" x="5075238" y="5205413"/>
          <p14:tracePt t="45573" x="5064125" y="5205413"/>
          <p14:tracePt t="45574" x="5053013" y="5205413"/>
          <p14:tracePt t="45577" x="5024438" y="5205413"/>
          <p14:tracePt t="45578" x="5008563" y="5205413"/>
          <p14:tracePt t="45579" x="4997450" y="5205413"/>
          <p14:tracePt t="45580" x="4986338" y="5205413"/>
          <p14:tracePt t="45581" x="4979988" y="5205413"/>
          <p14:tracePt t="45584" x="4946650" y="5205413"/>
          <p14:tracePt t="45585" x="4940300" y="5205413"/>
          <p14:tracePt t="45586" x="4929188" y="5205413"/>
          <p14:tracePt t="45587" x="4924425" y="5205413"/>
          <p14:tracePt t="45588" x="4913313" y="5205413"/>
          <p14:tracePt t="45592" x="4884738" y="5205413"/>
          <p14:tracePt t="45592" x="4878388" y="5205413"/>
          <p14:tracePt t="45593" x="4867275" y="5205413"/>
          <p14:tracePt t="45594" x="4862513" y="5205413"/>
          <p14:tracePt t="45595" x="4851400" y="5205413"/>
          <p14:tracePt t="45598" x="4829175" y="5205413"/>
          <p14:tracePt t="45598" x="4822825" y="5205413"/>
          <p14:tracePt t="45600" x="4811713" y="5205413"/>
          <p14:tracePt t="45601" x="4800600" y="5205413"/>
          <p14:tracePt t="45602" x="4789488" y="5205413"/>
          <p14:tracePt t="45604" x="4772025" y="5205413"/>
          <p14:tracePt t="45605" x="4760913" y="5205413"/>
          <p14:tracePt t="45606" x="4756150" y="5205413"/>
          <p14:tracePt t="45607" x="4743450" y="5205413"/>
          <p14:tracePt t="45608" x="4732338" y="5205413"/>
          <p14:tracePt t="45609" x="4727575" y="5205413"/>
          <p14:tracePt t="45612" x="4687888" y="5205413"/>
          <p14:tracePt t="45613" x="4681538" y="5205413"/>
          <p14:tracePt t="45614" x="4676775" y="5205413"/>
          <p14:tracePt t="45615" x="4665663" y="5205413"/>
          <p14:tracePt t="45616" x="4654550" y="5210175"/>
          <p14:tracePt t="45619" x="4621213" y="5210175"/>
          <p14:tracePt t="45620" x="4608513" y="5210175"/>
          <p14:tracePt t="45621" x="4603750" y="5210175"/>
          <p14:tracePt t="45622" x="4586288" y="5210175"/>
          <p14:tracePt t="45623" x="4581525" y="5210175"/>
          <p14:tracePt t="45626" x="4559300" y="5210175"/>
          <p14:tracePt t="45627" x="4552950" y="5210175"/>
          <p14:tracePt t="45627" x="4535488" y="5210175"/>
          <p14:tracePt t="45628" x="4524375" y="5210175"/>
          <p14:tracePt t="45629" x="4519613" y="5210175"/>
          <p14:tracePt t="45630" x="4508500" y="5210175"/>
          <p14:tracePt t="45633" x="4491038" y="5210175"/>
          <p14:tracePt t="45633" x="4473575" y="5210175"/>
          <p14:tracePt t="45634" x="4468813" y="5210175"/>
          <p14:tracePt t="45635" x="4462463" y="5210175"/>
          <p14:tracePt t="45636" x="4451350" y="5210175"/>
          <p14:tracePt t="45637" x="4440238" y="5210175"/>
          <p14:tracePt t="45640" x="4413250" y="5210175"/>
          <p14:tracePt t="45641" x="4406900" y="5210175"/>
          <p14:tracePt t="45642" x="4395788" y="5210175"/>
          <p14:tracePt t="45643" x="4384675" y="5210175"/>
          <p14:tracePt t="45646" x="4367213" y="5210175"/>
          <p14:tracePt t="45647" x="4362450" y="5210175"/>
          <p14:tracePt t="45648" x="4356100" y="5210175"/>
          <p14:tracePt t="45649" x="4338638" y="5210175"/>
          <p14:tracePt t="45650" x="4333875" y="5210175"/>
          <p14:tracePt t="45653" x="4311650" y="5210175"/>
          <p14:tracePt t="45655" x="4305300" y="5210175"/>
          <p14:tracePt t="45656" x="4294188" y="5210175"/>
          <p14:tracePt t="45657" x="4289425" y="5210175"/>
          <p14:tracePt t="45658" x="4283075" y="5210175"/>
          <p14:tracePt t="45661" x="4271963" y="5210175"/>
          <p14:tracePt t="45662" x="4265613" y="5210175"/>
          <p14:tracePt t="45662" x="4254500" y="5210175"/>
          <p14:tracePt t="45664" x="4249738" y="5210175"/>
          <p14:tracePt t="45667" x="4227513" y="5210175"/>
          <p14:tracePt t="45669" x="4221163" y="5210175"/>
          <p14:tracePt t="45670" x="4216400" y="5210175"/>
          <p14:tracePt t="45671" x="4210050" y="5210175"/>
          <p14:tracePt t="45674" x="4198938" y="5210175"/>
          <p14:tracePt t="45675" x="4192588" y="5210175"/>
          <p14:tracePt t="45677" x="4187825" y="5210175"/>
          <p14:tracePt t="45678" x="4181475" y="5210175"/>
          <p14:tracePt t="45681" x="4170363" y="5205413"/>
          <p14:tracePt t="45683" x="4165600" y="5205413"/>
          <p14:tracePt t="45684" x="4159250" y="5205413"/>
          <p14:tracePt t="45685" x="4154488" y="5205413"/>
          <p14:tracePt t="45688" x="4148138" y="5205413"/>
          <p14:tracePt t="45689" x="4143375" y="5205413"/>
          <p14:tracePt t="45690" x="4137025" y="5205413"/>
          <p14:tracePt t="45692" x="4130675" y="5205413"/>
          <p14:tracePt t="45695" x="4119563" y="5205413"/>
          <p14:tracePt t="45696" x="4114800" y="5205413"/>
          <p14:tracePt t="45698" x="4108450" y="5205413"/>
          <p14:tracePt t="45702" x="4097338" y="5205413"/>
          <p14:tracePt t="45703" x="4092575" y="5205413"/>
          <p14:tracePt t="45704" x="4086225" y="5205413"/>
          <p14:tracePt t="45706" x="4081463" y="5205413"/>
          <p14:tracePt t="45709" x="4070350" y="5205413"/>
          <p14:tracePt t="45710" x="4064000" y="5205413"/>
          <p14:tracePt t="45712" x="4057650" y="5205413"/>
          <p14:tracePt t="45713" x="4052888" y="5205413"/>
          <p14:tracePt t="45716" x="4046538" y="5205413"/>
          <p14:tracePt t="45716" x="4041775" y="5205413"/>
          <p14:tracePt t="45717" x="4035425" y="5205413"/>
          <p14:tracePt t="45719" x="4030663" y="5205413"/>
          <p14:tracePt t="45723" x="4024313" y="5205413"/>
          <p14:tracePt t="45723" x="4019550" y="5205413"/>
          <p14:tracePt t="45725" x="4013200" y="5205413"/>
          <p14:tracePt t="45727" x="4008438" y="5205413"/>
          <p14:tracePt t="45730" x="4002088" y="5205413"/>
          <p14:tracePt t="45732" x="3997325" y="5205413"/>
          <p14:tracePt t="45733" x="3990975" y="5205413"/>
          <p14:tracePt t="45737" x="3984625" y="5205413"/>
          <p14:tracePt t="45739" x="3979863" y="5205413"/>
          <p14:tracePt t="45742" x="3973513" y="5205413"/>
          <p14:tracePt t="45744" x="3968750" y="5205413"/>
          <p14:tracePt t="45748" x="3962400" y="5205413"/>
          <p14:tracePt t="45753" x="3957638" y="5205413"/>
          <p14:tracePt t="45762" x="3951288" y="5205413"/>
          <p14:tracePt t="45767" x="3946525" y="5205413"/>
          <p14:tracePt t="46122" x="3946525" y="5210175"/>
          <p14:tracePt t="50043" x="3940175" y="5210175"/>
          <p14:tracePt t="50049" x="3935413" y="5210175"/>
          <p14:tracePt t="50054" x="3929063" y="5210175"/>
          <p14:tracePt t="50058" x="3917950" y="5205413"/>
          <p14:tracePt t="50063" x="3906838" y="5199063"/>
          <p14:tracePt t="50064" x="3900488" y="5199063"/>
          <p14:tracePt t="50066" x="3895725" y="5194300"/>
          <p14:tracePt t="50070" x="3878263" y="5183188"/>
          <p14:tracePt t="50072" x="3873500" y="5183188"/>
          <p14:tracePt t="50073" x="3867150" y="5183188"/>
          <p14:tracePt t="50074" x="3862388" y="5176838"/>
          <p14:tracePt t="50076" x="3856038" y="5172075"/>
          <p14:tracePt t="50077" x="3849688" y="5172075"/>
          <p14:tracePt t="50078" x="3849688" y="5165725"/>
          <p14:tracePt t="50079" x="3838575" y="5165725"/>
          <p14:tracePt t="50080" x="3833813" y="5160963"/>
          <p14:tracePt t="50084" x="3811588" y="5149850"/>
          <p14:tracePt t="50086" x="3805238" y="5143500"/>
          <p14:tracePt t="50087" x="3794125" y="5137150"/>
          <p14:tracePt t="50088" x="3789363" y="5137150"/>
          <p14:tracePt t="50091" x="3776663" y="5132388"/>
          <p14:tracePt t="50091" x="3771900" y="5126038"/>
          <p14:tracePt t="50093" x="3760788" y="5121275"/>
          <p14:tracePt t="50094" x="3754438" y="5121275"/>
          <p14:tracePt t="50095" x="3743325" y="5114925"/>
          <p14:tracePt t="50097" x="3732213" y="5110163"/>
          <p14:tracePt t="50098" x="3721100" y="5103813"/>
          <p14:tracePt t="50099" x="3714750" y="5099050"/>
          <p14:tracePt t="50100" x="3709988" y="5099050"/>
          <p14:tracePt t="50101" x="3698875" y="5092700"/>
          <p14:tracePt t="50102" x="3692525" y="5087938"/>
          <p14:tracePt t="50105" x="3670300" y="5081588"/>
          <p14:tracePt t="50105" x="3665538" y="5076825"/>
          <p14:tracePt t="50107" x="3636963" y="5064125"/>
          <p14:tracePt t="50108" x="3625850" y="5064125"/>
          <p14:tracePt t="50109" x="3619500" y="5053013"/>
          <p14:tracePt t="50112" x="3586163" y="5041900"/>
          <p14:tracePt t="50113" x="3575050" y="5030788"/>
          <p14:tracePt t="50114" x="3563938" y="5026025"/>
          <p14:tracePt t="50115" x="3546475" y="5026025"/>
          <p14:tracePt t="50116" x="3541713" y="5019675"/>
          <p14:tracePt t="50117" x="3530600" y="5008563"/>
          <p14:tracePt t="50118" x="3519488" y="5008563"/>
          <p14:tracePt t="50119" x="3506788" y="5002213"/>
          <p14:tracePt t="50120" x="3495675" y="4997450"/>
          <p14:tracePt t="50121" x="3490913" y="4997450"/>
          <p14:tracePt t="50122" x="3479800" y="4986338"/>
          <p14:tracePt t="50123" x="3468688" y="4979988"/>
          <p14:tracePt t="50124" x="3457575" y="4979988"/>
          <p14:tracePt t="50125" x="3446463" y="4975225"/>
          <p14:tracePt t="50126" x="3440113" y="4968875"/>
          <p14:tracePt t="50127" x="3429000" y="4964113"/>
          <p14:tracePt t="50128" x="3417888" y="4957763"/>
          <p14:tracePt t="50129" x="3406775" y="4953000"/>
          <p14:tracePt t="50130" x="3395663" y="4953000"/>
          <p14:tracePt t="50133" x="3360738" y="4935538"/>
          <p14:tracePt t="50134" x="3355975" y="4924425"/>
          <p14:tracePt t="50136" x="3333750" y="4913313"/>
          <p14:tracePt t="50137" x="3322638" y="4906963"/>
          <p14:tracePt t="50140" x="3298825" y="4895850"/>
          <p14:tracePt t="50140" x="3287713" y="4895850"/>
          <p14:tracePt t="50142" x="3276600" y="4884738"/>
          <p14:tracePt t="50143" x="3260725" y="4873625"/>
          <p14:tracePt t="50146" x="3221038" y="4856163"/>
          <p14:tracePt t="50147" x="3214688" y="4851400"/>
          <p14:tracePt t="50148" x="3203575" y="4840288"/>
          <p14:tracePt t="50149" x="3192463" y="4833938"/>
          <p14:tracePt t="50150" x="3181350" y="4822825"/>
          <p14:tracePt t="50151" x="3176588" y="4822825"/>
          <p14:tracePt t="50152" x="3163888" y="4818063"/>
          <p14:tracePt t="50153" x="3148013" y="4806950"/>
          <p14:tracePt t="50154" x="3141663" y="4794250"/>
          <p14:tracePt t="50155" x="3130550" y="4789488"/>
          <p14:tracePt t="50156" x="3119438" y="4783138"/>
          <p14:tracePt t="50157" x="3114675" y="4772025"/>
          <p14:tracePt t="50158" x="3103563" y="4767263"/>
          <p14:tracePt t="50159" x="3090863" y="4760913"/>
          <p14:tracePt t="50160" x="3086100" y="4749800"/>
          <p14:tracePt t="50161" x="3074988" y="4745038"/>
          <p14:tracePt t="50162" x="3063875" y="4733925"/>
          <p14:tracePt t="50163" x="3052763" y="4727575"/>
          <p14:tracePt t="50164" x="3041650" y="4710113"/>
          <p14:tracePt t="50167" x="3013075" y="4683125"/>
          <p14:tracePt t="50168" x="3001963" y="4676775"/>
          <p14:tracePt t="50169" x="2990850" y="4665663"/>
          <p14:tracePt t="50170" x="2979738" y="4654550"/>
          <p14:tracePt t="50171" x="2968625" y="4643438"/>
          <p14:tracePt t="50174" x="2940050" y="4614863"/>
          <p14:tracePt t="50175" x="2922588" y="4598988"/>
          <p14:tracePt t="50176" x="2917825" y="4586288"/>
          <p14:tracePt t="50178" x="2889250" y="4564063"/>
          <p14:tracePt t="50181" x="2860675" y="4524375"/>
          <p14:tracePt t="50182" x="2849563" y="4519613"/>
          <p14:tracePt t="50183" x="2838450" y="4508500"/>
          <p14:tracePt t="50184" x="2827338" y="4491038"/>
          <p14:tracePt t="50185" x="2816225" y="4479925"/>
          <p14:tracePt t="50186" x="2805113" y="4468813"/>
          <p14:tracePt t="50187" x="2798763" y="4457700"/>
          <p14:tracePt t="50188" x="2782888" y="4446588"/>
          <p14:tracePt t="50189" x="2776538" y="4429125"/>
          <p14:tracePt t="50190" x="2760663" y="4413250"/>
          <p14:tracePt t="50191" x="2754313" y="4406900"/>
          <p14:tracePt t="50192" x="2743200" y="4395788"/>
          <p14:tracePt t="50195" x="2703513" y="4351338"/>
          <p14:tracePt t="50196" x="2698750" y="4333875"/>
          <p14:tracePt t="50198" x="2687638" y="4322763"/>
          <p14:tracePt t="50198" x="2674938" y="4311650"/>
          <p14:tracePt t="50199" x="2663825" y="4300538"/>
          <p14:tracePt t="50200" x="2652713" y="4278313"/>
          <p14:tracePt t="50201" x="2641600" y="4267200"/>
          <p14:tracePt t="50202" x="2625725" y="4256088"/>
          <p14:tracePt t="50203" x="2619375" y="4232275"/>
          <p14:tracePt t="50204" x="2608263" y="4227513"/>
          <p14:tracePt t="50205" x="2597150" y="4210050"/>
          <p14:tracePt t="50206" x="2586038" y="4198938"/>
          <p14:tracePt t="50209" x="2546350" y="4143375"/>
          <p14:tracePt t="50210" x="2528888" y="4132263"/>
          <p14:tracePt t="50211" x="2524125" y="4114800"/>
          <p14:tracePt t="50212" x="2513013" y="4103688"/>
          <p14:tracePt t="50213" x="2501900" y="4081463"/>
          <p14:tracePt t="50214" x="2490788" y="4070350"/>
          <p14:tracePt t="50215" x="2473325" y="4052888"/>
          <p14:tracePt t="50216" x="2462213" y="4035425"/>
          <p14:tracePt t="50217" x="2451100" y="4019550"/>
          <p14:tracePt t="50218" x="2433638" y="3997325"/>
          <p14:tracePt t="50219" x="2417763" y="3968750"/>
          <p14:tracePt t="50220" x="2405063" y="3951288"/>
          <p14:tracePt t="50223" x="2366963" y="3878263"/>
          <p14:tracePt t="50224" x="2349500" y="3862388"/>
          <p14:tracePt t="50225" x="2332038" y="3833813"/>
          <p14:tracePt t="50226" x="2316163" y="3800475"/>
          <p14:tracePt t="50227" x="2305050" y="3783013"/>
          <p14:tracePt t="50230" x="2265363" y="3721100"/>
          <p14:tracePt t="50230" x="2247900" y="3705225"/>
          <p14:tracePt t="50231" x="2232025" y="3670300"/>
          <p14:tracePt t="50232" x="2214563" y="3636963"/>
          <p14:tracePt t="50233" x="2197100" y="3603625"/>
          <p14:tracePt t="50234" x="2185988" y="3575050"/>
          <p14:tracePt t="50235" x="2170113" y="3541713"/>
          <p14:tracePt t="50236" x="2152650" y="3519488"/>
          <p14:tracePt t="50237" x="2136775" y="3484563"/>
          <p14:tracePt t="50238" x="2112963" y="3457575"/>
          <p14:tracePt t="50239" x="2097088" y="3422650"/>
          <p14:tracePt t="50240" x="2079625" y="3389313"/>
          <p14:tracePt t="50241" x="2062163" y="3362325"/>
          <p14:tracePt t="50244" x="2001838" y="3254375"/>
          <p14:tracePt t="50245" x="1984375" y="3232150"/>
          <p14:tracePt t="50246" x="1962150" y="3187700"/>
          <p14:tracePt t="50247" x="1951038" y="3165475"/>
          <p14:tracePt t="50248" x="1927225" y="3136900"/>
          <p14:tracePt t="50249" x="1911350" y="3103563"/>
          <p14:tracePt t="50250" x="1893888" y="3074988"/>
          <p14:tracePt t="50251" x="1871663" y="3035300"/>
          <p14:tracePt t="50252" x="1849438" y="3001963"/>
          <p14:tracePt t="50253" x="1831975" y="2973388"/>
          <p14:tracePt t="50254" x="1816100" y="2951163"/>
          <p14:tracePt t="50257" x="1754188" y="2855913"/>
          <p14:tracePt t="50258" x="1731963" y="2827338"/>
          <p14:tracePt t="50259" x="1708150" y="2794000"/>
          <p14:tracePt t="50261" x="1692275" y="2754313"/>
          <p14:tracePt t="50261" x="1681163" y="2736850"/>
          <p14:tracePt t="50262" x="1658938" y="2692400"/>
          <p14:tracePt t="50263" x="1641475" y="2670175"/>
          <p14:tracePt t="50264" x="1619250" y="2647950"/>
          <p14:tracePt t="50265" x="1601788" y="2608263"/>
          <p14:tracePt t="50266" x="1585913" y="2586038"/>
          <p14:tracePt t="50267" x="1568450" y="2552700"/>
          <p14:tracePt t="50268" x="1550988" y="2528888"/>
          <p14:tracePt t="50269" x="1535113" y="2501900"/>
          <p14:tracePt t="50270" x="1517650" y="2473325"/>
          <p14:tracePt t="50271" x="1495425" y="2451100"/>
          <p14:tracePt t="50272" x="1473200" y="2422525"/>
          <p14:tracePt t="50273" x="1455738" y="2393950"/>
          <p14:tracePt t="50274" x="1444625" y="2366963"/>
          <p14:tracePt t="50275" x="1427163" y="2349500"/>
          <p14:tracePt t="50278" x="1382713" y="2271713"/>
          <p14:tracePt t="50279" x="1360488" y="2243138"/>
          <p14:tracePt t="50280" x="1343025" y="2214563"/>
          <p14:tracePt t="50282" x="1309688" y="2170113"/>
          <p14:tracePt t="50283" x="1292225" y="2159000"/>
          <p14:tracePt t="50284" x="1281113" y="2130425"/>
          <p14:tracePt t="50287" x="1225550" y="2057400"/>
          <p14:tracePt t="50288" x="1219200" y="2039938"/>
          <p14:tracePt t="50289" x="1196975" y="2012950"/>
          <p14:tracePt t="50291" x="1181100" y="1995488"/>
          <p14:tracePt t="50291" x="1163638" y="1966913"/>
          <p14:tracePt t="50294" x="1130300" y="1911350"/>
          <p14:tracePt t="50295" x="1108075" y="1889125"/>
          <p14:tracePt t="50296" x="1095375" y="1871663"/>
          <p14:tracePt t="50297" x="1084263" y="1843088"/>
          <p14:tracePt t="50298" x="1062038" y="1820863"/>
          <p14:tracePt t="50299" x="1046163" y="1798638"/>
          <p14:tracePt t="50300" x="1039813" y="1787525"/>
          <p14:tracePt t="50301" x="1022350" y="1765300"/>
          <p14:tracePt t="50302" x="1006475" y="1743075"/>
          <p14:tracePt t="50303" x="995363" y="1725613"/>
          <p14:tracePt t="50304" x="977900" y="1703388"/>
          <p14:tracePt t="50305" x="973138" y="1681163"/>
          <p14:tracePt t="50306" x="955675" y="1663700"/>
          <p14:tracePt t="50307" x="944563" y="1647825"/>
          <p14:tracePt t="50308" x="933450" y="1619250"/>
          <p14:tracePt t="50309" x="922338" y="1608138"/>
          <p14:tracePt t="50310" x="911225" y="1585913"/>
          <p14:tracePt t="50313" x="865188" y="1528763"/>
          <p14:tracePt t="50314" x="860425" y="1517650"/>
          <p14:tracePt t="50316" x="831850" y="1477963"/>
          <p14:tracePt t="50317" x="820738" y="1455738"/>
          <p14:tracePt t="50320" x="798513" y="1422400"/>
          <p14:tracePt t="50320" x="787400" y="1404938"/>
          <p14:tracePt t="50321" x="776288" y="1389063"/>
          <p14:tracePt t="50322" x="765175" y="1371600"/>
          <p14:tracePt t="50323" x="747713" y="1349375"/>
          <p14:tracePt t="50324" x="736600" y="1343025"/>
          <p14:tracePt t="50327" x="703263" y="1287463"/>
          <p14:tracePt t="50329" x="679450" y="1254125"/>
          <p14:tracePt t="50330" x="668338" y="1243013"/>
          <p14:tracePt t="50331" x="657225" y="1219200"/>
          <p14:tracePt t="50332" x="646113" y="1203325"/>
          <p14:tracePt t="50333" x="641350" y="1192213"/>
          <p14:tracePt t="50334" x="623888" y="1174750"/>
          <p14:tracePt t="50335" x="612775" y="1157288"/>
          <p14:tracePt t="50336" x="601663" y="1146175"/>
          <p14:tracePt t="50337" x="590550" y="1130300"/>
          <p14:tracePt t="50338" x="584200" y="1119188"/>
          <p14:tracePt t="50339" x="573088" y="1101725"/>
          <p14:tracePt t="50340" x="561975" y="1090613"/>
          <p14:tracePt t="50341" x="550863" y="1073150"/>
          <p14:tracePt t="50342" x="539750" y="1057275"/>
          <p14:tracePt t="50343" x="528638" y="1039813"/>
          <p14:tracePt t="50344" x="517525" y="1028700"/>
          <p14:tracePt t="50345" x="506413" y="1017588"/>
          <p14:tracePt t="50348" x="477838" y="973138"/>
          <p14:tracePt t="50349" x="466725" y="955675"/>
          <p14:tracePt t="50350" x="455613" y="938213"/>
          <p14:tracePt t="50352" x="444500" y="927100"/>
          <p14:tracePt t="50352" x="438150" y="915988"/>
          <p14:tracePt t="50355" x="404813" y="871538"/>
          <p14:tracePt t="50356" x="398463" y="860425"/>
          <p14:tracePt t="50357" x="387350" y="849313"/>
          <p14:tracePt t="50358" x="376238" y="831850"/>
          <p14:tracePt t="50359" x="360363" y="814388"/>
          <p14:tracePt t="50362" x="331788" y="781050"/>
          <p14:tracePt t="50363" x="320675" y="765175"/>
          <p14:tracePt t="50364" x="309563" y="752475"/>
          <p14:tracePt t="50365" x="303213" y="741363"/>
          <p14:tracePt t="50366" x="292100" y="725488"/>
          <p14:tracePt t="50369" x="258763" y="692150"/>
          <p14:tracePt t="50371" x="236538" y="668338"/>
          <p14:tracePt t="50372" x="230188" y="657225"/>
          <p14:tracePt t="50373" x="219075" y="641350"/>
          <p14:tracePt t="50375" x="201613" y="619125"/>
          <p14:tracePt t="50376" x="185738" y="601663"/>
          <p14:tracePt t="50377" x="179388" y="595313"/>
          <p14:tracePt t="50378" x="168275" y="584200"/>
          <p14:tracePt t="50379" x="157163" y="568325"/>
          <p14:tracePt t="50380" x="152400" y="557213"/>
          <p14:tracePt t="50382" x="128588" y="539750"/>
          <p14:tracePt t="50383" x="117475" y="517525"/>
          <p14:tracePt t="50384" x="112713" y="511175"/>
          <p14:tracePt t="50385" x="101600" y="500063"/>
          <p14:tracePt t="50386" x="84138" y="488950"/>
          <p14:tracePt t="50387" x="79375" y="484188"/>
          <p14:tracePt t="50390" x="50800" y="449263"/>
          <p14:tracePt t="50392" x="39688" y="433388"/>
          <p14:tracePt t="50392" x="33338" y="427038"/>
          <p14:tracePt t="50393" x="22225" y="4159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061841-9F0A-4CB8-A114-80B3F1E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Comparison with Previous Work 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515F11-B3DA-4A20-805F-F91CA72E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8F7BB-A658-4368-A33D-C79E7058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03C928-821F-415C-A3E7-60DA376F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95AEEB8-4D2F-4E03-B29E-6ACAA04C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and Discussion</a:t>
            </a:r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1C9695B-2A26-4B8A-91A2-165548ED2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26901"/>
              </p:ext>
            </p:extLst>
          </p:nvPr>
        </p:nvGraphicFramePr>
        <p:xfrm>
          <a:off x="2032000" y="2258844"/>
          <a:ext cx="8127999" cy="284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20575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56657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0990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TCSII 2020</a:t>
                      </a:r>
                      <a:endParaRPr lang="ko-KR" altLang="en-US" b="1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This Work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3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Target Model</a:t>
                      </a:r>
                    </a:p>
                    <a:p>
                      <a:pPr algn="ctr" latinLnBrk="1"/>
                      <a:r>
                        <a:rPr lang="en-US" altLang="ko-KR"/>
                        <a:t>(Application)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3D Capsule Network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(Point Segmentation)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2D Capsule Network</a:t>
                      </a:r>
                    </a:p>
                    <a:p>
                      <a:pPr algn="ctr" latinLnBrk="1"/>
                      <a:r>
                        <a:rPr lang="en-US" altLang="ko-KR"/>
                        <a:t>(Image Classification)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Clock Frequency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 MHz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50 MHz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8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Precision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4/8 bit fixed-point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8bit Dynamic fixed-point 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88339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# of DSP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9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Peak Performance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96 GOPS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10.9 </a:t>
                      </a:r>
                      <a:r>
                        <a:rPr lang="en-US" altLang="ko-KR" baseline="0"/>
                        <a:t>GOPS</a:t>
                      </a:r>
                      <a:endParaRPr lang="ko-KR" altLang="en-US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093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Performance(GOP)/DSP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0.39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/>
                        <a:t>0.78</a:t>
                      </a:r>
                      <a:endParaRPr lang="ko-KR" altLang="en-US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201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C4CAC-1B5D-4261-BA3F-7DB7CDE942C1}"/>
              </a:ext>
            </a:extLst>
          </p:cNvPr>
          <p:cNvSpPr txBox="1"/>
          <p:nvPr/>
        </p:nvSpPr>
        <p:spPr>
          <a:xfrm>
            <a:off x="2032000" y="5094977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Implemented on Cyclone V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50F12-D98F-494B-8C44-8AA44904911D}"/>
              </a:ext>
            </a:extLst>
          </p:cNvPr>
          <p:cNvSpPr txBox="1"/>
          <p:nvPr/>
        </p:nvSpPr>
        <p:spPr>
          <a:xfrm>
            <a:off x="-9529" y="5977361"/>
            <a:ext cx="11439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 </a:t>
            </a:r>
            <a:r>
              <a:rPr lang="en-US" altLang="ko-KR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Gwangtae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Park, “A 1.15 TOPS/W Energy-Efficient Capsule Network Accelerator for Real-Time 3D Point Cloud Segmentation in Mobile Environment”, TCSII 2020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A80DAD15-EAB3-499D-8B1F-CFA2D719E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63"/>
    </mc:Choice>
    <mc:Fallback xmlns="">
      <p:transition spd="slow" advTm="2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72" x="4410075" y="1203325"/>
          <p14:tracePt t="6174" x="4410075" y="1209675"/>
          <p14:tracePt t="6177" x="4403725" y="1216025"/>
          <p14:tracePt t="6179" x="4403725" y="1230313"/>
          <p14:tracePt t="6181" x="4403725" y="1236663"/>
          <p14:tracePt t="6182" x="4397375" y="1244600"/>
          <p14:tracePt t="6183" x="4397375" y="1250950"/>
          <p14:tracePt t="6185" x="4397375" y="1263650"/>
          <p14:tracePt t="6187" x="4389438" y="1271588"/>
          <p14:tracePt t="6188" x="4389438" y="1277938"/>
          <p14:tracePt t="6189" x="4389438" y="1284288"/>
          <p14:tracePt t="6190" x="4389438" y="1290638"/>
          <p14:tracePt t="6191" x="4383088" y="1290638"/>
          <p14:tracePt t="6193" x="4383088" y="1304925"/>
          <p14:tracePt t="6194" x="4383088" y="1311275"/>
          <p14:tracePt t="6195" x="4383088" y="1319213"/>
          <p14:tracePt t="6197" x="4383088" y="1331913"/>
          <p14:tracePt t="6199" x="4376738" y="1338263"/>
          <p14:tracePt t="6200" x="4376738" y="1352550"/>
          <p14:tracePt t="6202" x="4376738" y="1366838"/>
          <p14:tracePt t="6204" x="4370388" y="1373188"/>
          <p14:tracePt t="6206" x="4370388" y="1393825"/>
          <p14:tracePt t="6208" x="4370388" y="1406525"/>
          <p14:tracePt t="6209" x="4370388" y="1414463"/>
          <p14:tracePt t="6210" x="4370388" y="1420813"/>
          <p14:tracePt t="6211" x="4362450" y="1427163"/>
          <p14:tracePt t="6212" x="4362450" y="1433513"/>
          <p14:tracePt t="6213" x="4362450" y="1441450"/>
          <p14:tracePt t="6214" x="4362450" y="1447800"/>
          <p14:tracePt t="6215" x="4362450" y="1454150"/>
          <p14:tracePt t="6216" x="4356100" y="1462088"/>
          <p14:tracePt t="6217" x="4356100" y="1468438"/>
          <p14:tracePt t="6218" x="4356100" y="1474788"/>
          <p14:tracePt t="6219" x="4349750" y="1481138"/>
          <p14:tracePt t="6220" x="4349750" y="1489075"/>
          <p14:tracePt t="6221" x="4349750" y="1495425"/>
          <p14:tracePt t="6223" x="4349750" y="1501775"/>
          <p14:tracePt t="6224" x="4349750" y="1508125"/>
          <p14:tracePt t="6225" x="4349750" y="1516063"/>
          <p14:tracePt t="6226" x="4349750" y="1528763"/>
          <p14:tracePt t="6227" x="4343400" y="1528763"/>
          <p14:tracePt t="6228" x="4343400" y="1536700"/>
          <p14:tracePt t="6229" x="4343400" y="1543050"/>
          <p14:tracePt t="6231" x="4343400" y="1549400"/>
          <p14:tracePt t="6232" x="4343400" y="1555750"/>
          <p14:tracePt t="6233" x="4335463" y="1563688"/>
          <p14:tracePt t="6235" x="4329113" y="1576388"/>
          <p14:tracePt t="6236" x="4329113" y="1584325"/>
          <p14:tracePt t="6238" x="4329113" y="1597025"/>
          <p14:tracePt t="6240" x="4329113" y="1603375"/>
          <p14:tracePt t="6241" x="4322763" y="1617663"/>
          <p14:tracePt t="6243" x="4314825" y="1631950"/>
          <p14:tracePt t="6244" x="4314825" y="1638300"/>
          <p14:tracePt t="6245" x="4314825" y="1644650"/>
          <p14:tracePt t="6246" x="4314825" y="1651000"/>
          <p14:tracePt t="6247" x="4308475" y="1658938"/>
          <p14:tracePt t="6248" x="4308475" y="1665288"/>
          <p14:tracePt t="6249" x="4302125" y="1685925"/>
          <p14:tracePt t="6251" x="4302125" y="1692275"/>
          <p14:tracePt t="6252" x="4302125" y="1706563"/>
          <p14:tracePt t="6253" x="4295775" y="1719263"/>
          <p14:tracePt t="6254" x="4287838" y="1725613"/>
          <p14:tracePt t="6255" x="4287838" y="1739900"/>
          <p14:tracePt t="6256" x="4281488" y="1754188"/>
          <p14:tracePt t="6257" x="4281488" y="1760538"/>
          <p14:tracePt t="6258" x="4275138" y="1773238"/>
          <p14:tracePt t="6259" x="4275138" y="1787525"/>
          <p14:tracePt t="6260" x="4267200" y="1801813"/>
          <p14:tracePt t="6261" x="4260850" y="1820863"/>
          <p14:tracePt t="6262" x="4260850" y="1828800"/>
          <p14:tracePt t="6263" x="4254500" y="1835150"/>
          <p14:tracePt t="6264" x="4254500" y="1855788"/>
          <p14:tracePt t="6265" x="4248150" y="1868488"/>
          <p14:tracePt t="6266" x="4240213" y="1882775"/>
          <p14:tracePt t="6268" x="4233863" y="1916113"/>
          <p14:tracePt t="6269" x="4227513" y="1936750"/>
          <p14:tracePt t="6270" x="4219575" y="1943100"/>
          <p14:tracePt t="6271" x="4213225" y="1963738"/>
          <p14:tracePt t="6272" x="4206875" y="1971675"/>
          <p14:tracePt t="6273" x="4200525" y="1998663"/>
          <p14:tracePt t="6274" x="4192588" y="2011363"/>
          <p14:tracePt t="6275" x="4192588" y="2025650"/>
          <p14:tracePt t="6276" x="4171950" y="2046288"/>
          <p14:tracePt t="6277" x="4171950" y="2058988"/>
          <p14:tracePt t="6278" x="4165600" y="2079625"/>
          <p14:tracePt t="6279" x="4165600" y="2093913"/>
          <p14:tracePt t="6280" x="4152900" y="2114550"/>
          <p14:tracePt t="6281" x="4144963" y="2127250"/>
          <p14:tracePt t="6282" x="4138613" y="2147888"/>
          <p14:tracePt t="6283" x="4132263" y="2162175"/>
          <p14:tracePt t="6284" x="4125913" y="2189163"/>
          <p14:tracePt t="6285" x="4125913" y="2201863"/>
          <p14:tracePt t="6286" x="4117975" y="2216150"/>
          <p14:tracePt t="6287" x="4111625" y="2236788"/>
          <p14:tracePt t="6288" x="4105275" y="2249488"/>
          <p14:tracePt t="6289" x="4097338" y="2263775"/>
          <p14:tracePt t="6290" x="4090988" y="2290763"/>
          <p14:tracePt t="6291" x="4084638" y="2297113"/>
          <p14:tracePt t="6292" x="4078288" y="2317750"/>
          <p14:tracePt t="6293" x="4070350" y="2332038"/>
          <p14:tracePt t="6294" x="4064000" y="2344738"/>
          <p14:tracePt t="6295" x="4057650" y="2371725"/>
          <p14:tracePt t="6296" x="4049713" y="2386013"/>
          <p14:tracePt t="6297" x="4043363" y="2398713"/>
          <p14:tracePt t="6298" x="4043363" y="2406650"/>
          <p14:tracePt t="6299" x="4043363" y="2425700"/>
          <p14:tracePt t="6300" x="4030663" y="2439988"/>
          <p14:tracePt t="6301" x="4022725" y="2460625"/>
          <p14:tracePt t="6302" x="4022725" y="2466975"/>
          <p14:tracePt t="6303" x="4016375" y="2481263"/>
          <p14:tracePt t="6304" x="4010025" y="2487613"/>
          <p14:tracePt t="6305" x="4010025" y="2508250"/>
          <p14:tracePt t="6306" x="4002088" y="2520950"/>
          <p14:tracePt t="6308" x="3995738" y="2541588"/>
          <p14:tracePt t="6309" x="3989388" y="2555875"/>
          <p14:tracePt t="6310" x="3983038" y="2562225"/>
          <p14:tracePt t="6311" x="3983038" y="2576513"/>
          <p14:tracePt t="6312" x="3983038" y="2582863"/>
          <p14:tracePt t="6313" x="3975100" y="2589213"/>
          <p14:tracePt t="6314" x="3968750" y="2603500"/>
          <p14:tracePt t="6315" x="3968750" y="2609850"/>
          <p14:tracePt t="6316" x="3968750" y="2616200"/>
          <p14:tracePt t="6317" x="3962400" y="2624138"/>
          <p14:tracePt t="6318" x="3962400" y="2630488"/>
          <p14:tracePt t="6319" x="3956050" y="2636838"/>
          <p14:tracePt t="6320" x="3956050" y="2643188"/>
          <p14:tracePt t="6321" x="3956050" y="2651125"/>
          <p14:tracePt t="6322" x="3956050" y="2657475"/>
          <p14:tracePt t="6324" x="3948113" y="2663825"/>
          <p14:tracePt t="6325" x="3948113" y="2671763"/>
          <p14:tracePt t="6326" x="3948113" y="2678113"/>
          <p14:tracePt t="6328" x="3941763" y="2684463"/>
          <p14:tracePt t="6330" x="3935413" y="2690813"/>
          <p14:tracePt t="6332" x="3935413" y="2698750"/>
          <p14:tracePt t="6334" x="3935413" y="2705100"/>
          <p14:tracePt t="6337" x="3935413" y="2711450"/>
          <p14:tracePt t="6342" x="3935413" y="2719388"/>
          <p14:tracePt t="6348" x="3935413" y="2725738"/>
          <p14:tracePt t="6355" x="3927475" y="2725738"/>
          <p14:tracePt t="6367" x="3927475" y="2732088"/>
          <p14:tracePt t="6398" x="3927475" y="2738438"/>
          <p14:tracePt t="6449" x="3935413" y="2738438"/>
          <p14:tracePt t="6451" x="3941763" y="2738438"/>
          <p14:tracePt t="6453" x="3948113" y="2738438"/>
          <p14:tracePt t="6456" x="3956050" y="2738438"/>
          <p14:tracePt t="6457" x="3962400" y="2738438"/>
          <p14:tracePt t="6459" x="3975100" y="2738438"/>
          <p14:tracePt t="6461" x="3983038" y="2738438"/>
          <p14:tracePt t="6463" x="3989388" y="2732088"/>
          <p14:tracePt t="6463" x="3995738" y="2732088"/>
          <p14:tracePt t="6464" x="4002088" y="2732088"/>
          <p14:tracePt t="6465" x="4010025" y="2732088"/>
          <p14:tracePt t="6466" x="4016375" y="2732088"/>
          <p14:tracePt t="6467" x="4030663" y="2732088"/>
          <p14:tracePt t="6468" x="4037013" y="2732088"/>
          <p14:tracePt t="6469" x="4043363" y="2725738"/>
          <p14:tracePt t="6470" x="4057650" y="2719388"/>
          <p14:tracePt t="6471" x="4064000" y="2719388"/>
          <p14:tracePt t="6472" x="4070350" y="2719388"/>
          <p14:tracePt t="6473" x="4084638" y="2711450"/>
          <p14:tracePt t="6474" x="4090988" y="2711450"/>
          <p14:tracePt t="6475" x="4097338" y="2711450"/>
          <p14:tracePt t="6476" x="4105275" y="2711450"/>
          <p14:tracePt t="6478" x="4132263" y="2705100"/>
          <p14:tracePt t="6479" x="4144963" y="2698750"/>
          <p14:tracePt t="6480" x="4152900" y="2698750"/>
          <p14:tracePt t="6481" x="4165600" y="2698750"/>
          <p14:tracePt t="6482" x="4171950" y="2698750"/>
          <p14:tracePt t="6483" x="4186238" y="2698750"/>
          <p14:tracePt t="6484" x="4192588" y="2698750"/>
          <p14:tracePt t="6485" x="4206875" y="2698750"/>
          <p14:tracePt t="6486" x="4219575" y="2690813"/>
          <p14:tracePt t="6487" x="4233863" y="2690813"/>
          <p14:tracePt t="6488" x="4240213" y="2690813"/>
          <p14:tracePt t="6489" x="4254500" y="2690813"/>
          <p14:tracePt t="6490" x="4260850" y="2690813"/>
          <p14:tracePt t="6491" x="4275138" y="2690813"/>
          <p14:tracePt t="6492" x="4281488" y="2690813"/>
          <p14:tracePt t="6493" x="4295775" y="2690813"/>
          <p14:tracePt t="6494" x="4302125" y="2690813"/>
          <p14:tracePt t="6495" x="4314825" y="2690813"/>
          <p14:tracePt t="6496" x="4322763" y="2690813"/>
          <p14:tracePt t="6497" x="4335463" y="2690813"/>
          <p14:tracePt t="6498" x="4349750" y="2690813"/>
          <p14:tracePt t="6499" x="4356100" y="2690813"/>
          <p14:tracePt t="6500" x="4362450" y="2690813"/>
          <p14:tracePt t="6501" x="4376738" y="2690813"/>
          <p14:tracePt t="6502" x="4389438" y="2690813"/>
          <p14:tracePt t="6503" x="4397375" y="2690813"/>
          <p14:tracePt t="6504" x="4403725" y="2690813"/>
          <p14:tracePt t="6505" x="4418013" y="2690813"/>
          <p14:tracePt t="6506" x="4430713" y="2690813"/>
          <p14:tracePt t="6507" x="4437063" y="2690813"/>
          <p14:tracePt t="6508" x="4451350" y="2690813"/>
          <p14:tracePt t="6509" x="4465638" y="2690813"/>
          <p14:tracePt t="6510" x="4478338" y="2690813"/>
          <p14:tracePt t="6511" x="4492625" y="2690813"/>
          <p14:tracePt t="6512" x="4498975" y="2690813"/>
          <p14:tracePt t="6513" x="4513263" y="2690813"/>
          <p14:tracePt t="6514" x="4519613" y="2690813"/>
          <p14:tracePt t="6515" x="4540250" y="2690813"/>
          <p14:tracePt t="6516" x="4560888" y="2690813"/>
          <p14:tracePt t="6517" x="4567238" y="2690813"/>
          <p14:tracePt t="6518" x="4579938" y="2690813"/>
          <p14:tracePt t="6519" x="4594225" y="2690813"/>
          <p14:tracePt t="6520" x="4606925" y="2690813"/>
          <p14:tracePt t="6521" x="4621213" y="2690813"/>
          <p14:tracePt t="6522" x="4641850" y="2690813"/>
          <p14:tracePt t="6523" x="4662488" y="2690813"/>
          <p14:tracePt t="6524" x="4675188" y="2690813"/>
          <p14:tracePt t="6525" x="4683125" y="2690813"/>
          <p14:tracePt t="6526" x="4702175" y="2690813"/>
          <p14:tracePt t="6527" x="4716463" y="2690813"/>
          <p14:tracePt t="6528" x="4737100" y="2690813"/>
          <p14:tracePt t="6529" x="4743450" y="2690813"/>
          <p14:tracePt t="6530" x="4764088" y="2690813"/>
          <p14:tracePt t="6531" x="4784725" y="2684463"/>
          <p14:tracePt t="6532" x="4805363" y="2684463"/>
          <p14:tracePt t="6533" x="4824413" y="2684463"/>
          <p14:tracePt t="6534" x="4845050" y="2684463"/>
          <p14:tracePt t="6535" x="4859338" y="2684463"/>
          <p14:tracePt t="6536" x="4872038" y="2678113"/>
          <p14:tracePt t="6537" x="4892675" y="2678113"/>
          <p14:tracePt t="6538" x="4913313" y="2678113"/>
          <p14:tracePt t="6539" x="4927600" y="2678113"/>
          <p14:tracePt t="6541" x="4948238" y="2671763"/>
          <p14:tracePt t="6541" x="4960938" y="2671763"/>
          <p14:tracePt t="6542" x="4981575" y="2671763"/>
          <p14:tracePt t="6543" x="4994275" y="2671763"/>
          <p14:tracePt t="6544" x="5014913" y="2671763"/>
          <p14:tracePt t="6545" x="5035550" y="2663825"/>
          <p14:tracePt t="6546" x="5056188" y="2663825"/>
          <p14:tracePt t="6547" x="5070475" y="2657475"/>
          <p14:tracePt t="6548" x="5089525" y="2657475"/>
          <p14:tracePt t="6549" x="5103813" y="2657475"/>
          <p14:tracePt t="6550" x="5118100" y="2657475"/>
          <p14:tracePt t="6551" x="5130800" y="2657475"/>
          <p14:tracePt t="6553" x="5165725" y="2651125"/>
          <p14:tracePt t="6554" x="5184775" y="2643188"/>
          <p14:tracePt t="6555" x="5192713" y="2643188"/>
          <p14:tracePt t="6556" x="5205413" y="2636838"/>
          <p14:tracePt t="6557" x="5226050" y="2636838"/>
          <p14:tracePt t="6558" x="5240338" y="2636838"/>
          <p14:tracePt t="6559" x="5253038" y="2636838"/>
          <p14:tracePt t="6560" x="5259388" y="2636838"/>
          <p14:tracePt t="6561" x="5267325" y="2636838"/>
          <p14:tracePt t="6562" x="5287963" y="2630488"/>
          <p14:tracePt t="6563" x="5300663" y="2630488"/>
          <p14:tracePt t="6564" x="5314950" y="2630488"/>
          <p14:tracePt t="6565" x="5321300" y="2624138"/>
          <p14:tracePt t="6566" x="5327650" y="2624138"/>
          <p14:tracePt t="6567" x="5348288" y="2616200"/>
          <p14:tracePt t="6568" x="5354638" y="2616200"/>
          <p14:tracePt t="6569" x="5362575" y="2616200"/>
          <p14:tracePt t="6570" x="5368925" y="2616200"/>
          <p14:tracePt t="6571" x="5375275" y="2609850"/>
          <p14:tracePt t="6572" x="5383213" y="2609850"/>
          <p14:tracePt t="6573" x="5389563" y="2609850"/>
          <p14:tracePt t="6574" x="5395913" y="2609850"/>
          <p14:tracePt t="6575" x="5402263" y="2609850"/>
          <p14:tracePt t="6576" x="5410200" y="2603500"/>
          <p14:tracePt t="6578" x="5416550" y="2603500"/>
          <p14:tracePt t="6579" x="5422900" y="2597150"/>
          <p14:tracePt t="6581" x="5429250" y="2597150"/>
          <p14:tracePt t="6582" x="5437188" y="2597150"/>
          <p14:tracePt t="6584" x="5443538" y="2589213"/>
          <p14:tracePt t="6586" x="5449888" y="2589213"/>
          <p14:tracePt t="6589" x="5457825" y="2582863"/>
          <p14:tracePt t="6591" x="5457825" y="2576513"/>
          <p14:tracePt t="6592" x="5464175" y="2576513"/>
          <p14:tracePt t="6595" x="5470525" y="2576513"/>
          <p14:tracePt t="6599" x="5470525" y="2568575"/>
          <p14:tracePt t="6620" x="5470525" y="2562225"/>
          <p14:tracePt t="6640" x="5464175" y="2562225"/>
          <p14:tracePt t="6649" x="5457825" y="2562225"/>
          <p14:tracePt t="6659" x="5449888" y="2562225"/>
          <p14:tracePt t="6687" x="5443538" y="2562225"/>
          <p14:tracePt t="6731" x="5443538" y="2568575"/>
          <p14:tracePt t="6734" x="5443538" y="2576513"/>
          <p14:tracePt t="6736" x="5443538" y="2582863"/>
          <p14:tracePt t="6738" x="5449888" y="2589213"/>
          <p14:tracePt t="6741" x="5449888" y="2597150"/>
          <p14:tracePt t="6743" x="5449888" y="2603500"/>
          <p14:tracePt t="6744" x="5457825" y="2609850"/>
          <p14:tracePt t="6746" x="5464175" y="2624138"/>
          <p14:tracePt t="6749" x="5470525" y="2636838"/>
          <p14:tracePt t="6750" x="5470525" y="2643188"/>
          <p14:tracePt t="6751" x="5470525" y="2651125"/>
          <p14:tracePt t="6752" x="5476875" y="2651125"/>
          <p14:tracePt t="6753" x="5476875" y="2657475"/>
          <p14:tracePt t="6754" x="5484813" y="2657475"/>
          <p14:tracePt t="6755" x="5491163" y="2671763"/>
          <p14:tracePt t="6757" x="5491163" y="2684463"/>
          <p14:tracePt t="6758" x="5497513" y="2684463"/>
          <p14:tracePt t="6759" x="5497513" y="2690813"/>
          <p14:tracePt t="6760" x="5505450" y="2690813"/>
          <p14:tracePt t="6761" x="5511800" y="2705100"/>
          <p14:tracePt t="6763" x="5518150" y="2711450"/>
          <p14:tracePt t="6764" x="5518150" y="2719388"/>
          <p14:tracePt t="6765" x="5532438" y="2725738"/>
          <p14:tracePt t="6766" x="5532438" y="2732088"/>
          <p14:tracePt t="6767" x="5538788" y="2738438"/>
          <p14:tracePt t="6768" x="5545138" y="2746375"/>
          <p14:tracePt t="6769" x="5553075" y="2752725"/>
          <p14:tracePt t="6770" x="5559425" y="2759075"/>
          <p14:tracePt t="6771" x="5565775" y="2759075"/>
          <p14:tracePt t="6772" x="5565775" y="2767013"/>
          <p14:tracePt t="6773" x="5580063" y="2773363"/>
          <p14:tracePt t="6774" x="5580063" y="2779713"/>
          <p14:tracePt t="6775" x="5592763" y="2779713"/>
          <p14:tracePt t="6776" x="5592763" y="2794000"/>
          <p14:tracePt t="6777" x="5607050" y="2800350"/>
          <p14:tracePt t="6779" x="5613400" y="2806700"/>
          <p14:tracePt t="6780" x="5627688" y="2814638"/>
          <p14:tracePt t="6782" x="5640388" y="2820988"/>
          <p14:tracePt t="6783" x="5646738" y="2827338"/>
          <p14:tracePt t="6784" x="5654675" y="2833688"/>
          <p14:tracePt t="6785" x="5661025" y="2841625"/>
          <p14:tracePt t="6786" x="5675313" y="2847975"/>
          <p14:tracePt t="6787" x="5688013" y="2847975"/>
          <p14:tracePt t="6788" x="5688013" y="2854325"/>
          <p14:tracePt t="6789" x="5694363" y="2854325"/>
          <p14:tracePt t="6790" x="5715000" y="2860675"/>
          <p14:tracePt t="6791" x="5722938" y="2860675"/>
          <p14:tracePt t="6792" x="5729288" y="2874963"/>
          <p14:tracePt t="6793" x="5741988" y="2881313"/>
          <p14:tracePt t="6794" x="5749925" y="2881313"/>
          <p14:tracePt t="6796" x="5776913" y="2895600"/>
          <p14:tracePt t="6797" x="5789613" y="2895600"/>
          <p14:tracePt t="6798" x="5797550" y="2901950"/>
          <p14:tracePt t="6799" x="5810250" y="2901950"/>
          <p14:tracePt t="6800" x="5824538" y="2908300"/>
          <p14:tracePt t="6801" x="5837238" y="2908300"/>
          <p14:tracePt t="6803" x="5857875" y="2916238"/>
          <p14:tracePt t="6804" x="5878513" y="2922588"/>
          <p14:tracePt t="6805" x="5884863" y="2922588"/>
          <p14:tracePt t="6806" x="5899150" y="2928938"/>
          <p14:tracePt t="6807" x="5911850" y="2928938"/>
          <p14:tracePt t="6808" x="5926138" y="2928938"/>
          <p14:tracePt t="6809" x="5946775" y="2936875"/>
          <p14:tracePt t="6810" x="5953125" y="2943225"/>
          <p14:tracePt t="6811" x="5967413" y="2943225"/>
          <p14:tracePt t="6812" x="5980113" y="2943225"/>
          <p14:tracePt t="6813" x="5994400" y="2943225"/>
          <p14:tracePt t="6814" x="6015038" y="2943225"/>
          <p14:tracePt t="6815" x="6027738" y="2949575"/>
          <p14:tracePt t="6816" x="6042025" y="2949575"/>
          <p14:tracePt t="6817" x="6054725" y="2949575"/>
          <p14:tracePt t="6818" x="6075363" y="2949575"/>
          <p14:tracePt t="6819" x="6081713" y="2949575"/>
          <p14:tracePt t="6820" x="6096000" y="2949575"/>
          <p14:tracePt t="6821" x="6110288" y="2949575"/>
          <p14:tracePt t="6822" x="6122988" y="2949575"/>
          <p14:tracePt t="6823" x="6137275" y="2949575"/>
          <p14:tracePt t="6824" x="6149975" y="2949575"/>
          <p14:tracePt t="6825" x="6170613" y="2949575"/>
          <p14:tracePt t="6826" x="6184900" y="2949575"/>
          <p14:tracePt t="6827" x="6197600" y="2949575"/>
          <p14:tracePt t="6828" x="6218238" y="2949575"/>
          <p14:tracePt t="6829" x="6232525" y="2949575"/>
          <p14:tracePt t="6830" x="6245225" y="2949575"/>
          <p14:tracePt t="6831" x="6265863" y="2949575"/>
          <p14:tracePt t="6832" x="6272213" y="2949575"/>
          <p14:tracePt t="6833" x="6286500" y="2949575"/>
          <p14:tracePt t="6834" x="6307138" y="2949575"/>
          <p14:tracePt t="6835" x="6319838" y="2949575"/>
          <p14:tracePt t="6836" x="6334125" y="2949575"/>
          <p14:tracePt t="6837" x="6354763" y="2949575"/>
          <p14:tracePt t="6838" x="6361113" y="2949575"/>
          <p14:tracePt t="6839" x="6375400" y="2949575"/>
          <p14:tracePt t="6840" x="6388100" y="2949575"/>
          <p14:tracePt t="6841" x="6402388" y="2949575"/>
          <p14:tracePt t="6842" x="6421438" y="2949575"/>
          <p14:tracePt t="6843" x="6435725" y="2949575"/>
          <p14:tracePt t="6844" x="6442075" y="2949575"/>
          <p14:tracePt t="6845" x="6462713" y="2949575"/>
          <p14:tracePt t="6846" x="6469063" y="2949575"/>
          <p14:tracePt t="6847" x="6483350" y="2943225"/>
          <p14:tracePt t="6848" x="6497638" y="2936875"/>
          <p14:tracePt t="6849" x="6516688" y="2936875"/>
          <p14:tracePt t="6850" x="6530975" y="2936875"/>
          <p14:tracePt t="6851" x="6537325" y="2936875"/>
          <p14:tracePt t="6852" x="6551613" y="2928938"/>
          <p14:tracePt t="6853" x="6564313" y="2928938"/>
          <p14:tracePt t="6854" x="6578600" y="2928938"/>
          <p14:tracePt t="6855" x="6592888" y="2922588"/>
          <p14:tracePt t="6856" x="6599238" y="2922588"/>
          <p14:tracePt t="6857" x="6611938" y="2916238"/>
          <p14:tracePt t="6858" x="6626225" y="2916238"/>
          <p14:tracePt t="6859" x="6638925" y="2916238"/>
          <p14:tracePt t="6860" x="6646863" y="2908300"/>
          <p14:tracePt t="6861" x="6659563" y="2901950"/>
          <p14:tracePt t="6862" x="6673850" y="2901950"/>
          <p14:tracePt t="6863" x="6680200" y="2901950"/>
          <p14:tracePt t="6864" x="6694488" y="2895600"/>
          <p14:tracePt t="6865" x="6707188" y="2895600"/>
          <p14:tracePt t="6866" x="6721475" y="2889250"/>
          <p14:tracePt t="6867" x="6727825" y="2889250"/>
          <p14:tracePt t="6868" x="6742113" y="2881313"/>
          <p14:tracePt t="6869" x="6754813" y="2874963"/>
          <p14:tracePt t="6871" x="6769100" y="2868613"/>
          <p14:tracePt t="6872" x="6781800" y="2868613"/>
          <p14:tracePt t="6873" x="6796088" y="2868613"/>
          <p14:tracePt t="6874" x="6802438" y="2854325"/>
          <p14:tracePt t="6875" x="6816725" y="2847975"/>
          <p14:tracePt t="6876" x="6829425" y="2847975"/>
          <p14:tracePt t="6878" x="6843713" y="2841625"/>
          <p14:tracePt t="6879" x="6850063" y="2841625"/>
          <p14:tracePt t="6880" x="6864350" y="2833688"/>
          <p14:tracePt t="6881" x="6870700" y="2827338"/>
          <p14:tracePt t="6882" x="6884988" y="2827338"/>
          <p14:tracePt t="6883" x="6891338" y="2827338"/>
          <p14:tracePt t="6884" x="6897688" y="2820988"/>
          <p14:tracePt t="6885" x="6911975" y="2806700"/>
          <p14:tracePt t="6886" x="6918325" y="2806700"/>
          <p14:tracePt t="6887" x="6924675" y="2806700"/>
          <p14:tracePt t="6889" x="6945313" y="2794000"/>
          <p14:tracePt t="6890" x="6951663" y="2786063"/>
          <p14:tracePt t="6891" x="6959600" y="2779713"/>
          <p14:tracePt t="6893" x="6980238" y="2773363"/>
          <p14:tracePt t="6894" x="6980238" y="2767013"/>
          <p14:tracePt t="6895" x="6992938" y="2767013"/>
          <p14:tracePt t="6896" x="6999288" y="2752725"/>
          <p14:tracePt t="6897" x="7007225" y="2752725"/>
          <p14:tracePt t="6898" x="7013575" y="2746375"/>
          <p14:tracePt t="6900" x="7026275" y="2738438"/>
          <p14:tracePt t="6902" x="7034213" y="2732088"/>
          <p14:tracePt t="6903" x="7040563" y="2725738"/>
          <p14:tracePt t="6904" x="7046913" y="2725738"/>
          <p14:tracePt t="6905" x="7054850" y="2711450"/>
          <p14:tracePt t="6907" x="7067550" y="2705100"/>
          <p14:tracePt t="6909" x="7067550" y="2698750"/>
          <p14:tracePt t="6910" x="7073900" y="2690813"/>
          <p14:tracePt t="6912" x="7081838" y="2684463"/>
          <p14:tracePt t="6914" x="7088188" y="2671763"/>
          <p14:tracePt t="6916" x="7094538" y="2663825"/>
          <p14:tracePt t="6917" x="7094538" y="2657475"/>
          <p14:tracePt t="6918" x="7102475" y="2657475"/>
          <p14:tracePt t="6919" x="7102475" y="2651125"/>
          <p14:tracePt t="6920" x="7108825" y="2643188"/>
          <p14:tracePt t="6922" x="7115175" y="2636838"/>
          <p14:tracePt t="6923" x="7115175" y="2630488"/>
          <p14:tracePt t="6924" x="7115175" y="2624138"/>
          <p14:tracePt t="6925" x="7121525" y="2616200"/>
          <p14:tracePt t="6928" x="7129463" y="2603500"/>
          <p14:tracePt t="6929" x="7129463" y="2597150"/>
          <p14:tracePt t="6931" x="7135813" y="2589213"/>
          <p14:tracePt t="6932" x="7135813" y="2582863"/>
          <p14:tracePt t="6933" x="7135813" y="2576513"/>
          <p14:tracePt t="6935" x="7135813" y="2568575"/>
          <p14:tracePt t="6937" x="7142163" y="2562225"/>
          <p14:tracePt t="6938" x="7142163" y="2555875"/>
          <p14:tracePt t="6939" x="7142163" y="2549525"/>
          <p14:tracePt t="6940" x="7142163" y="2541588"/>
          <p14:tracePt t="6942" x="7142163" y="2535238"/>
          <p14:tracePt t="6943" x="7142163" y="2528888"/>
          <p14:tracePt t="6945" x="7142163" y="2514600"/>
          <p14:tracePt t="6947" x="7142163" y="2508250"/>
          <p14:tracePt t="6948" x="7142163" y="2501900"/>
          <p14:tracePt t="6949" x="7142163" y="2493963"/>
          <p14:tracePt t="6950" x="7142163" y="2487613"/>
          <p14:tracePt t="6952" x="7142163" y="2481263"/>
          <p14:tracePt t="6953" x="7142163" y="2473325"/>
          <p14:tracePt t="6954" x="7142163" y="2466975"/>
          <p14:tracePt t="6956" x="7142163" y="2460625"/>
          <p14:tracePt t="6957" x="7142163" y="2454275"/>
          <p14:tracePt t="6958" x="7142163" y="2446338"/>
          <p14:tracePt t="6959" x="7142163" y="2439988"/>
          <p14:tracePt t="6960" x="7142163" y="2433638"/>
          <p14:tracePt t="6962" x="7142163" y="2425700"/>
          <p14:tracePt t="6963" x="7142163" y="2419350"/>
          <p14:tracePt t="6965" x="7142163" y="2406650"/>
          <p14:tracePt t="6967" x="7142163" y="2398713"/>
          <p14:tracePt t="6968" x="7142163" y="2386013"/>
          <p14:tracePt t="6970" x="7135813" y="2379663"/>
          <p14:tracePt t="6971" x="7135813" y="2371725"/>
          <p14:tracePt t="6972" x="7129463" y="2365375"/>
          <p14:tracePt t="6974" x="7129463" y="2359025"/>
          <p14:tracePt t="6975" x="7121525" y="2351088"/>
          <p14:tracePt t="6976" x="7121525" y="2344738"/>
          <p14:tracePt t="6978" x="7121525" y="2338388"/>
          <p14:tracePt t="6979" x="7115175" y="2332038"/>
          <p14:tracePt t="6980" x="7115175" y="2324100"/>
          <p14:tracePt t="6981" x="7108825" y="2324100"/>
          <p14:tracePt t="6982" x="7108825" y="2317750"/>
          <p14:tracePt t="6983" x="7108825" y="2311400"/>
          <p14:tracePt t="6984" x="7108825" y="2303463"/>
          <p14:tracePt t="6986" x="7102475" y="2297113"/>
          <p14:tracePt t="6987" x="7102475" y="2290763"/>
          <p14:tracePt t="6998" x="7067550" y="2243138"/>
          <p14:tracePt t="6999" x="7061200" y="2228850"/>
          <p14:tracePt t="7001" x="7054850" y="2228850"/>
          <p14:tracePt t="7002" x="7054850" y="2216150"/>
          <p14:tracePt t="7003" x="7046913" y="2216150"/>
          <p14:tracePt t="7004" x="7046913" y="2208213"/>
          <p14:tracePt t="7005" x="7040563" y="2208213"/>
          <p14:tracePt t="7006" x="7040563" y="2201863"/>
          <p14:tracePt t="7007" x="7034213" y="2195513"/>
          <p14:tracePt t="7008" x="7026275" y="2189163"/>
          <p14:tracePt t="7011" x="7019925" y="2181225"/>
          <p14:tracePt t="7013" x="7013575" y="2174875"/>
          <p14:tracePt t="7015" x="7007225" y="2168525"/>
          <p14:tracePt t="7016" x="6999288" y="2162175"/>
          <p14:tracePt t="7018" x="6992938" y="2154238"/>
          <p14:tracePt t="7020" x="6986588" y="2147888"/>
          <p14:tracePt t="7022" x="6980238" y="2141538"/>
          <p14:tracePt t="7023" x="6972300" y="2141538"/>
          <p14:tracePt t="7025" x="6965950" y="2133600"/>
          <p14:tracePt t="7027" x="6959600" y="2127250"/>
          <p14:tracePt t="7029" x="6951663" y="2127250"/>
          <p14:tracePt t="7030" x="6945313" y="2127250"/>
          <p14:tracePt t="7032" x="6938963" y="2120900"/>
          <p14:tracePt t="7034" x="6932613" y="2120900"/>
          <p14:tracePt t="7035" x="6932613" y="2114550"/>
          <p14:tracePt t="7036" x="6924675" y="2114550"/>
          <p14:tracePt t="7037" x="6918325" y="2114550"/>
          <p14:tracePt t="7039" x="6911975" y="2106613"/>
          <p14:tracePt t="7040" x="6904038" y="2106613"/>
          <p14:tracePt t="7042" x="6897688" y="2106613"/>
          <p14:tracePt t="7044" x="6884988" y="2106613"/>
          <p14:tracePt t="7046" x="6877050" y="2106613"/>
          <p14:tracePt t="7047" x="6877050" y="2100263"/>
          <p14:tracePt t="7048" x="6864350" y="2093913"/>
          <p14:tracePt t="7049" x="6856413" y="2093913"/>
          <p14:tracePt t="7050" x="6850063" y="2093913"/>
          <p14:tracePt t="7053" x="6837363" y="2093913"/>
          <p14:tracePt t="7055" x="6823075" y="2093913"/>
          <p14:tracePt t="7057" x="6816725" y="2093913"/>
          <p14:tracePt t="7058" x="6808788" y="2093913"/>
          <p14:tracePt t="7059" x="6802438" y="2085975"/>
          <p14:tracePt t="7060" x="6796088" y="2085975"/>
          <p14:tracePt t="7061" x="6789738" y="2085975"/>
          <p14:tracePt t="7062" x="6781800" y="2085975"/>
          <p14:tracePt t="7063" x="6775450" y="2085975"/>
          <p14:tracePt t="7065" x="6762750" y="2085975"/>
          <p14:tracePt t="7066" x="6754813" y="2085975"/>
          <p14:tracePt t="7067" x="6748463" y="2085975"/>
          <p14:tracePt t="7068" x="6742113" y="2085975"/>
          <p14:tracePt t="7069" x="6734175" y="2085975"/>
          <p14:tracePt t="7070" x="6727825" y="2085975"/>
          <p14:tracePt t="7071" x="6715125" y="2079625"/>
          <p14:tracePt t="7073" x="6707188" y="2079625"/>
          <p14:tracePt t="7074" x="6694488" y="2079625"/>
          <p14:tracePt t="7076" x="6686550" y="2079625"/>
          <p14:tracePt t="7077" x="6680200" y="2079625"/>
          <p14:tracePt t="7078" x="6673850" y="2073275"/>
          <p14:tracePt t="7079" x="6659563" y="2073275"/>
          <p14:tracePt t="7080" x="6653213" y="2073275"/>
          <p14:tracePt t="7081" x="6646863" y="2073275"/>
          <p14:tracePt t="7082" x="6638925" y="2073275"/>
          <p14:tracePt t="7083" x="6632575" y="2073275"/>
          <p14:tracePt t="7084" x="6626225" y="2073275"/>
          <p14:tracePt t="7085" x="6619875" y="2073275"/>
          <p14:tracePt t="7086" x="6605588" y="2073275"/>
          <p14:tracePt t="7087" x="6599238" y="2073275"/>
          <p14:tracePt t="7088" x="6592888" y="2073275"/>
          <p14:tracePt t="7089" x="6584950" y="2073275"/>
          <p14:tracePt t="7090" x="6578600" y="2073275"/>
          <p14:tracePt t="7091" x="6572250" y="2073275"/>
          <p14:tracePt t="7092" x="6564313" y="2073275"/>
          <p14:tracePt t="7093" x="6557963" y="2073275"/>
          <p14:tracePt t="7095" x="6545263" y="2073275"/>
          <p14:tracePt t="7096" x="6537325" y="2073275"/>
          <p14:tracePt t="7097" x="6524625" y="2073275"/>
          <p14:tracePt t="7099" x="6516688" y="2073275"/>
          <p14:tracePt t="7100" x="6503988" y="2073275"/>
          <p14:tracePt t="7102" x="6497638" y="2073275"/>
          <p14:tracePt t="7103" x="6489700" y="2073275"/>
          <p14:tracePt t="7104" x="6483350" y="2073275"/>
          <p14:tracePt t="7105" x="6477000" y="2066925"/>
          <p14:tracePt t="7106" x="6469063" y="2066925"/>
          <p14:tracePt t="7107" x="6462713" y="2066925"/>
          <p14:tracePt t="7108" x="6456363" y="2066925"/>
          <p14:tracePt t="7109" x="6450013" y="2066925"/>
          <p14:tracePt t="7110" x="6442075" y="2066925"/>
          <p14:tracePt t="7111" x="6435725" y="2066925"/>
          <p14:tracePt t="7113" x="6421438" y="2066925"/>
          <p14:tracePt t="7115" x="6415088" y="2066925"/>
          <p14:tracePt t="7116" x="6408738" y="2066925"/>
          <p14:tracePt t="7118" x="6394450" y="2066925"/>
          <p14:tracePt t="7120" x="6388100" y="2066925"/>
          <p14:tracePt t="7121" x="6381750" y="2066925"/>
          <p14:tracePt t="7122" x="6375400" y="2066925"/>
          <p14:tracePt t="7124" x="6367463" y="2066925"/>
          <p14:tracePt t="7125" x="6361113" y="2066925"/>
          <p14:tracePt t="7126" x="6354763" y="2066925"/>
          <p14:tracePt t="7128" x="6346825" y="2066925"/>
          <p14:tracePt t="7129" x="6340475" y="2066925"/>
          <p14:tracePt t="7130" x="6334125" y="2066925"/>
          <p14:tracePt t="7132" x="6319838" y="2066925"/>
          <p14:tracePt t="7134" x="6313488" y="2066925"/>
          <p14:tracePt t="7136" x="6307138" y="2066925"/>
          <p14:tracePt t="7137" x="6299200" y="2066925"/>
          <p14:tracePt t="7138" x="6292850" y="2066925"/>
          <p14:tracePt t="7140" x="6286500" y="2066925"/>
          <p14:tracePt t="7142" x="6280150" y="2066925"/>
          <p14:tracePt t="7144" x="6265863" y="2066925"/>
          <p14:tracePt t="7146" x="6259513" y="2066925"/>
          <p14:tracePt t="7148" x="6245225" y="2066925"/>
          <p14:tracePt t="7150" x="6238875" y="2066925"/>
          <p14:tracePt t="7152" x="6224588" y="2066925"/>
          <p14:tracePt t="7154" x="6218238" y="2066925"/>
          <p14:tracePt t="7156" x="6211888" y="2066925"/>
          <p14:tracePt t="7158" x="6203950" y="2066925"/>
          <p14:tracePt t="7158" x="6197600" y="2066925"/>
          <p14:tracePt t="7160" x="6191250" y="2066925"/>
          <p14:tracePt t="7161" x="6184900" y="2066925"/>
          <p14:tracePt t="7162" x="6176963" y="2066925"/>
          <p14:tracePt t="7164" x="6170613" y="2066925"/>
          <p14:tracePt t="7165" x="6164263" y="2066925"/>
          <p14:tracePt t="7166" x="6157913" y="2066925"/>
          <p14:tracePt t="7167" x="6149975" y="2066925"/>
          <p14:tracePt t="7169" x="6143625" y="2066925"/>
          <p14:tracePt t="7171" x="6129338" y="2073275"/>
          <p14:tracePt t="7173" x="6116638" y="2073275"/>
          <p14:tracePt t="7175" x="6110288" y="2073275"/>
          <p14:tracePt t="7178" x="6096000" y="2073275"/>
          <p14:tracePt t="7179" x="6089650" y="2073275"/>
          <p14:tracePt t="7181" x="6081713" y="2073275"/>
          <p14:tracePt t="7182" x="6075363" y="2073275"/>
          <p14:tracePt t="7183" x="6069013" y="2079625"/>
          <p14:tracePt t="7185" x="6062663" y="2079625"/>
          <p14:tracePt t="7186" x="6054725" y="2079625"/>
          <p14:tracePt t="7188" x="6048375" y="2079625"/>
          <p14:tracePt t="7189" x="6042025" y="2085975"/>
          <p14:tracePt t="7191" x="6034088" y="2085975"/>
          <p14:tracePt t="7192" x="6027738" y="2085975"/>
          <p14:tracePt t="7194" x="6021388" y="2085975"/>
          <p14:tracePt t="7195" x="6015038" y="2085975"/>
          <p14:tracePt t="7197" x="6007100" y="2085975"/>
          <p14:tracePt t="7199" x="6000750" y="2085975"/>
          <p14:tracePt t="7200" x="5994400" y="2085975"/>
          <p14:tracePt t="7201" x="5994400" y="2093913"/>
          <p14:tracePt t="7202" x="5988050" y="2093913"/>
          <p14:tracePt t="7204" x="5980113" y="2093913"/>
          <p14:tracePt t="7206" x="5973763" y="2093913"/>
          <p14:tracePt t="7207" x="5967413" y="2093913"/>
          <p14:tracePt t="7209" x="5959475" y="2093913"/>
          <p14:tracePt t="7210" x="5959475" y="2100263"/>
          <p14:tracePt t="7211" x="5953125" y="2100263"/>
          <p14:tracePt t="7215" x="5946775" y="2100263"/>
          <p14:tracePt t="7216" x="5940425" y="2100263"/>
          <p14:tracePt t="7218" x="5932488" y="2100263"/>
          <p14:tracePt t="7221" x="5926138" y="2100263"/>
          <p14:tracePt t="7224" x="5919788" y="2100263"/>
          <p14:tracePt t="7225" x="5911850" y="2100263"/>
          <p14:tracePt t="7226" x="5911850" y="2106613"/>
          <p14:tracePt t="7229" x="5905500" y="2106613"/>
          <p14:tracePt t="7231" x="5905500" y="2114550"/>
          <p14:tracePt t="7234" x="5899150" y="2114550"/>
          <p14:tracePt t="7237" x="5892800" y="2114550"/>
          <p14:tracePt t="7239" x="5884863" y="2114550"/>
          <p14:tracePt t="7243" x="5878513" y="2114550"/>
          <p14:tracePt t="7244" x="5878513" y="2120900"/>
          <p14:tracePt t="7248" x="5872163" y="2120900"/>
          <p14:tracePt t="7253" x="5864225" y="2120900"/>
          <p14:tracePt t="7255" x="5857875" y="2120900"/>
          <p14:tracePt t="7259" x="5851525" y="2127250"/>
          <p14:tracePt t="7263" x="5845175" y="2127250"/>
          <p14:tracePt t="7268" x="5837238" y="2127250"/>
          <p14:tracePt t="7269" x="5830888" y="2127250"/>
          <p14:tracePt t="7272" x="5830888" y="2133600"/>
          <p14:tracePt t="7275" x="5824538" y="2133600"/>
          <p14:tracePt t="7278" x="5824538" y="2141538"/>
          <p14:tracePt t="7283" x="5816600" y="2141538"/>
          <p14:tracePt t="8137" x="5816600" y="2147888"/>
          <p14:tracePt t="8143" x="5816600" y="2154238"/>
          <p14:tracePt t="8148" x="5816600" y="2162175"/>
          <p14:tracePt t="8150" x="5816600" y="2168525"/>
          <p14:tracePt t="8153" x="5824538" y="2174875"/>
          <p14:tracePt t="8155" x="5824538" y="2181225"/>
          <p14:tracePt t="8157" x="5824538" y="2189163"/>
          <p14:tracePt t="8159" x="5830888" y="2195513"/>
          <p14:tracePt t="8161" x="5830888" y="2201863"/>
          <p14:tracePt t="8164" x="5830888" y="2208213"/>
          <p14:tracePt t="8165" x="5830888" y="2216150"/>
          <p14:tracePt t="8166" x="5830888" y="2222500"/>
          <p14:tracePt t="8167" x="5837238" y="2222500"/>
          <p14:tracePt t="8169" x="5837238" y="2228850"/>
          <p14:tracePt t="8171" x="5837238" y="2236788"/>
          <p14:tracePt t="8173" x="5837238" y="2249488"/>
          <p14:tracePt t="8175" x="5837238" y="2255838"/>
          <p14:tracePt t="8178" x="5837238" y="2263775"/>
          <p14:tracePt t="8179" x="5837238" y="2270125"/>
          <p14:tracePt t="8180" x="5837238" y="2276475"/>
          <p14:tracePt t="8182" x="5837238" y="2284413"/>
          <p14:tracePt t="8183" x="5837238" y="2290763"/>
          <p14:tracePt t="8185" x="5837238" y="2297113"/>
          <p14:tracePt t="8186" x="5837238" y="2303463"/>
          <p14:tracePt t="8188" x="5837238" y="2311400"/>
          <p14:tracePt t="8190" x="5837238" y="2317750"/>
          <p14:tracePt t="8191" x="5837238" y="2324100"/>
          <p14:tracePt t="8193" x="5837238" y="2332038"/>
          <p14:tracePt t="8196" x="5837238" y="2344738"/>
          <p14:tracePt t="8199" x="5837238" y="2351088"/>
          <p14:tracePt t="8201" x="5837238" y="2359025"/>
          <p14:tracePt t="8203" x="5837238" y="2365375"/>
          <p14:tracePt t="8206" x="5837238" y="2371725"/>
          <p14:tracePt t="8207" x="5837238" y="2379663"/>
          <p14:tracePt t="8209" x="5830888" y="2379663"/>
          <p14:tracePt t="8210" x="5830888" y="2386013"/>
          <p14:tracePt t="8215" x="5830888" y="2392363"/>
          <p14:tracePt t="8217" x="5830888" y="2398713"/>
          <p14:tracePt t="8221" x="5830888" y="2406650"/>
          <p14:tracePt t="8222" x="5824538" y="2406650"/>
          <p14:tracePt t="8224" x="5824538" y="2413000"/>
          <p14:tracePt t="8229" x="5824538" y="2419350"/>
          <p14:tracePt t="8234" x="5824538" y="2433638"/>
          <p14:tracePt t="8238" x="5824538" y="2439988"/>
          <p14:tracePt t="8241" x="5824538" y="2446338"/>
          <p14:tracePt t="8244" x="5816600" y="2446338"/>
          <p14:tracePt t="8246" x="5816600" y="2454275"/>
          <p14:tracePt t="8247" x="5816600" y="2460625"/>
          <p14:tracePt t="8249" x="5816600" y="2466975"/>
          <p14:tracePt t="8251" x="5816600" y="2473325"/>
          <p14:tracePt t="8253" x="5816600" y="2481263"/>
          <p14:tracePt t="8255" x="5810250" y="2487613"/>
          <p14:tracePt t="8258" x="5803900" y="2493963"/>
          <p14:tracePt t="8260" x="5803900" y="2501900"/>
          <p14:tracePt t="8263" x="5803900" y="2508250"/>
          <p14:tracePt t="8265" x="5803900" y="2514600"/>
          <p14:tracePt t="8266" x="5803900" y="2520950"/>
          <p14:tracePt t="8267" x="5797550" y="2520950"/>
          <p14:tracePt t="8268" x="5797550" y="2528888"/>
          <p14:tracePt t="8270" x="5797550" y="2535238"/>
          <p14:tracePt t="8272" x="5797550" y="2541588"/>
          <p14:tracePt t="8274" x="5797550" y="2549525"/>
          <p14:tracePt t="8275" x="5789613" y="2555875"/>
          <p14:tracePt t="8276" x="5789613" y="2562225"/>
          <p14:tracePt t="8278" x="5789613" y="2568575"/>
          <p14:tracePt t="8280" x="5789613" y="2576513"/>
          <p14:tracePt t="8282" x="5789613" y="2582863"/>
          <p14:tracePt t="8283" x="5783263" y="2589213"/>
          <p14:tracePt t="8284" x="5783263" y="2597150"/>
          <p14:tracePt t="8285" x="5783263" y="2603500"/>
          <p14:tracePt t="8286" x="5776913" y="2603500"/>
          <p14:tracePt t="8287" x="5776913" y="2609850"/>
          <p14:tracePt t="8289" x="5776913" y="2616200"/>
          <p14:tracePt t="8289" x="5776913" y="2624138"/>
          <p14:tracePt t="8291" x="5776913" y="2630488"/>
          <p14:tracePt t="8292" x="5776913" y="2636838"/>
          <p14:tracePt t="8293" x="5776913" y="2643188"/>
          <p14:tracePt t="8294" x="5776913" y="2651125"/>
          <p14:tracePt t="8296" x="5770563" y="2657475"/>
          <p14:tracePt t="8298" x="5770563" y="2663825"/>
          <p14:tracePt t="8299" x="5770563" y="2671763"/>
          <p14:tracePt t="8300" x="5770563" y="2678113"/>
          <p14:tracePt t="8303" x="5770563" y="2690813"/>
          <p14:tracePt t="8304" x="5770563" y="2698750"/>
          <p14:tracePt t="8306" x="5770563" y="2705100"/>
          <p14:tracePt t="8307" x="5770563" y="2711450"/>
          <p14:tracePt t="8308" x="5770563" y="2719388"/>
          <p14:tracePt t="8310" x="5770563" y="2725738"/>
          <p14:tracePt t="8311" x="5762625" y="2732088"/>
          <p14:tracePt t="8312" x="5762625" y="2738438"/>
          <p14:tracePt t="8313" x="5762625" y="2746375"/>
          <p14:tracePt t="8315" x="5762625" y="2759075"/>
          <p14:tracePt t="8317" x="5762625" y="2767013"/>
          <p14:tracePt t="8318" x="5762625" y="2773363"/>
          <p14:tracePt t="8319" x="5762625" y="2779713"/>
          <p14:tracePt t="8320" x="5762625" y="2786063"/>
          <p14:tracePt t="8321" x="5762625" y="2794000"/>
          <p14:tracePt t="8322" x="5762625" y="2800350"/>
          <p14:tracePt t="8323" x="5762625" y="2806700"/>
          <p14:tracePt t="8325" x="5762625" y="2820988"/>
          <p14:tracePt t="8326" x="5762625" y="2827338"/>
          <p14:tracePt t="8328" x="5762625" y="2841625"/>
          <p14:tracePt t="8329" x="5762625" y="2847975"/>
          <p14:tracePt t="8331" x="5762625" y="2860675"/>
          <p14:tracePt t="8333" x="5762625" y="2868613"/>
          <p14:tracePt t="8334" x="5762625" y="2881313"/>
          <p14:tracePt t="8336" x="5762625" y="2889250"/>
          <p14:tracePt t="8337" x="5762625" y="2901950"/>
          <p14:tracePt t="8338" x="5762625" y="2908300"/>
          <p14:tracePt t="8339" x="5762625" y="2916238"/>
          <p14:tracePt t="8340" x="5762625" y="2928938"/>
          <p14:tracePt t="8342" x="5762625" y="2936875"/>
          <p14:tracePt t="8343" x="5762625" y="2949575"/>
          <p14:tracePt t="8345" x="5762625" y="2955925"/>
          <p14:tracePt t="8346" x="5770563" y="2963863"/>
          <p14:tracePt t="8347" x="5770563" y="2976563"/>
          <p14:tracePt t="8349" x="5770563" y="2990850"/>
          <p14:tracePt t="8350" x="5770563" y="2997200"/>
          <p14:tracePt t="8351" x="5770563" y="3003550"/>
          <p14:tracePt t="8352" x="5770563" y="3011488"/>
          <p14:tracePt t="8353" x="5770563" y="3017838"/>
          <p14:tracePt t="8354" x="5770563" y="3024188"/>
          <p14:tracePt t="8355" x="5770563" y="3038475"/>
          <p14:tracePt t="8356" x="5770563" y="3044825"/>
          <p14:tracePt t="8357" x="5776913" y="3044825"/>
          <p14:tracePt t="8359" x="5776913" y="3071813"/>
          <p14:tracePt t="8360" x="5776913" y="3079750"/>
          <p14:tracePt t="8361" x="5776913" y="3086100"/>
          <p14:tracePt t="8362" x="5783263" y="3092450"/>
          <p14:tracePt t="8363" x="5783263" y="3098800"/>
          <p14:tracePt t="8364" x="5783263" y="3106738"/>
          <p14:tracePt t="8365" x="5783263" y="3113088"/>
          <p14:tracePt t="8366" x="5783263" y="3125788"/>
          <p14:tracePt t="8367" x="5783263" y="3133725"/>
          <p14:tracePt t="8368" x="5783263" y="3140075"/>
          <p14:tracePt t="8369" x="5783263" y="3146425"/>
          <p14:tracePt t="8370" x="5789613" y="3154363"/>
          <p14:tracePt t="8371" x="5789613" y="3160713"/>
          <p14:tracePt t="8372" x="5789613" y="3167063"/>
          <p14:tracePt t="8373" x="5789613" y="3173413"/>
          <p14:tracePt t="8374" x="5797550" y="3187700"/>
          <p14:tracePt t="8375" x="5797550" y="3194050"/>
          <p14:tracePt t="8376" x="5797550" y="3201988"/>
          <p14:tracePt t="8377" x="5797550" y="3208338"/>
          <p14:tracePt t="8379" x="5797550" y="3221038"/>
          <p14:tracePt t="8380" x="5803900" y="3228975"/>
          <p14:tracePt t="8381" x="5803900" y="3235325"/>
          <p14:tracePt t="8382" x="5803900" y="3241675"/>
          <p14:tracePt t="8384" x="5803900" y="3249613"/>
          <p14:tracePt t="8385" x="5803900" y="3255963"/>
          <p14:tracePt t="8386" x="5803900" y="3262313"/>
          <p14:tracePt t="8387" x="5803900" y="3268663"/>
          <p14:tracePt t="8388" x="5810250" y="3268663"/>
          <p14:tracePt t="8390" x="5816600" y="3282950"/>
          <p14:tracePt t="8391" x="5816600" y="3289300"/>
          <p14:tracePt t="8392" x="5816600" y="3297238"/>
          <p14:tracePt t="8393" x="5816600" y="3303588"/>
          <p14:tracePt t="8394" x="5816600" y="3309938"/>
          <p14:tracePt t="8396" x="5816600" y="3316288"/>
          <p14:tracePt t="8397" x="5816600" y="3324225"/>
          <p14:tracePt t="8398" x="5824538" y="3330575"/>
          <p14:tracePt t="8400" x="5824538" y="3336925"/>
          <p14:tracePt t="8402" x="5824538" y="3343275"/>
          <p14:tracePt t="8403" x="5830888" y="3351213"/>
          <p14:tracePt t="8405" x="5830888" y="3357563"/>
          <p14:tracePt t="8407" x="5830888" y="3363913"/>
          <p14:tracePt t="8409" x="5830888" y="3371850"/>
          <p14:tracePt t="8410" x="5830888" y="3378200"/>
          <p14:tracePt t="8412" x="5830888" y="3384550"/>
          <p14:tracePt t="8414" x="5837238" y="3384550"/>
          <p14:tracePt t="8415" x="5837238" y="3390900"/>
          <p14:tracePt t="8418" x="5837238" y="3398838"/>
          <p14:tracePt t="8419" x="5837238" y="3405188"/>
          <p14:tracePt t="8422" x="5837238" y="3411538"/>
          <p14:tracePt t="8425" x="5837238" y="3425825"/>
          <p14:tracePt t="8428" x="5845175" y="3432175"/>
          <p14:tracePt t="8432" x="5845175" y="3438525"/>
          <p14:tracePt t="8435" x="5845175" y="3446463"/>
          <p14:tracePt t="8436" x="5845175" y="3452813"/>
          <p14:tracePt t="8439" x="5845175" y="3459163"/>
          <p14:tracePt t="8441" x="5845175" y="3467100"/>
          <p14:tracePt t="8444" x="5845175" y="3473450"/>
          <p14:tracePt t="8446" x="5845175" y="3479800"/>
          <p14:tracePt t="8449" x="5845175" y="3486150"/>
          <p14:tracePt t="8452" x="5845175" y="3494088"/>
          <p14:tracePt t="8456" x="5845175" y="3500438"/>
          <p14:tracePt t="8457" x="5845175" y="3506788"/>
          <p14:tracePt t="8460" x="5845175" y="3514725"/>
          <p14:tracePt t="8464" x="5845175" y="3521075"/>
          <p14:tracePt t="8468" x="5845175" y="3527425"/>
          <p14:tracePt t="8472" x="5845175" y="3533775"/>
          <p14:tracePt t="8479" x="5845175" y="3541713"/>
          <p14:tracePt t="8559" x="5837238" y="3541713"/>
          <p14:tracePt t="8565" x="5830888" y="3541713"/>
          <p14:tracePt t="8571" x="5824538" y="3541713"/>
          <p14:tracePt t="8574" x="5816600" y="3541713"/>
          <p14:tracePt t="8576" x="5810250" y="3541713"/>
          <p14:tracePt t="8579" x="5803900" y="3541713"/>
          <p14:tracePt t="8583" x="5803900" y="3533775"/>
          <p14:tracePt t="8584" x="5797550" y="3533775"/>
          <p14:tracePt t="8586" x="5797550" y="3527425"/>
          <p14:tracePt t="8587" x="5789613" y="3527425"/>
          <p14:tracePt t="8588" x="5783263" y="3527425"/>
          <p14:tracePt t="8592" x="5776913" y="3521075"/>
          <p14:tracePt t="8594" x="5770563" y="3521075"/>
          <p14:tracePt t="8595" x="5762625" y="3521075"/>
          <p14:tracePt t="8597" x="5762625" y="3514725"/>
          <p14:tracePt t="8599" x="5762625" y="3506788"/>
          <p14:tracePt t="8601" x="5756275" y="3506788"/>
          <p14:tracePt t="8602" x="5756275" y="3500438"/>
          <p14:tracePt t="8605" x="5749925" y="3500438"/>
          <p14:tracePt t="8607" x="5749925" y="3494088"/>
          <p14:tracePt t="8609" x="5741988" y="3486150"/>
          <p14:tracePt t="8610" x="5735638" y="3479800"/>
          <p14:tracePt t="8612" x="5729288" y="3479800"/>
          <p14:tracePt t="8613" x="5729288" y="3473450"/>
          <p14:tracePt t="8616" x="5722938" y="3467100"/>
          <p14:tracePt t="8618" x="5715000" y="3467100"/>
          <p14:tracePt t="8619" x="5715000" y="3452813"/>
          <p14:tracePt t="8620" x="5708650" y="3452813"/>
          <p14:tracePt t="8622" x="5708650" y="3446463"/>
          <p14:tracePt t="8624" x="5702300" y="3446463"/>
          <p14:tracePt t="8625" x="5702300" y="3432175"/>
          <p14:tracePt t="8626" x="5694363" y="3432175"/>
          <p14:tracePt t="8628" x="5694363" y="3425825"/>
          <p14:tracePt t="8629" x="5688013" y="3425825"/>
          <p14:tracePt t="8630" x="5688013" y="3419475"/>
          <p14:tracePt t="8631" x="5681663" y="3419475"/>
          <p14:tracePt t="8633" x="5681663" y="3411538"/>
          <p14:tracePt t="8634" x="5675313" y="3405188"/>
          <p14:tracePt t="8636" x="5675313" y="3398838"/>
          <p14:tracePt t="8638" x="5667375" y="3390900"/>
          <p14:tracePt t="8641" x="5661025" y="3390900"/>
          <p14:tracePt t="8642" x="5661025" y="3384550"/>
          <p14:tracePt t="8644" x="5654675" y="3378200"/>
          <p14:tracePt t="8647" x="5654675" y="3371850"/>
          <p14:tracePt t="8648" x="5646738" y="3371850"/>
          <p14:tracePt t="8652" x="5640388" y="3363913"/>
          <p14:tracePt t="8656" x="5634038" y="3363913"/>
          <p14:tracePt t="8659" x="5627688" y="3363913"/>
          <p14:tracePt t="8664" x="5627688" y="3357563"/>
          <p14:tracePt t="8666" x="5619750" y="3357563"/>
          <p14:tracePt t="8674" x="5613400" y="3357563"/>
          <p14:tracePt t="8696" x="5607050" y="3357563"/>
          <p14:tracePt t="8704" x="5607050" y="3363913"/>
          <p14:tracePt t="8706" x="5599113" y="3363913"/>
          <p14:tracePt t="8708" x="5599113" y="3371850"/>
          <p14:tracePt t="8711" x="5599113" y="3378200"/>
          <p14:tracePt t="8713" x="5599113" y="3384550"/>
          <p14:tracePt t="8714" x="5599113" y="3390900"/>
          <p14:tracePt t="8716" x="5592763" y="3390900"/>
          <p14:tracePt t="8717" x="5592763" y="3398838"/>
          <p14:tracePt t="8719" x="5592763" y="3411538"/>
          <p14:tracePt t="8722" x="5592763" y="3419475"/>
          <p14:tracePt t="8723" x="5592763" y="3425825"/>
          <p14:tracePt t="8725" x="5592763" y="3432175"/>
          <p14:tracePt t="8726" x="5592763" y="3438525"/>
          <p14:tracePt t="8728" x="5592763" y="3446463"/>
          <p14:tracePt t="8729" x="5586413" y="3452813"/>
          <p14:tracePt t="8731" x="5586413" y="3459163"/>
          <p14:tracePt t="8732" x="5586413" y="3467100"/>
          <p14:tracePt t="8734" x="5586413" y="3473450"/>
          <p14:tracePt t="8735" x="5586413" y="3479800"/>
          <p14:tracePt t="8737" x="5586413" y="3486150"/>
          <p14:tracePt t="8739" x="5586413" y="3494088"/>
          <p14:tracePt t="8740" x="5586413" y="3500438"/>
          <p14:tracePt t="8742" x="5586413" y="3506788"/>
          <p14:tracePt t="8743" x="5586413" y="3514725"/>
          <p14:tracePt t="8744" x="5586413" y="3521075"/>
          <p14:tracePt t="8746" x="5586413" y="3527425"/>
          <p14:tracePt t="8748" x="5586413" y="3533775"/>
          <p14:tracePt t="8750" x="5586413" y="3541713"/>
          <p14:tracePt t="8752" x="5586413" y="3548063"/>
          <p14:tracePt t="8753" x="5580063" y="3554413"/>
          <p14:tracePt t="8754" x="5580063" y="3560763"/>
          <p14:tracePt t="8756" x="5580063" y="3568700"/>
          <p14:tracePt t="8757" x="5580063" y="3575050"/>
          <p14:tracePt t="8759" x="5580063" y="3581400"/>
          <p14:tracePt t="8761" x="5580063" y="3589338"/>
          <p14:tracePt t="8763" x="5580063" y="3595688"/>
          <p14:tracePt t="8764" x="5580063" y="3602038"/>
          <p14:tracePt t="8767" x="5580063" y="3608388"/>
          <p14:tracePt t="8769" x="5572125" y="3616325"/>
          <p14:tracePt t="8770" x="5572125" y="3622675"/>
          <p14:tracePt t="8772" x="5572125" y="3629025"/>
          <p14:tracePt t="8775" x="5572125" y="3636963"/>
          <p14:tracePt t="8777" x="5572125" y="3643313"/>
          <p14:tracePt t="8780" x="5572125" y="3649663"/>
          <p14:tracePt t="8782" x="5572125" y="3656013"/>
          <p14:tracePt t="8785" x="5572125" y="3663950"/>
          <p14:tracePt t="8789" x="5572125" y="3670300"/>
          <p14:tracePt t="8793" x="5572125" y="3676650"/>
          <p14:tracePt t="8794" x="5572125" y="3684588"/>
          <p14:tracePt t="8800" x="5572125" y="3690938"/>
          <p14:tracePt t="8807" x="5572125" y="3697288"/>
          <p14:tracePt t="8818" x="5572125" y="3703638"/>
          <p14:tracePt t="8819" x="5580063" y="3703638"/>
          <p14:tracePt t="8823" x="5580063" y="3711575"/>
          <p14:tracePt t="8831" x="5586413" y="3711575"/>
          <p14:tracePt t="8835" x="5592763" y="3711575"/>
          <p14:tracePt t="8838" x="5592763" y="3717925"/>
          <p14:tracePt t="8839" x="5599113" y="3717925"/>
          <p14:tracePt t="8841" x="5607050" y="3717925"/>
          <p14:tracePt t="8845" x="5613400" y="3717925"/>
          <p14:tracePt t="8846" x="5613400" y="3724275"/>
          <p14:tracePt t="8847" x="5619750" y="3724275"/>
          <p14:tracePt t="8850" x="5627688" y="3724275"/>
          <p14:tracePt t="8851" x="5634038" y="3724275"/>
          <p14:tracePt t="8854" x="5640388" y="3724275"/>
          <p14:tracePt t="8855" x="5640388" y="3732213"/>
          <p14:tracePt t="8856" x="5654675" y="3732213"/>
          <p14:tracePt t="8858" x="5661025" y="3732213"/>
          <p14:tracePt t="8860" x="5667375" y="3738563"/>
          <p14:tracePt t="8862" x="5681663" y="3738563"/>
          <p14:tracePt t="8864" x="5688013" y="3738563"/>
          <p14:tracePt t="8866" x="5702300" y="3738563"/>
          <p14:tracePt t="8867" x="5708650" y="3738563"/>
          <p14:tracePt t="8869" x="5722938" y="3738563"/>
          <p14:tracePt t="8870" x="5722938" y="3744913"/>
          <p14:tracePt t="8871" x="5729288" y="3744913"/>
          <p14:tracePt t="8873" x="5741988" y="3744913"/>
          <p14:tracePt t="8874" x="5756275" y="3744913"/>
          <p14:tracePt t="8875" x="5762625" y="3744913"/>
          <p14:tracePt t="8876" x="5770563" y="3751263"/>
          <p14:tracePt t="8877" x="5776913" y="3751263"/>
          <p14:tracePt t="8878" x="5783263" y="3751263"/>
          <p14:tracePt t="8879" x="5789613" y="3751263"/>
          <p14:tracePt t="8880" x="5797550" y="3759200"/>
          <p14:tracePt t="8881" x="5810250" y="3759200"/>
          <p14:tracePt t="8882" x="5816600" y="3759200"/>
          <p14:tracePt t="8883" x="5830888" y="3759200"/>
          <p14:tracePt t="8884" x="5837238" y="3759200"/>
          <p14:tracePt t="8885" x="5845175" y="3759200"/>
          <p14:tracePt t="8886" x="5857875" y="3759200"/>
          <p14:tracePt t="8887" x="5872163" y="3759200"/>
          <p14:tracePt t="8888" x="5878513" y="3759200"/>
          <p14:tracePt t="8889" x="5884863" y="3765550"/>
          <p14:tracePt t="8890" x="5892800" y="3765550"/>
          <p14:tracePt t="8891" x="5905500" y="3765550"/>
          <p14:tracePt t="8892" x="5919788" y="3771900"/>
          <p14:tracePt t="8893" x="5932488" y="3771900"/>
          <p14:tracePt t="8894" x="5940425" y="3771900"/>
          <p14:tracePt t="8895" x="5953125" y="3771900"/>
          <p14:tracePt t="8896" x="5967413" y="3771900"/>
          <p14:tracePt t="8897" x="5973763" y="3771900"/>
          <p14:tracePt t="8898" x="5988050" y="3771900"/>
          <p14:tracePt t="8900" x="6007100" y="3771900"/>
          <p14:tracePt t="8901" x="6021388" y="3771900"/>
          <p14:tracePt t="8902" x="6027738" y="3771900"/>
          <p14:tracePt t="8903" x="6042025" y="3771900"/>
          <p14:tracePt t="8904" x="6062663" y="3771900"/>
          <p14:tracePt t="8905" x="6069013" y="3771900"/>
          <p14:tracePt t="8907" x="6089650" y="3771900"/>
          <p14:tracePt t="8908" x="6102350" y="3771900"/>
          <p14:tracePt t="8909" x="6110288" y="3771900"/>
          <p14:tracePt t="8910" x="6122988" y="3778250"/>
          <p14:tracePt t="8911" x="6129338" y="3778250"/>
          <p14:tracePt t="8912" x="6143625" y="3778250"/>
          <p14:tracePt t="8913" x="6157913" y="3778250"/>
          <p14:tracePt t="8914" x="6170613" y="3778250"/>
          <p14:tracePt t="8915" x="6176963" y="3778250"/>
          <p14:tracePt t="8916" x="6184900" y="3778250"/>
          <p14:tracePt t="8917" x="6191250" y="3778250"/>
          <p14:tracePt t="8918" x="6211888" y="3778250"/>
          <p14:tracePt t="8919" x="6218238" y="3778250"/>
          <p14:tracePt t="8921" x="6224588" y="3778250"/>
          <p14:tracePt t="8921" x="6238875" y="3778250"/>
          <p14:tracePt t="8922" x="6245225" y="3778250"/>
          <p14:tracePt t="8923" x="6259513" y="3778250"/>
          <p14:tracePt t="8924" x="6265863" y="3778250"/>
          <p14:tracePt t="8925" x="6272213" y="3778250"/>
          <p14:tracePt t="8926" x="6286500" y="3778250"/>
          <p14:tracePt t="8928" x="6299200" y="3778250"/>
          <p14:tracePt t="8929" x="6307138" y="3778250"/>
          <p14:tracePt t="8930" x="6327775" y="3778250"/>
          <p14:tracePt t="8931" x="6334125" y="3778250"/>
          <p14:tracePt t="8932" x="6340475" y="3778250"/>
          <p14:tracePt t="8933" x="6346825" y="3778250"/>
          <p14:tracePt t="8934" x="6361113" y="3778250"/>
          <p14:tracePt t="8936" x="6367463" y="3778250"/>
          <p14:tracePt t="8937" x="6381750" y="3778250"/>
          <p14:tracePt t="8938" x="6388100" y="3778250"/>
          <p14:tracePt t="8939" x="6394450" y="3778250"/>
          <p14:tracePt t="8940" x="6408738" y="3778250"/>
          <p14:tracePt t="8941" x="6415088" y="3778250"/>
          <p14:tracePt t="8943" x="6429375" y="3778250"/>
          <p14:tracePt t="8944" x="6435725" y="3778250"/>
          <p14:tracePt t="8946" x="6450013" y="3778250"/>
          <p14:tracePt t="8947" x="6456363" y="3778250"/>
          <p14:tracePt t="8949" x="6462713" y="3778250"/>
          <p14:tracePt t="8950" x="6469063" y="3778250"/>
          <p14:tracePt t="8951" x="6477000" y="3778250"/>
          <p14:tracePt t="8953" x="6489700" y="3778250"/>
          <p14:tracePt t="8955" x="6503988" y="3778250"/>
          <p14:tracePt t="8956" x="6510338" y="3778250"/>
          <p14:tracePt t="8958" x="6524625" y="3778250"/>
          <p14:tracePt t="8960" x="6530975" y="3778250"/>
          <p14:tracePt t="8962" x="6537325" y="3778250"/>
          <p14:tracePt t="8963" x="6545263" y="3778250"/>
          <p14:tracePt t="8964" x="6551613" y="3778250"/>
          <p14:tracePt t="8966" x="6564313" y="3778250"/>
          <p14:tracePt t="8968" x="6572250" y="3778250"/>
          <p14:tracePt t="8970" x="6578600" y="3778250"/>
          <p14:tracePt t="8972" x="6584950" y="3778250"/>
          <p14:tracePt t="8973" x="6592888" y="3778250"/>
          <p14:tracePt t="8975" x="6605588" y="3778250"/>
          <p14:tracePt t="8979" x="6611938" y="3778250"/>
          <p14:tracePt t="8980" x="6619875" y="3778250"/>
          <p14:tracePt t="8982" x="6626225" y="3778250"/>
          <p14:tracePt t="8984" x="6632575" y="3778250"/>
          <p14:tracePt t="8985" x="6638925" y="3778250"/>
          <p14:tracePt t="8987" x="6646863" y="3778250"/>
          <p14:tracePt t="8989" x="6653213" y="3778250"/>
          <p14:tracePt t="8991" x="6659563" y="3778250"/>
          <p14:tracePt t="8998" x="6680200" y="3778250"/>
          <p14:tracePt t="8999" x="6686550" y="3778250"/>
          <p14:tracePt t="9000" x="6694488" y="3778250"/>
          <p14:tracePt t="9001" x="6700838" y="3778250"/>
          <p14:tracePt t="9003" x="6707188" y="3778250"/>
          <p14:tracePt t="9005" x="6715125" y="3778250"/>
          <p14:tracePt t="9007" x="6721475" y="3778250"/>
          <p14:tracePt t="9011" x="6727825" y="3778250"/>
          <p14:tracePt t="9012" x="6734175" y="3778250"/>
          <p14:tracePt t="9013" x="6742113" y="3778250"/>
          <p14:tracePt t="9016" x="6748463" y="3778250"/>
          <p14:tracePt t="9019" x="6754813" y="3778250"/>
          <p14:tracePt t="9020" x="6762750" y="3778250"/>
          <p14:tracePt t="9023" x="6769100" y="3778250"/>
          <p14:tracePt t="9026" x="6775450" y="3778250"/>
          <p14:tracePt t="9029" x="6781800" y="3778250"/>
          <p14:tracePt t="9030" x="6789738" y="3778250"/>
          <p14:tracePt t="9033" x="6796088" y="3778250"/>
          <p14:tracePt t="9037" x="6802438" y="3778250"/>
          <p14:tracePt t="9043" x="6808788" y="3778250"/>
          <p14:tracePt t="9044" x="6816725" y="3778250"/>
          <p14:tracePt t="9049" x="6823075" y="3778250"/>
          <p14:tracePt t="9055" x="6829425" y="3778250"/>
          <p14:tracePt t="9060" x="6837363" y="3778250"/>
          <p14:tracePt t="9062" x="6843713" y="3778250"/>
          <p14:tracePt t="9067" x="6850063" y="3778250"/>
          <p14:tracePt t="9070" x="6856413" y="3778250"/>
          <p14:tracePt t="9075" x="6864350" y="3778250"/>
          <p14:tracePt t="9076" x="6870700" y="3778250"/>
          <p14:tracePt t="9081" x="6877050" y="3778250"/>
          <p14:tracePt t="9085" x="6884988" y="3778250"/>
          <p14:tracePt t="9088" x="6891338" y="3778250"/>
          <p14:tracePt t="9091" x="6897688" y="3778250"/>
          <p14:tracePt t="9095" x="6904038" y="3778250"/>
          <p14:tracePt t="9098" x="6911975" y="3778250"/>
          <p14:tracePt t="9107" x="6918325" y="3778250"/>
          <p14:tracePt t="9109" x="6924675" y="3778250"/>
          <p14:tracePt t="9131" x="6932613" y="3778250"/>
          <p14:tracePt t="9139" x="6932613" y="3771900"/>
          <p14:tracePt t="9162" x="6932613" y="3765550"/>
          <p14:tracePt t="9169" x="6932613" y="3759200"/>
          <p14:tracePt t="9172" x="6932613" y="3751263"/>
          <p14:tracePt t="9174" x="6932613" y="3744913"/>
          <p14:tracePt t="9176" x="6938963" y="3744913"/>
          <p14:tracePt t="9179" x="6938963" y="3738563"/>
          <p14:tracePt t="9183" x="6938963" y="3732213"/>
          <p14:tracePt t="9186" x="6938963" y="3724275"/>
          <p14:tracePt t="9187" x="6938963" y="3717925"/>
          <p14:tracePt t="9188" x="6945313" y="3717925"/>
          <p14:tracePt t="9192" x="6945313" y="3711575"/>
          <p14:tracePt t="9193" x="6945313" y="3703638"/>
          <p14:tracePt t="9196" x="6951663" y="3703638"/>
          <p14:tracePt t="9197" x="6951663" y="3697288"/>
          <p14:tracePt t="9198" x="6951663" y="3690938"/>
          <p14:tracePt t="9200" x="6959600" y="3684588"/>
          <p14:tracePt t="9203" x="6959600" y="3676650"/>
          <p14:tracePt t="9206" x="6965950" y="3676650"/>
          <p14:tracePt t="9206" x="6965950" y="3670300"/>
          <p14:tracePt t="9207" x="6965950" y="3663950"/>
          <p14:tracePt t="9209" x="6965950" y="3656013"/>
          <p14:tracePt t="9211" x="6965950" y="3649663"/>
          <p14:tracePt t="9212" x="6972300" y="3649663"/>
          <p14:tracePt t="9214" x="6972300" y="3643313"/>
          <p14:tracePt t="9215" x="6980238" y="3636963"/>
          <p14:tracePt t="9217" x="6980238" y="3629025"/>
          <p14:tracePt t="9220" x="6980238" y="3622675"/>
          <p14:tracePt t="9221" x="6980238" y="3616325"/>
          <p14:tracePt t="9224" x="6980238" y="3608388"/>
          <p14:tracePt t="9226" x="6986588" y="3595688"/>
          <p14:tracePt t="9229" x="6986588" y="3589338"/>
          <p14:tracePt t="9232" x="6986588" y="3575050"/>
          <p14:tracePt t="9235" x="6986588" y="3568700"/>
          <p14:tracePt t="9237" x="6986588" y="3560763"/>
          <p14:tracePt t="9238" x="6986588" y="3554413"/>
          <p14:tracePt t="9240" x="6986588" y="3548063"/>
          <p14:tracePt t="9241" x="6992938" y="3548063"/>
          <p14:tracePt t="9242" x="6992938" y="3541713"/>
          <p14:tracePt t="9245" x="6992938" y="3527425"/>
          <p14:tracePt t="9248" x="6992938" y="3521075"/>
          <p14:tracePt t="9250" x="6992938" y="3506788"/>
          <p14:tracePt t="9253" x="6992938" y="3500438"/>
          <p14:tracePt t="9255" x="6992938" y="3494088"/>
          <p14:tracePt t="9257" x="6992938" y="3486150"/>
          <p14:tracePt t="9259" x="6992938" y="3479800"/>
          <p14:tracePt t="9261" x="6992938" y="3473450"/>
          <p14:tracePt t="9263" x="6992938" y="3467100"/>
          <p14:tracePt t="9266" x="6992938" y="3459163"/>
          <p14:tracePt t="9267" x="6992938" y="3452813"/>
          <p14:tracePt t="9270" x="6992938" y="3446463"/>
          <p14:tracePt t="9275" x="6992938" y="3438525"/>
          <p14:tracePt t="9277" x="6992938" y="3432175"/>
          <p14:tracePt t="9278" x="6992938" y="3425825"/>
          <p14:tracePt t="9282" x="6992938" y="3419475"/>
          <p14:tracePt t="9287" x="6992938" y="3411538"/>
          <p14:tracePt t="9291" x="6992938" y="3405188"/>
          <p14:tracePt t="9294" x="6992938" y="3398838"/>
          <p14:tracePt t="9299" x="6992938" y="3390900"/>
          <p14:tracePt t="9407" x="6986588" y="3390900"/>
          <p14:tracePt t="9411" x="6980238" y="3384550"/>
          <p14:tracePt t="9415" x="6972300" y="3384550"/>
          <p14:tracePt t="9416" x="6965950" y="3384550"/>
          <p14:tracePt t="9419" x="6959600" y="3384550"/>
          <p14:tracePt t="9421" x="6951663" y="3384550"/>
          <p14:tracePt t="9424" x="6945313" y="3384550"/>
          <p14:tracePt t="9425" x="6938963" y="3384550"/>
          <p14:tracePt t="9428" x="6932613" y="3384550"/>
          <p14:tracePt t="9430" x="6918325" y="3384550"/>
          <p14:tracePt t="9433" x="6911975" y="3384550"/>
          <p14:tracePt t="9435" x="6904038" y="3378200"/>
          <p14:tracePt t="9436" x="6891338" y="3378200"/>
          <p14:tracePt t="9438" x="6884988" y="3378200"/>
          <p14:tracePt t="9439" x="6877050" y="3378200"/>
          <p14:tracePt t="9440" x="6870700" y="3378200"/>
          <p14:tracePt t="9441" x="6864350" y="3378200"/>
          <p14:tracePt t="9443" x="6850063" y="3378200"/>
          <p14:tracePt t="9445" x="6843713" y="3378200"/>
          <p14:tracePt t="9446" x="6829425" y="3378200"/>
          <p14:tracePt t="9447" x="6829425" y="3371850"/>
          <p14:tracePt t="9448" x="6823075" y="3371850"/>
          <p14:tracePt t="9449" x="6808788" y="3371850"/>
          <p14:tracePt t="9450" x="6802438" y="3371850"/>
          <p14:tracePt t="9451" x="6796088" y="3371850"/>
          <p14:tracePt t="9452" x="6781800" y="3371850"/>
          <p14:tracePt t="9453" x="6775450" y="3371850"/>
          <p14:tracePt t="9454" x="6769100" y="3371850"/>
          <p14:tracePt t="9456" x="6762750" y="3371850"/>
          <p14:tracePt t="9456" x="6748463" y="3371850"/>
          <p14:tracePt t="9457" x="6742113" y="3371850"/>
          <p14:tracePt t="9459" x="6727825" y="3371850"/>
          <p14:tracePt t="9460" x="6715125" y="3371850"/>
          <p14:tracePt t="9461" x="6707188" y="3371850"/>
          <p14:tracePt t="9463" x="6686550" y="3371850"/>
          <p14:tracePt t="9464" x="6673850" y="3371850"/>
          <p14:tracePt t="9465" x="6659563" y="3371850"/>
          <p14:tracePt t="9467" x="6646863" y="3371850"/>
          <p14:tracePt t="9468" x="6632575" y="3371850"/>
          <p14:tracePt t="9469" x="6626225" y="3371850"/>
          <p14:tracePt t="9470" x="6611938" y="3371850"/>
          <p14:tracePt t="9471" x="6605588" y="3371850"/>
          <p14:tracePt t="9472" x="6592888" y="3371850"/>
          <p14:tracePt t="9473" x="6584950" y="3371850"/>
          <p14:tracePt t="9474" x="6572250" y="3371850"/>
          <p14:tracePt t="9475" x="6564313" y="3371850"/>
          <p14:tracePt t="9476" x="6551613" y="3371850"/>
          <p14:tracePt t="9477" x="6545263" y="3371850"/>
          <p14:tracePt t="9478" x="6537325" y="3371850"/>
          <p14:tracePt t="9479" x="6524625" y="3371850"/>
          <p14:tracePt t="9480" x="6516688" y="3371850"/>
          <p14:tracePt t="9481" x="6503988" y="3371850"/>
          <p14:tracePt t="9482" x="6497638" y="3371850"/>
          <p14:tracePt t="9483" x="6489700" y="3371850"/>
          <p14:tracePt t="9484" x="6477000" y="3371850"/>
          <p14:tracePt t="9485" x="6469063" y="3371850"/>
          <p14:tracePt t="9486" x="6462713" y="3371850"/>
          <p14:tracePt t="9487" x="6450013" y="3371850"/>
          <p14:tracePt t="9488" x="6442075" y="3371850"/>
          <p14:tracePt t="9489" x="6435725" y="3371850"/>
          <p14:tracePt t="9490" x="6429375" y="3371850"/>
          <p14:tracePt t="9491" x="6415088" y="3371850"/>
          <p14:tracePt t="9492" x="6408738" y="3371850"/>
          <p14:tracePt t="9494" x="6394450" y="3371850"/>
          <p14:tracePt t="9495" x="6381750" y="3371850"/>
          <p14:tracePt t="9497" x="6375400" y="3371850"/>
          <p14:tracePt t="9498" x="6361113" y="3371850"/>
          <p14:tracePt t="9500" x="6346825" y="3371850"/>
          <p14:tracePt t="9501" x="6340475" y="3371850"/>
          <p14:tracePt t="9503" x="6334125" y="3371850"/>
          <p14:tracePt t="9504" x="6319838" y="3371850"/>
          <p14:tracePt t="9506" x="6313488" y="3371850"/>
          <p14:tracePt t="9507" x="6307138" y="3371850"/>
          <p14:tracePt t="9508" x="6299200" y="3371850"/>
          <p14:tracePt t="9509" x="6292850" y="3371850"/>
          <p14:tracePt t="9510" x="6286500" y="3371850"/>
          <p14:tracePt t="9511" x="6280150" y="3371850"/>
          <p14:tracePt t="9513" x="6265863" y="3371850"/>
          <p14:tracePt t="9515" x="6259513" y="3371850"/>
          <p14:tracePt t="9516" x="6251575" y="3371850"/>
          <p14:tracePt t="9519" x="6238875" y="3371850"/>
          <p14:tracePt t="9520" x="6232525" y="3371850"/>
          <p14:tracePt t="9522" x="6218238" y="3371850"/>
          <p14:tracePt t="9525" x="6211888" y="3371850"/>
          <p14:tracePt t="9526" x="6203950" y="3371850"/>
          <p14:tracePt t="9527" x="6197600" y="3371850"/>
          <p14:tracePt t="9528" x="6191250" y="3371850"/>
          <p14:tracePt t="9530" x="6184900" y="3371850"/>
          <p14:tracePt t="9532" x="6170613" y="3371850"/>
          <p14:tracePt t="9534" x="6164263" y="3371850"/>
          <p14:tracePt t="9535" x="6157913" y="3371850"/>
          <p14:tracePt t="9537" x="6149975" y="3371850"/>
          <p14:tracePt t="9539" x="6143625" y="3371850"/>
          <p14:tracePt t="9541" x="6137275" y="3371850"/>
          <p14:tracePt t="9542" x="6129338" y="3371850"/>
          <p14:tracePt t="9544" x="6122988" y="3371850"/>
          <p14:tracePt t="9546" x="6116638" y="3371850"/>
          <p14:tracePt t="9548" x="6110288" y="3371850"/>
          <p14:tracePt t="9549" x="6102350" y="3371850"/>
          <p14:tracePt t="9551" x="6096000" y="3371850"/>
          <p14:tracePt t="9553" x="6089650" y="3371850"/>
          <p14:tracePt t="9555" x="6081713" y="3371850"/>
          <p14:tracePt t="9557" x="6075363" y="3371850"/>
          <p14:tracePt t="9558" x="6069013" y="3371850"/>
          <p14:tracePt t="9561" x="6062663" y="3371850"/>
          <p14:tracePt t="9563" x="6054725" y="3371850"/>
          <p14:tracePt t="9565" x="6048375" y="3371850"/>
          <p14:tracePt t="9566" x="6042025" y="3371850"/>
          <p14:tracePt t="9569" x="6034088" y="3371850"/>
          <p14:tracePt t="9572" x="6027738" y="3371850"/>
          <p14:tracePt t="9574" x="6021388" y="3371850"/>
          <p14:tracePt t="9576" x="6015038" y="3371850"/>
          <p14:tracePt t="9579" x="6007100" y="3371850"/>
          <p14:tracePt t="9583" x="6000750" y="3371850"/>
          <p14:tracePt t="9584" x="5994400" y="3371850"/>
          <p14:tracePt t="9588" x="5988050" y="3371850"/>
          <p14:tracePt t="9593" x="5980113" y="3371850"/>
          <p14:tracePt t="10792" x="5988050" y="3371850"/>
          <p14:tracePt t="10797" x="5994400" y="3371850"/>
          <p14:tracePt t="10799" x="6000750" y="3371850"/>
          <p14:tracePt t="10803" x="6007100" y="3371850"/>
          <p14:tracePt t="10805" x="6015038" y="3371850"/>
          <p14:tracePt t="10807" x="6021388" y="3371850"/>
          <p14:tracePt t="10808" x="6027738" y="3371850"/>
          <p14:tracePt t="10811" x="6034088" y="3371850"/>
          <p14:tracePt t="10812" x="6042025" y="3371850"/>
          <p14:tracePt t="10813" x="6048375" y="3371850"/>
          <p14:tracePt t="10814" x="6054725" y="3371850"/>
          <p14:tracePt t="10817" x="6081713" y="3371850"/>
          <p14:tracePt t="10818" x="6089650" y="3371850"/>
          <p14:tracePt t="10820" x="6102350" y="3371850"/>
          <p14:tracePt t="10821" x="6110288" y="3371850"/>
          <p14:tracePt t="10822" x="6122988" y="3371850"/>
          <p14:tracePt t="10823" x="6129338" y="3371850"/>
          <p14:tracePt t="10824" x="6143625" y="3371850"/>
          <p14:tracePt t="10825" x="6157913" y="3371850"/>
          <p14:tracePt t="10826" x="6170613" y="3371850"/>
          <p14:tracePt t="10827" x="6176963" y="3378200"/>
          <p14:tracePt t="10828" x="6191250" y="3378200"/>
          <p14:tracePt t="10829" x="6203950" y="3378200"/>
          <p14:tracePt t="10830" x="6218238" y="3378200"/>
          <p14:tracePt t="10831" x="6238875" y="3378200"/>
          <p14:tracePt t="10832" x="6259513" y="3378200"/>
          <p14:tracePt t="10833" x="6265863" y="3378200"/>
          <p14:tracePt t="10834" x="6286500" y="3378200"/>
          <p14:tracePt t="10835" x="6307138" y="3378200"/>
          <p14:tracePt t="10836" x="6327775" y="3378200"/>
          <p14:tracePt t="10837" x="6346825" y="3378200"/>
          <p14:tracePt t="10838" x="6367463" y="3378200"/>
          <p14:tracePt t="10839" x="6394450" y="3378200"/>
          <p14:tracePt t="10840" x="6408738" y="3378200"/>
          <p14:tracePt t="10841" x="6435725" y="3378200"/>
          <p14:tracePt t="10842" x="6462713" y="3378200"/>
          <p14:tracePt t="10843" x="6483350" y="3384550"/>
          <p14:tracePt t="10844" x="6510338" y="3384550"/>
          <p14:tracePt t="10845" x="6551613" y="3384550"/>
          <p14:tracePt t="10846" x="6578600" y="3384550"/>
          <p14:tracePt t="10847" x="6605588" y="3384550"/>
          <p14:tracePt t="10848" x="6653213" y="3384550"/>
          <p14:tracePt t="10849" x="6673850" y="3384550"/>
          <p14:tracePt t="10850" x="6715125" y="3384550"/>
          <p14:tracePt t="10851" x="6748463" y="3384550"/>
          <p14:tracePt t="10852" x="6775450" y="3384550"/>
          <p14:tracePt t="10853" x="6816725" y="3384550"/>
          <p14:tracePt t="10854" x="6856413" y="3384550"/>
          <p14:tracePt t="10855" x="6897688" y="3384550"/>
          <p14:tracePt t="10856" x="6924675" y="3384550"/>
          <p14:tracePt t="10857" x="6972300" y="3384550"/>
          <p14:tracePt t="10858" x="7007225" y="3384550"/>
          <p14:tracePt t="10859" x="7054850" y="3384550"/>
          <p14:tracePt t="10860" x="7102475" y="3384550"/>
          <p14:tracePt t="10861" x="7150100" y="3390900"/>
          <p14:tracePt t="10862" x="7177088" y="3390900"/>
          <p14:tracePt t="10863" x="7224713" y="3390900"/>
          <p14:tracePt t="10864" x="7264400" y="3390900"/>
          <p14:tracePt t="10865" x="7305675" y="3390900"/>
          <p14:tracePt t="10866" x="7353300" y="3398838"/>
          <p14:tracePt t="10867" x="7407275" y="3398838"/>
          <p14:tracePt t="10868" x="7434263" y="3405188"/>
          <p14:tracePt t="10869" x="7481888" y="3405188"/>
          <p14:tracePt t="10870" x="7523163" y="3405188"/>
          <p14:tracePt t="10871" x="7570788" y="3405188"/>
          <p14:tracePt t="10872" x="7618413" y="3411538"/>
          <p14:tracePt t="10873" x="7666038" y="3411538"/>
          <p14:tracePt t="10874" x="7699375" y="3419475"/>
          <p14:tracePt t="10875" x="7754938" y="3419475"/>
          <p14:tracePt t="10876" x="7802563" y="3419475"/>
          <p14:tracePt t="10877" x="7829550" y="3419475"/>
          <p14:tracePt t="10878" x="7877175" y="3419475"/>
          <p14:tracePt t="10879" x="7924800" y="3419475"/>
          <p14:tracePt t="10880" x="7972425" y="3425825"/>
          <p14:tracePt t="10881" x="8012113" y="3425825"/>
          <p14:tracePt t="10882" x="8039100" y="3425825"/>
          <p14:tracePt t="10883" x="8086725" y="3432175"/>
          <p14:tracePt t="10884" x="8113713" y="3432175"/>
          <p14:tracePt t="10885" x="8161338" y="3432175"/>
          <p14:tracePt t="10886" x="8202613" y="3438525"/>
          <p14:tracePt t="10887" x="8243888" y="3438525"/>
          <p14:tracePt t="10888" x="8277225" y="3438525"/>
          <p14:tracePt t="10889" x="8312150" y="3446463"/>
          <p14:tracePt t="10890" x="8351838" y="3446463"/>
          <p14:tracePt t="10891" x="8386763" y="3452813"/>
          <p14:tracePt t="10892" x="8413750" y="3452813"/>
          <p14:tracePt t="10893" x="8453438" y="3452813"/>
          <p14:tracePt t="10894" x="8482013" y="3459163"/>
          <p14:tracePt t="10895" x="8501063" y="3459163"/>
          <p14:tracePt t="10896" x="8529638" y="3467100"/>
          <p14:tracePt t="10897" x="8569325" y="3467100"/>
          <p14:tracePt t="10898" x="8589963" y="3467100"/>
          <p14:tracePt t="10899" x="8616950" y="3467100"/>
          <p14:tracePt t="10900" x="8643938" y="3467100"/>
          <p14:tracePt t="10901" x="8670925" y="3467100"/>
          <p14:tracePt t="10902" x="8691563" y="3467100"/>
          <p14:tracePt t="10903" x="8712200" y="3467100"/>
          <p14:tracePt t="10904" x="8732838" y="3473450"/>
          <p14:tracePt t="10905" x="8759825" y="3473450"/>
          <p14:tracePt t="10907" x="8801100" y="3479800"/>
          <p14:tracePt t="10908" x="8821738" y="3479800"/>
          <p14:tracePt t="10909" x="8834438" y="3479800"/>
          <p14:tracePt t="10910" x="8855075" y="3479800"/>
          <p14:tracePt t="10911" x="8875713" y="3479800"/>
          <p14:tracePt t="10912" x="8888413" y="3479800"/>
          <p14:tracePt t="10913" x="8909050" y="3479800"/>
          <p14:tracePt t="10914" x="8929688" y="3479800"/>
          <p14:tracePt t="10915" x="8936038" y="3486150"/>
          <p14:tracePt t="10916" x="8950325" y="3486150"/>
          <p14:tracePt t="10917" x="8970963" y="3486150"/>
          <p14:tracePt t="10918" x="8977313" y="3486150"/>
          <p14:tracePt t="10919" x="8997950" y="3486150"/>
          <p14:tracePt t="10921" x="9018588" y="3486150"/>
          <p14:tracePt t="10922" x="9024938" y="3486150"/>
          <p14:tracePt t="10923" x="9039225" y="3486150"/>
          <p14:tracePt t="10924" x="9051925" y="3486150"/>
          <p14:tracePt t="10925" x="9058275" y="3486150"/>
          <p14:tracePt t="10926" x="9072563" y="3486150"/>
          <p14:tracePt t="10927" x="9078913" y="3486150"/>
          <p14:tracePt t="10928" x="9086850" y="3486150"/>
          <p14:tracePt t="10929" x="9093200" y="3486150"/>
          <p14:tracePt t="10930" x="9099550" y="3486150"/>
          <p14:tracePt t="10931" x="9105900" y="3486150"/>
          <p14:tracePt t="10933" x="9120188" y="3486150"/>
          <p14:tracePt t="10935" x="9126538" y="3486150"/>
          <p14:tracePt t="10936" x="9134475" y="3486150"/>
          <p14:tracePt t="10937" x="9140825" y="3486150"/>
          <p14:tracePt t="10939" x="9147175" y="3486150"/>
          <p14:tracePt t="10942" x="9153525" y="3486150"/>
          <p14:tracePt t="10944" x="9161463" y="3486150"/>
          <p14:tracePt t="10945" x="9167813" y="3486150"/>
          <p14:tracePt t="10950" x="9174163" y="3486150"/>
          <p14:tracePt t="10961" x="9182100" y="3479800"/>
          <p14:tracePt t="11006" x="9182100" y="3473450"/>
          <p14:tracePt t="11026" x="9182100" y="3467100"/>
          <p14:tracePt t="11033" x="9182100" y="3459163"/>
          <p14:tracePt t="11036" x="9182100" y="3452813"/>
          <p14:tracePt t="11038" x="9182100" y="3446463"/>
          <p14:tracePt t="11040" x="9182100" y="3438525"/>
          <p14:tracePt t="11043" x="9182100" y="3432175"/>
          <p14:tracePt t="11046" x="9182100" y="3425825"/>
          <p14:tracePt t="11047" x="9182100" y="3419475"/>
          <p14:tracePt t="11050" x="9182100" y="3411538"/>
          <p14:tracePt t="11053" x="9182100" y="3405188"/>
          <p14:tracePt t="11056" x="9182100" y="3398838"/>
          <p14:tracePt t="11057" x="9182100" y="3390900"/>
          <p14:tracePt t="11059" x="9182100" y="3384550"/>
          <p14:tracePt t="11062" x="9182100" y="3378200"/>
          <p14:tracePt t="11064" x="9182100" y="3371850"/>
          <p14:tracePt t="11067" x="9182100" y="3363913"/>
          <p14:tracePt t="11068" x="9182100" y="3357563"/>
          <p14:tracePt t="11071" x="9182100" y="3343275"/>
          <p14:tracePt t="11074" x="9174163" y="3336925"/>
          <p14:tracePt t="11076" x="9174163" y="3330575"/>
          <p14:tracePt t="11079" x="9174163" y="3324225"/>
          <p14:tracePt t="11080" x="9167813" y="3316288"/>
          <p14:tracePt t="11083" x="9167813" y="3309938"/>
          <p14:tracePt t="11084" x="9161463" y="3309938"/>
          <p14:tracePt t="11085" x="9161463" y="3303588"/>
          <p14:tracePt t="11088" x="9161463" y="3297238"/>
          <p14:tracePt t="11089" x="9161463" y="3289300"/>
          <p14:tracePt t="11090" x="9153525" y="3289300"/>
          <p14:tracePt t="11093" x="9147175" y="3282950"/>
          <p14:tracePt t="11095" x="9147175" y="3276600"/>
          <p14:tracePt t="11098" x="9147175" y="3268663"/>
          <p14:tracePt t="11099" x="9140825" y="3268663"/>
          <p14:tracePt t="11100" x="9140825" y="3262313"/>
          <p14:tracePt t="11101" x="9134475" y="3262313"/>
          <p14:tracePt t="11103" x="9134475" y="3255963"/>
          <p14:tracePt t="11107" x="9126538" y="3249613"/>
          <p14:tracePt t="11111" x="9120188" y="3241675"/>
          <p14:tracePt t="11114" x="9120188" y="3235325"/>
          <p14:tracePt t="11119" x="9120188" y="3228975"/>
          <p14:tracePt t="11121" x="9113838" y="3228975"/>
          <p14:tracePt t="11125" x="9105900" y="3228975"/>
          <p14:tracePt t="11126" x="9105900" y="3221038"/>
          <p14:tracePt t="11139" x="9105900" y="3214688"/>
          <p14:tracePt t="11162" x="9099550" y="3214688"/>
          <p14:tracePt t="11250" x="9093200" y="3214688"/>
          <p14:tracePt t="11255" x="9093200" y="3221038"/>
          <p14:tracePt t="11259" x="9086850" y="3221038"/>
          <p14:tracePt t="11261" x="9078913" y="3228975"/>
          <p14:tracePt t="11265" x="9078913" y="3235325"/>
          <p14:tracePt t="11268" x="9078913" y="3241675"/>
          <p14:tracePt t="11269" x="9072563" y="3241675"/>
          <p14:tracePt t="11270" x="9072563" y="3249613"/>
          <p14:tracePt t="11273" x="9072563" y="3255963"/>
          <p14:tracePt t="11276" x="9072563" y="3262313"/>
          <p14:tracePt t="11277" x="9072563" y="3268663"/>
          <p14:tracePt t="11280" x="9072563" y="3276600"/>
          <p14:tracePt t="11282" x="9066213" y="3282950"/>
          <p14:tracePt t="11285" x="9066213" y="3289300"/>
          <p14:tracePt t="11286" x="9066213" y="3297238"/>
          <p14:tracePt t="11289" x="9066213" y="3303588"/>
          <p14:tracePt t="11291" x="9066213" y="3309938"/>
          <p14:tracePt t="11294" x="9066213" y="3316288"/>
          <p14:tracePt t="11295" x="9066213" y="3324225"/>
          <p14:tracePt t="11298" x="9066213" y="3330575"/>
          <p14:tracePt t="11301" x="9066213" y="3336925"/>
          <p14:tracePt t="11304" x="9066213" y="3343275"/>
          <p14:tracePt t="11305" x="9066213" y="3351213"/>
          <p14:tracePt t="11309" x="9066213" y="3357563"/>
          <p14:tracePt t="11313" x="9066213" y="3363913"/>
          <p14:tracePt t="11317" x="9066213" y="3371850"/>
          <p14:tracePt t="11318" x="9066213" y="3378200"/>
          <p14:tracePt t="11322" x="9066213" y="3384550"/>
          <p14:tracePt t="11326" x="9058275" y="3390900"/>
          <p14:tracePt t="11331" x="9051925" y="3398838"/>
          <p14:tracePt t="11332" x="9051925" y="3405188"/>
          <p14:tracePt t="11336" x="9051925" y="3411538"/>
          <p14:tracePt t="11339" x="9045575" y="3411538"/>
          <p14:tracePt t="11340" x="9045575" y="3419475"/>
          <p14:tracePt t="11343" x="9045575" y="3425825"/>
          <p14:tracePt t="11344" x="9045575" y="3432175"/>
          <p14:tracePt t="11347" x="9039225" y="3438525"/>
          <p14:tracePt t="11349" x="9039225" y="3446463"/>
          <p14:tracePt t="11352" x="9031288" y="3452813"/>
          <p14:tracePt t="11353" x="9024938" y="3459163"/>
          <p14:tracePt t="11356" x="9024938" y="3467100"/>
          <p14:tracePt t="11357" x="9018588" y="3467100"/>
          <p14:tracePt t="11358" x="9018588" y="3473450"/>
          <p14:tracePt t="11360" x="9012238" y="3479800"/>
          <p14:tracePt t="11361" x="9012238" y="3486150"/>
          <p14:tracePt t="11363" x="9012238" y="3494088"/>
          <p14:tracePt t="11364" x="9004300" y="3494088"/>
          <p14:tracePt t="11365" x="9004300" y="3500438"/>
          <p14:tracePt t="11367" x="8997950" y="3506788"/>
          <p14:tracePt t="11368" x="8991600" y="3514725"/>
          <p14:tracePt t="11371" x="8983663" y="3521075"/>
          <p14:tracePt t="11373" x="8977313" y="3533775"/>
          <p14:tracePt t="11375" x="8970963" y="3533775"/>
          <p14:tracePt t="11376" x="8970963" y="3541713"/>
          <p14:tracePt t="11378" x="8964613" y="3548063"/>
          <p14:tracePt t="11379" x="8964613" y="3554413"/>
          <p14:tracePt t="11381" x="8956675" y="3560763"/>
          <p14:tracePt t="11383" x="8950325" y="3560763"/>
          <p14:tracePt t="11384" x="8950325" y="3568700"/>
          <p14:tracePt t="11386" x="8943975" y="3575050"/>
          <p14:tracePt t="11387" x="8943975" y="3581400"/>
          <p14:tracePt t="11389" x="8936038" y="3581400"/>
          <p14:tracePt t="11390" x="8936038" y="3589338"/>
          <p14:tracePt t="11392" x="8936038" y="3595688"/>
          <p14:tracePt t="11394" x="8929688" y="3595688"/>
          <p14:tracePt t="11396" x="8929688" y="3602038"/>
          <p14:tracePt t="11397" x="8923338" y="3608388"/>
          <p14:tracePt t="11399" x="8916988" y="3608388"/>
          <p14:tracePt t="11401" x="8916988" y="3616325"/>
          <p14:tracePt t="11408" x="8916988" y="3622675"/>
          <p14:tracePt t="11410" x="8909050" y="3622675"/>
          <p14:tracePt t="11414" x="8909050" y="3629025"/>
          <p14:tracePt t="11472" x="8909050" y="3636963"/>
          <p14:tracePt t="11531" x="8916988" y="3636963"/>
          <p14:tracePt t="11534" x="8923338" y="3636963"/>
          <p14:tracePt t="11537" x="8929688" y="3636963"/>
          <p14:tracePt t="11541" x="8936038" y="3636963"/>
          <p14:tracePt t="11546" x="8943975" y="3636963"/>
          <p14:tracePt t="11549" x="8950325" y="3636963"/>
          <p14:tracePt t="11550" x="8956675" y="3636963"/>
          <p14:tracePt t="11554" x="8964613" y="3636963"/>
          <p14:tracePt t="11557" x="8970963" y="3636963"/>
          <p14:tracePt t="11561" x="8977313" y="3636963"/>
          <p14:tracePt t="11562" x="8983663" y="3636963"/>
          <p14:tracePt t="11565" x="8991600" y="3636963"/>
          <p14:tracePt t="11567" x="8997950" y="3636963"/>
          <p14:tracePt t="11568" x="9004300" y="3636963"/>
          <p14:tracePt t="11570" x="9012238" y="3636963"/>
          <p14:tracePt t="11571" x="9018588" y="3636963"/>
          <p14:tracePt t="11572" x="9024938" y="3636963"/>
          <p14:tracePt t="11574" x="9031288" y="3636963"/>
          <p14:tracePt t="11575" x="9039225" y="3636963"/>
          <p14:tracePt t="11577" x="9051925" y="3636963"/>
          <p14:tracePt t="11579" x="9058275" y="3636963"/>
          <p14:tracePt t="11580" x="9066213" y="3636963"/>
          <p14:tracePt t="11581" x="9072563" y="3636963"/>
          <p14:tracePt t="11582" x="9078913" y="3636963"/>
          <p14:tracePt t="11584" x="9093200" y="3636963"/>
          <p14:tracePt t="11585" x="9099550" y="3636963"/>
          <p14:tracePt t="11586" x="9105900" y="3636963"/>
          <p14:tracePt t="11588" x="9120188" y="3636963"/>
          <p14:tracePt t="11589" x="9126538" y="3636963"/>
          <p14:tracePt t="11590" x="9134475" y="3636963"/>
          <p14:tracePt t="11592" x="9147175" y="3636963"/>
          <p14:tracePt t="11593" x="9153525" y="3636963"/>
          <p14:tracePt t="11594" x="9167813" y="3636963"/>
          <p14:tracePt t="11595" x="9174163" y="3636963"/>
          <p14:tracePt t="11596" x="9182100" y="3636963"/>
          <p14:tracePt t="11597" x="9194800" y="3636963"/>
          <p14:tracePt t="11598" x="9201150" y="3636963"/>
          <p14:tracePt t="11599" x="9209088" y="3636963"/>
          <p14:tracePt t="11600" x="9215438" y="3636963"/>
          <p14:tracePt t="11601" x="9229725" y="3636963"/>
          <p14:tracePt t="11602" x="9236075" y="3636963"/>
          <p14:tracePt t="11603" x="9242425" y="3636963"/>
          <p14:tracePt t="11604" x="9248775" y="3636963"/>
          <p14:tracePt t="11605" x="9263063" y="3636963"/>
          <p14:tracePt t="11606" x="9269413" y="3636963"/>
          <p14:tracePt t="11607" x="9275763" y="3636963"/>
          <p14:tracePt t="11608" x="9290050" y="3636963"/>
          <p14:tracePt t="11609" x="9304338" y="3636963"/>
          <p14:tracePt t="11611" x="9317038" y="3636963"/>
          <p14:tracePt t="11612" x="9331325" y="3636963"/>
          <p14:tracePt t="11613" x="9337675" y="3636963"/>
          <p14:tracePt t="11614" x="9344025" y="3636963"/>
          <p14:tracePt t="11615" x="9358313" y="3636963"/>
          <p14:tracePt t="11616" x="9371013" y="3636963"/>
          <p14:tracePt t="11617" x="9378950" y="3636963"/>
          <p14:tracePt t="11618" x="9385300" y="3636963"/>
          <p14:tracePt t="11619" x="9391650" y="3636963"/>
          <p14:tracePt t="11620" x="9405938" y="3636963"/>
          <p14:tracePt t="11621" x="9412288" y="3636963"/>
          <p14:tracePt t="11622" x="9418638" y="3636963"/>
          <p14:tracePt t="11623" x="9426575" y="3636963"/>
          <p14:tracePt t="11624" x="9432925" y="3636963"/>
          <p14:tracePt t="11625" x="9439275" y="3636963"/>
          <p14:tracePt t="11626" x="9453563" y="3636963"/>
          <p14:tracePt t="11627" x="9459913" y="3636963"/>
          <p14:tracePt t="11628" x="9466263" y="3636963"/>
          <p14:tracePt t="11629" x="9474200" y="3636963"/>
          <p14:tracePt t="11631" x="9480550" y="3636963"/>
          <p14:tracePt t="11632" x="9493250" y="3636963"/>
          <p14:tracePt t="11634" x="9507538" y="3636963"/>
          <p14:tracePt t="11636" x="9513888" y="3636963"/>
          <p14:tracePt t="11637" x="9521825" y="3636963"/>
          <p14:tracePt t="11639" x="9528175" y="3636963"/>
          <p14:tracePt t="11640" x="9534525" y="3636963"/>
          <p14:tracePt t="11641" x="9540875" y="3636963"/>
          <p14:tracePt t="11643" x="9548813" y="3636963"/>
          <p14:tracePt t="11644" x="9555163" y="3636963"/>
          <p14:tracePt t="11646" x="9561513" y="3636963"/>
          <p14:tracePt t="11648" x="9569450" y="3636963"/>
          <p14:tracePt t="11649" x="9575800" y="3636963"/>
          <p14:tracePt t="11651" x="9582150" y="3636963"/>
          <p14:tracePt t="11655" x="9588500" y="3636963"/>
          <p14:tracePt t="11657" x="9596438" y="3636963"/>
          <p14:tracePt t="11661" x="9602788" y="3636963"/>
          <p14:tracePt t="11765" x="9602788" y="3629025"/>
          <p14:tracePt t="11767" x="9609138" y="3629025"/>
          <p14:tracePt t="11769" x="9609138" y="3622675"/>
          <p14:tracePt t="11771" x="9609138" y="3616325"/>
          <p14:tracePt t="11773" x="9609138" y="3608388"/>
          <p14:tracePt t="11775" x="9609138" y="3602038"/>
          <p14:tracePt t="11777" x="9609138" y="3595688"/>
          <p14:tracePt t="11779" x="9609138" y="3589338"/>
          <p14:tracePt t="11782" x="9609138" y="3575050"/>
          <p14:tracePt t="11784" x="9609138" y="3568700"/>
          <p14:tracePt t="11785" x="9609138" y="3560763"/>
          <p14:tracePt t="11786" x="9609138" y="3554413"/>
          <p14:tracePt t="11789" x="9609138" y="3548063"/>
          <p14:tracePt t="11791" x="9609138" y="3541713"/>
          <p14:tracePt t="11793" x="9609138" y="3527425"/>
          <p14:tracePt t="11796" x="9609138" y="3521075"/>
          <p14:tracePt t="11797" x="9609138" y="3514725"/>
          <p14:tracePt t="11798" x="9609138" y="3506788"/>
          <p14:tracePt t="11800" x="9609138" y="3500438"/>
          <p14:tracePt t="11801" x="9609138" y="3494088"/>
          <p14:tracePt t="11803" x="9609138" y="3486150"/>
          <p14:tracePt t="11805" x="9609138" y="3479800"/>
          <p14:tracePt t="11806" x="9609138" y="3473450"/>
          <p14:tracePt t="11808" x="9609138" y="3467100"/>
          <p14:tracePt t="11810" x="9609138" y="3459163"/>
          <p14:tracePt t="11811" x="9609138" y="3452813"/>
          <p14:tracePt t="11812" x="9609138" y="3446463"/>
          <p14:tracePt t="11814" x="9609138" y="3438525"/>
          <p14:tracePt t="11816" x="9609138" y="3432175"/>
          <p14:tracePt t="11818" x="9609138" y="3425825"/>
          <p14:tracePt t="11819" x="9609138" y="3419475"/>
          <p14:tracePt t="11821" x="9609138" y="3411538"/>
          <p14:tracePt t="11824" x="9609138" y="3405188"/>
          <p14:tracePt t="11825" x="9609138" y="3398838"/>
          <p14:tracePt t="11826" x="9609138" y="3390900"/>
          <p14:tracePt t="11829" x="9609138" y="3384550"/>
          <p14:tracePt t="11832" x="9609138" y="3378200"/>
          <p14:tracePt t="11835" x="9609138" y="3371850"/>
          <p14:tracePt t="11838" x="9609138" y="3363913"/>
          <p14:tracePt t="11840" x="9609138" y="3357563"/>
          <p14:tracePt t="11843" x="9609138" y="3351213"/>
          <p14:tracePt t="11847" x="9609138" y="3343275"/>
          <p14:tracePt t="11850" x="9609138" y="3336925"/>
          <p14:tracePt t="11865" x="9602788" y="3336925"/>
          <p14:tracePt t="11921" x="9596438" y="3336925"/>
          <p14:tracePt t="11923" x="9588500" y="3336925"/>
          <p14:tracePt t="11926" x="9582150" y="3336925"/>
          <p14:tracePt t="11928" x="9582150" y="3330575"/>
          <p14:tracePt t="11929" x="9575800" y="3330575"/>
          <p14:tracePt t="11931" x="9569450" y="3330575"/>
          <p14:tracePt t="11933" x="9561513" y="3330575"/>
          <p14:tracePt t="11935" x="9555163" y="3330575"/>
          <p14:tracePt t="11936" x="9548813" y="3330575"/>
          <p14:tracePt t="11938" x="9534525" y="3330575"/>
          <p14:tracePt t="11939" x="9528175" y="3330575"/>
          <p14:tracePt t="11941" x="9521825" y="3330575"/>
          <p14:tracePt t="11942" x="9513888" y="3330575"/>
          <p14:tracePt t="11943" x="9507538" y="3330575"/>
          <p14:tracePt t="11944" x="9501188" y="3330575"/>
          <p14:tracePt t="11945" x="9493250" y="3330575"/>
          <p14:tracePt t="11946" x="9480550" y="3330575"/>
          <p14:tracePt t="11947" x="9474200" y="3330575"/>
          <p14:tracePt t="11948" x="9466263" y="3330575"/>
          <p14:tracePt t="11949" x="9459913" y="3330575"/>
          <p14:tracePt t="11950" x="9447213" y="3330575"/>
          <p14:tracePt t="11951" x="9439275" y="3330575"/>
          <p14:tracePt t="11952" x="9432925" y="3330575"/>
          <p14:tracePt t="11953" x="9426575" y="3330575"/>
          <p14:tracePt t="11954" x="9412288" y="3330575"/>
          <p14:tracePt t="11955" x="9405938" y="3330575"/>
          <p14:tracePt t="11956" x="9391650" y="3330575"/>
          <p14:tracePt t="11957" x="9385300" y="3330575"/>
          <p14:tracePt t="11958" x="9364663" y="3330575"/>
          <p14:tracePt t="11959" x="9358313" y="3330575"/>
          <p14:tracePt t="11960" x="9344025" y="3330575"/>
          <p14:tracePt t="11961" x="9337675" y="3330575"/>
          <p14:tracePt t="11962" x="9323388" y="3330575"/>
          <p14:tracePt t="11963" x="9310688" y="3330575"/>
          <p14:tracePt t="11964" x="9304338" y="3330575"/>
          <p14:tracePt t="11965" x="9296400" y="3330575"/>
          <p14:tracePt t="11966" x="9283700" y="3330575"/>
          <p14:tracePt t="11968" x="9263063" y="3330575"/>
          <p14:tracePt t="11968" x="9256713" y="3330575"/>
          <p14:tracePt t="11969" x="9242425" y="3330575"/>
          <p14:tracePt t="11970" x="9229725" y="3330575"/>
          <p14:tracePt t="11971" x="9221788" y="3330575"/>
          <p14:tracePt t="11972" x="9209088" y="3330575"/>
          <p14:tracePt t="11973" x="9188450" y="3330575"/>
          <p14:tracePt t="11974" x="9182100" y="3330575"/>
          <p14:tracePt t="11975" x="9167813" y="3330575"/>
          <p14:tracePt t="11976" x="9153525" y="3330575"/>
          <p14:tracePt t="11977" x="9147175" y="3330575"/>
          <p14:tracePt t="11978" x="9126538" y="3330575"/>
          <p14:tracePt t="11979" x="9113838" y="3330575"/>
          <p14:tracePt t="11980" x="9105900" y="3330575"/>
          <p14:tracePt t="11981" x="9093200" y="3330575"/>
          <p14:tracePt t="11982" x="9078913" y="3330575"/>
          <p14:tracePt t="11983" x="9066213" y="3330575"/>
          <p14:tracePt t="11984" x="9045575" y="3330575"/>
          <p14:tracePt t="11985" x="9039225" y="3330575"/>
          <p14:tracePt t="11986" x="9018588" y="3330575"/>
          <p14:tracePt t="11987" x="9012238" y="3330575"/>
          <p14:tracePt t="11988" x="8997950" y="3330575"/>
          <p14:tracePt t="11989" x="8983663" y="3330575"/>
          <p14:tracePt t="11990" x="8970963" y="3330575"/>
          <p14:tracePt t="12005" x="8759825" y="3330575"/>
          <p14:tracePt t="12006" x="8753475" y="3330575"/>
          <p14:tracePt t="12007" x="8739188" y="3330575"/>
          <p14:tracePt t="12008" x="8726488" y="3330575"/>
          <p14:tracePt t="12009" x="8712200" y="3330575"/>
          <p14:tracePt t="12010" x="8699500" y="3330575"/>
          <p14:tracePt t="12012" x="8685213" y="3330575"/>
          <p14:tracePt t="12013" x="8670925" y="3330575"/>
          <p14:tracePt t="12014" x="8658225" y="3330575"/>
          <p14:tracePt t="12015" x="8651875" y="3336925"/>
          <p14:tracePt t="12016" x="8643938" y="3336925"/>
          <p14:tracePt t="12017" x="8631238" y="3336925"/>
          <p14:tracePt t="12018" x="8624888" y="3336925"/>
          <p14:tracePt t="12019" x="8616950" y="3336925"/>
          <p14:tracePt t="12020" x="8604250" y="3336925"/>
          <p14:tracePt t="12021" x="8589963" y="3336925"/>
          <p14:tracePt t="12023" x="8583613" y="3336925"/>
          <p14:tracePt t="12024" x="8577263" y="3336925"/>
          <p14:tracePt t="12025" x="8569325" y="3336925"/>
          <p14:tracePt t="12026" x="8562975" y="3336925"/>
          <p14:tracePt t="12027" x="8556625" y="3336925"/>
          <p14:tracePt t="12028" x="8548688" y="3336925"/>
          <p14:tracePt t="12029" x="8542338" y="3336925"/>
          <p14:tracePt t="12032" x="8529638" y="3336925"/>
          <p14:tracePt t="12033" x="8521700" y="3336925"/>
          <p14:tracePt t="12035" x="8515350" y="3336925"/>
          <p14:tracePt t="12037" x="8509000" y="3336925"/>
          <p14:tracePt t="12039" x="8501063" y="3336925"/>
          <p14:tracePt t="12040" x="8494713" y="3336925"/>
          <p14:tracePt t="12042" x="8494713" y="3343275"/>
          <p14:tracePt t="12043" x="8488363" y="3343275"/>
          <p14:tracePt t="12046" x="8482013" y="3343275"/>
          <p14:tracePt t="12048" x="8474075" y="3343275"/>
          <p14:tracePt t="14117" x="8467725" y="3343275"/>
          <p14:tracePt t="14124" x="8461375" y="3343275"/>
          <p14:tracePt t="14129" x="8453438" y="3343275"/>
          <p14:tracePt t="14133" x="8453438" y="3351213"/>
          <p14:tracePt t="14134" x="8447088" y="3351213"/>
          <p14:tracePt t="14137" x="8440738" y="3351213"/>
          <p14:tracePt t="14142" x="8434388" y="3351213"/>
          <p14:tracePt t="14144" x="8426450" y="3357563"/>
          <p14:tracePt t="14146" x="8420100" y="3357563"/>
          <p14:tracePt t="14147" x="8413750" y="3357563"/>
          <p14:tracePt t="14149" x="8407400" y="3357563"/>
          <p14:tracePt t="14151" x="8399463" y="3357563"/>
          <p14:tracePt t="14152" x="8393113" y="3357563"/>
          <p14:tracePt t="14153" x="8386763" y="3357563"/>
          <p14:tracePt t="14154" x="8378825" y="3363913"/>
          <p14:tracePt t="14157" x="8366125" y="3371850"/>
          <p14:tracePt t="14158" x="8359775" y="3371850"/>
          <p14:tracePt t="14159" x="8351838" y="3371850"/>
          <p14:tracePt t="14160" x="8345488" y="3371850"/>
          <p14:tracePt t="14161" x="8339138" y="3378200"/>
          <p14:tracePt t="14162" x="8331200" y="3378200"/>
          <p14:tracePt t="14163" x="8324850" y="3378200"/>
          <p14:tracePt t="14164" x="8312150" y="3378200"/>
          <p14:tracePt t="14165" x="8304213" y="3378200"/>
          <p14:tracePt t="14166" x="8297863" y="3378200"/>
          <p14:tracePt t="14167" x="8283575" y="3384550"/>
          <p14:tracePt t="14168" x="8277225" y="3384550"/>
          <p14:tracePt t="14169" x="8270875" y="3390900"/>
          <p14:tracePt t="14170" x="8256588" y="3390900"/>
          <p14:tracePt t="14171" x="8250238" y="3390900"/>
          <p14:tracePt t="14172" x="8235950" y="3390900"/>
          <p14:tracePt t="14173" x="8229600" y="3390900"/>
          <p14:tracePt t="14174" x="8216900" y="3398838"/>
          <p14:tracePt t="14175" x="8196263" y="3398838"/>
          <p14:tracePt t="14176" x="8189913" y="3405188"/>
          <p14:tracePt t="14178" x="8169275" y="3405188"/>
          <p14:tracePt t="14179" x="8154988" y="3411538"/>
          <p14:tracePt t="14180" x="8142288" y="3411538"/>
          <p14:tracePt t="14181" x="8128000" y="3411538"/>
          <p14:tracePt t="14182" x="8113713" y="3419475"/>
          <p14:tracePt t="14183" x="8107363" y="3419475"/>
          <p14:tracePt t="14184" x="8080375" y="3425825"/>
          <p14:tracePt t="14185" x="8066088" y="3425825"/>
          <p14:tracePt t="14187" x="8059738" y="3425825"/>
          <p14:tracePt t="14187" x="8047038" y="3425825"/>
          <p14:tracePt t="14188" x="8032750" y="3432175"/>
          <p14:tracePt t="14189" x="8012113" y="3438525"/>
          <p14:tracePt t="14190" x="7991475" y="3438525"/>
          <p14:tracePt t="14192" x="7958138" y="3446463"/>
          <p14:tracePt t="14194" x="7931150" y="3452813"/>
          <p14:tracePt t="14195" x="7910513" y="3452813"/>
          <p14:tracePt t="14196" x="7889875" y="3459163"/>
          <p14:tracePt t="14197" x="7877175" y="3467100"/>
          <p14:tracePt t="14198" x="7856538" y="3467100"/>
          <p14:tracePt t="14199" x="7821613" y="3467100"/>
          <p14:tracePt t="14200" x="7802563" y="3473450"/>
          <p14:tracePt t="14201" x="7788275" y="3479800"/>
          <p14:tracePt t="14202" x="7761288" y="3479800"/>
          <p14:tracePt t="14203" x="7740650" y="3486150"/>
          <p14:tracePt t="14204" x="7720013" y="3486150"/>
          <p14:tracePt t="14205" x="7693025" y="3494088"/>
          <p14:tracePt t="14206" x="7672388" y="3494088"/>
          <p14:tracePt t="14207" x="7639050" y="3500438"/>
          <p14:tracePt t="14208" x="7618413" y="3506788"/>
          <p14:tracePt t="14209" x="7591425" y="3506788"/>
          <p14:tracePt t="14210" x="7564438" y="3514725"/>
          <p14:tracePt t="14211" x="7537450" y="3514725"/>
          <p14:tracePt t="14212" x="7502525" y="3521075"/>
          <p14:tracePt t="14213" x="7475538" y="3527425"/>
          <p14:tracePt t="14214" x="7454900" y="3527425"/>
          <p14:tracePt t="14216" x="7394575" y="3533775"/>
          <p14:tracePt t="14217" x="7359650" y="3541713"/>
          <p14:tracePt t="14218" x="7332663" y="3541713"/>
          <p14:tracePt t="14219" x="7299325" y="3548063"/>
          <p14:tracePt t="14220" x="7264400" y="3548063"/>
          <p14:tracePt t="14221" x="7237413" y="3554413"/>
          <p14:tracePt t="14222" x="7210425" y="3560763"/>
          <p14:tracePt t="14223" x="7183438" y="3560763"/>
          <p14:tracePt t="14224" x="7150100" y="3575050"/>
          <p14:tracePt t="14225" x="7115175" y="3581400"/>
          <p14:tracePt t="14226" x="7073900" y="3581400"/>
          <p14:tracePt t="14227" x="7046913" y="3581400"/>
          <p14:tracePt t="14228" x="7013575" y="3589338"/>
          <p14:tracePt t="14229" x="6992938" y="3595688"/>
          <p14:tracePt t="14230" x="6959600" y="3602038"/>
          <p14:tracePt t="14231" x="6924675" y="3608388"/>
          <p14:tracePt t="14232" x="6891338" y="3616325"/>
          <p14:tracePt t="14233" x="6870700" y="3616325"/>
          <p14:tracePt t="14234" x="6843713" y="3622675"/>
          <p14:tracePt t="14235" x="6816725" y="3622675"/>
          <p14:tracePt t="14236" x="6781800" y="3629025"/>
          <p14:tracePt t="14237" x="6754813" y="3629025"/>
          <p14:tracePt t="14238" x="6727825" y="3636963"/>
          <p14:tracePt t="14239" x="6694488" y="3636963"/>
          <p14:tracePt t="14240" x="6680200" y="3643313"/>
          <p14:tracePt t="14241" x="6653213" y="3649663"/>
          <p14:tracePt t="14242" x="6619875" y="3656013"/>
          <p14:tracePt t="14243" x="6599238" y="3656013"/>
          <p14:tracePt t="14244" x="6572250" y="3663950"/>
          <p14:tracePt t="14245" x="6551613" y="3663950"/>
          <p14:tracePt t="14246" x="6524625" y="3663950"/>
          <p14:tracePt t="14247" x="6503988" y="3670300"/>
          <p14:tracePt t="14248" x="6483350" y="3676650"/>
          <p14:tracePt t="14250" x="6442075" y="3684588"/>
          <p14:tracePt t="14251" x="6421438" y="3690938"/>
          <p14:tracePt t="14252" x="6388100" y="3690938"/>
          <p14:tracePt t="14253" x="6367463" y="3690938"/>
          <p14:tracePt t="14254" x="6354763" y="3697288"/>
          <p14:tracePt t="14255" x="6334125" y="3697288"/>
          <p14:tracePt t="14256" x="6313488" y="3703638"/>
          <p14:tracePt t="14257" x="6292850" y="3711575"/>
          <p14:tracePt t="14258" x="6280150" y="3711575"/>
          <p14:tracePt t="14259" x="6265863" y="3711575"/>
          <p14:tracePt t="14260" x="6245225" y="3711575"/>
          <p14:tracePt t="14261" x="6224588" y="3717925"/>
          <p14:tracePt t="14262" x="6203950" y="3724275"/>
          <p14:tracePt t="14263" x="6191250" y="3724275"/>
          <p14:tracePt t="14264" x="6170613" y="3732213"/>
          <p14:tracePt t="14265" x="6157913" y="3732213"/>
          <p14:tracePt t="14266" x="6137275" y="3738563"/>
          <p14:tracePt t="14267" x="6129338" y="3738563"/>
          <p14:tracePt t="14268" x="6116638" y="3738563"/>
          <p14:tracePt t="14269" x="6096000" y="3744913"/>
          <p14:tracePt t="14270" x="6081713" y="3751263"/>
          <p14:tracePt t="14271" x="6062663" y="3751263"/>
          <p14:tracePt t="14272" x="6048375" y="3751263"/>
          <p14:tracePt t="14273" x="6034088" y="3759200"/>
          <p14:tracePt t="14275" x="6000750" y="3765550"/>
          <p14:tracePt t="14276" x="5988050" y="3765550"/>
          <p14:tracePt t="14277" x="5973763" y="3765550"/>
          <p14:tracePt t="14278" x="5967413" y="3778250"/>
          <p14:tracePt t="14279" x="5953125" y="3778250"/>
          <p14:tracePt t="14280" x="5932488" y="3786188"/>
          <p14:tracePt t="14282" x="5911850" y="3792538"/>
          <p14:tracePt t="14283" x="5899150" y="3792538"/>
          <p14:tracePt t="14284" x="5878513" y="3806825"/>
          <p14:tracePt t="14285" x="5864225" y="3806825"/>
          <p14:tracePt t="14286" x="5857875" y="3806825"/>
          <p14:tracePt t="14287" x="5845175" y="3813175"/>
          <p14:tracePt t="14289" x="5816600" y="3819525"/>
          <p14:tracePt t="14290" x="5810250" y="3819525"/>
          <p14:tracePt t="14291" x="5797550" y="3825875"/>
          <p14:tracePt t="14292" x="5783263" y="3833813"/>
          <p14:tracePt t="14293" x="5770563" y="3833813"/>
          <p14:tracePt t="14294" x="5756275" y="3840163"/>
          <p14:tracePt t="14296" x="5735638" y="3846513"/>
          <p14:tracePt t="14297" x="5722938" y="3854450"/>
          <p14:tracePt t="14298" x="5708650" y="3854450"/>
          <p14:tracePt t="14299" x="5694363" y="3860800"/>
          <p14:tracePt t="14300" x="5688013" y="3860800"/>
          <p14:tracePt t="14301" x="5675313" y="3873500"/>
          <p14:tracePt t="14302" x="5661025" y="3873500"/>
          <p14:tracePt t="14303" x="5646738" y="3881438"/>
          <p14:tracePt t="14304" x="5634038" y="3887788"/>
          <p14:tracePt t="14305" x="5619750" y="3887788"/>
          <p14:tracePt t="14306" x="5607050" y="3894138"/>
          <p14:tracePt t="14307" x="5599113" y="3902075"/>
          <p14:tracePt t="14308" x="5586413" y="3902075"/>
          <p14:tracePt t="14309" x="5572125" y="3908425"/>
          <p14:tracePt t="14310" x="5559425" y="3908425"/>
          <p14:tracePt t="14311" x="5553075" y="3921125"/>
          <p14:tracePt t="14312" x="5538788" y="3921125"/>
          <p14:tracePt t="14313" x="5524500" y="3921125"/>
          <p14:tracePt t="14314" x="5518150" y="3929063"/>
          <p14:tracePt t="14315" x="5505450" y="3935413"/>
          <p14:tracePt t="14316" x="5491163" y="3941763"/>
          <p14:tracePt t="14317" x="5476875" y="3941763"/>
          <p14:tracePt t="14318" x="5464175" y="3949700"/>
          <p14:tracePt t="14319" x="5457825" y="3956050"/>
          <p14:tracePt t="14320" x="5443538" y="3956050"/>
          <p14:tracePt t="14321" x="5429250" y="3956050"/>
          <p14:tracePt t="14322" x="5422900" y="3956050"/>
          <p14:tracePt t="14323" x="5410200" y="3968750"/>
          <p14:tracePt t="14324" x="5395913" y="3968750"/>
          <p14:tracePt t="14325" x="5389563" y="3968750"/>
          <p14:tracePt t="14326" x="5383213" y="3976688"/>
          <p14:tracePt t="14327" x="5362575" y="3983038"/>
          <p14:tracePt t="14328" x="5354638" y="3983038"/>
          <p14:tracePt t="14329" x="5348288" y="3989388"/>
          <p14:tracePt t="14330" x="5335588" y="3989388"/>
          <p14:tracePt t="14331" x="5314950" y="3997325"/>
          <p14:tracePt t="14332" x="5307013" y="4003675"/>
          <p14:tracePt t="14333" x="5300663" y="4003675"/>
          <p14:tracePt t="14335" x="5273675" y="4010025"/>
          <p14:tracePt t="14336" x="5259388" y="4010025"/>
          <p14:tracePt t="14337" x="5253038" y="4016375"/>
          <p14:tracePt t="14338" x="5240338" y="4016375"/>
          <p14:tracePt t="14339" x="5226050" y="4016375"/>
          <p14:tracePt t="14340" x="5219700" y="4024313"/>
          <p14:tracePt t="14341" x="5211763" y="4024313"/>
          <p14:tracePt t="14342" x="5199063" y="4030663"/>
          <p14:tracePt t="14343" x="5178425" y="4030663"/>
          <p14:tracePt t="14344" x="5165725" y="4037013"/>
          <p14:tracePt t="14345" x="5157788" y="4043363"/>
          <p14:tracePt t="14346" x="5145088" y="4043363"/>
          <p14:tracePt t="14347" x="5130800" y="4051300"/>
          <p14:tracePt t="14348" x="5124450" y="4051300"/>
          <p14:tracePt t="14349" x="5110163" y="4051300"/>
          <p14:tracePt t="14350" x="5097463" y="4057650"/>
          <p14:tracePt t="14351" x="5083175" y="4057650"/>
          <p14:tracePt t="14352" x="5070475" y="4064000"/>
          <p14:tracePt t="14353" x="5056188" y="4064000"/>
          <p14:tracePt t="14354" x="5049838" y="4064000"/>
          <p14:tracePt t="14355" x="5035550" y="4064000"/>
          <p14:tracePt t="14356" x="5022850" y="4071938"/>
          <p14:tracePt t="14357" x="5008563" y="4071938"/>
          <p14:tracePt t="14358" x="4994275" y="4078288"/>
          <p14:tracePt t="14359" x="4987925" y="4078288"/>
          <p14:tracePt t="14361" x="4954588" y="4084638"/>
          <p14:tracePt t="14362" x="4948238" y="4084638"/>
          <p14:tracePt t="14363" x="4933950" y="4084638"/>
          <p14:tracePt t="14364" x="4919663" y="4084638"/>
          <p14:tracePt t="14365" x="4906963" y="4084638"/>
          <p14:tracePt t="14366" x="4892675" y="4090988"/>
          <p14:tracePt t="14367" x="4879975" y="4090988"/>
          <p14:tracePt t="14368" x="4865688" y="4098925"/>
          <p14:tracePt t="14369" x="4859338" y="4098925"/>
          <p14:tracePt t="14370" x="4838700" y="4098925"/>
          <p14:tracePt t="14371" x="4824413" y="4105275"/>
          <p14:tracePt t="14372" x="4811713" y="4105275"/>
          <p14:tracePt t="14373" x="4805363" y="4105275"/>
          <p14:tracePt t="14374" x="4791075" y="4105275"/>
          <p14:tracePt t="14375" x="4770438" y="4105275"/>
          <p14:tracePt t="14376" x="4757738" y="4111625"/>
          <p14:tracePt t="14377" x="4743450" y="4111625"/>
          <p14:tracePt t="14378" x="4730750" y="4119563"/>
          <p14:tracePt t="14379" x="4722813" y="4119563"/>
          <p14:tracePt t="14380" x="4702175" y="4119563"/>
          <p14:tracePt t="14381" x="4689475" y="4119563"/>
          <p14:tracePt t="14382" x="4675188" y="4119563"/>
          <p14:tracePt t="14383" x="4662488" y="4119563"/>
          <p14:tracePt t="14384" x="4648200" y="4125913"/>
          <p14:tracePt t="14385" x="4635500" y="4125913"/>
          <p14:tracePt t="14386" x="4621213" y="4125913"/>
          <p14:tracePt t="14387" x="4606925" y="4132263"/>
          <p14:tracePt t="14388" x="4594225" y="4132263"/>
          <p14:tracePt t="14389" x="4579938" y="4138613"/>
          <p14:tracePt t="14390" x="4567238" y="4138613"/>
          <p14:tracePt t="14391" x="4552950" y="4138613"/>
          <p14:tracePt t="14393" x="4525963" y="4138613"/>
          <p14:tracePt t="14394" x="4513263" y="4138613"/>
          <p14:tracePt t="14395" x="4498975" y="4138613"/>
          <p14:tracePt t="14396" x="4492625" y="4138613"/>
          <p14:tracePt t="14397" x="4471988" y="4138613"/>
          <p14:tracePt t="14398" x="4451350" y="4146550"/>
          <p14:tracePt t="14400" x="4430713" y="4146550"/>
          <p14:tracePt t="14401" x="4418013" y="4146550"/>
          <p14:tracePt t="14402" x="4410075" y="4146550"/>
          <p14:tracePt t="14403" x="4383088" y="4152900"/>
          <p14:tracePt t="14404" x="4376738" y="4152900"/>
          <p14:tracePt t="14405" x="4370388" y="4152900"/>
          <p14:tracePt t="14406" x="4356100" y="4152900"/>
          <p14:tracePt t="14407" x="4343400" y="4159250"/>
          <p14:tracePt t="14408" x="4322763" y="4159250"/>
          <p14:tracePt t="14409" x="4314825" y="4159250"/>
          <p14:tracePt t="14410" x="4308475" y="4159250"/>
          <p14:tracePt t="14411" x="4295775" y="4159250"/>
          <p14:tracePt t="14412" x="4281488" y="4159250"/>
          <p14:tracePt t="14414" x="4254500" y="4159250"/>
          <p14:tracePt t="14415" x="4248150" y="4159250"/>
          <p14:tracePt t="14416" x="4233863" y="4159250"/>
          <p14:tracePt t="14417" x="4219575" y="4159250"/>
          <p14:tracePt t="14418" x="4200525" y="4159250"/>
          <p14:tracePt t="14421" x="4171950" y="4159250"/>
          <p14:tracePt t="14422" x="4165600" y="4159250"/>
          <p14:tracePt t="14423" x="4144963" y="4159250"/>
          <p14:tracePt t="14424" x="4138613" y="4159250"/>
          <p14:tracePt t="14425" x="4125913" y="4159250"/>
          <p14:tracePt t="14426" x="4111625" y="4159250"/>
          <p14:tracePt t="14428" x="4084638" y="4159250"/>
          <p14:tracePt t="14429" x="4078288" y="4159250"/>
          <p14:tracePt t="14430" x="4070350" y="4159250"/>
          <p14:tracePt t="14431" x="4064000" y="4159250"/>
          <p14:tracePt t="14432" x="4043363" y="4159250"/>
          <p14:tracePt t="14433" x="4030663" y="4159250"/>
          <p14:tracePt t="14435" x="4016375" y="4159250"/>
          <p14:tracePt t="14436" x="4002088" y="4159250"/>
          <p14:tracePt t="14437" x="3989388" y="4159250"/>
          <p14:tracePt t="14438" x="3975100" y="4159250"/>
          <p14:tracePt t="14439" x="3968750" y="4159250"/>
          <p14:tracePt t="14440" x="3962400" y="4159250"/>
          <p14:tracePt t="14441" x="3948113" y="4159250"/>
          <p14:tracePt t="14442" x="3935413" y="4159250"/>
          <p14:tracePt t="14443" x="3927475" y="4159250"/>
          <p14:tracePt t="14444" x="3914775" y="4159250"/>
          <p14:tracePt t="14445" x="3908425" y="4159250"/>
          <p14:tracePt t="14446" x="3894138" y="4159250"/>
          <p14:tracePt t="14447" x="3879850" y="4159250"/>
          <p14:tracePt t="14448" x="3873500" y="4159250"/>
          <p14:tracePt t="14449" x="3867150" y="4159250"/>
          <p14:tracePt t="14450" x="3852863" y="4159250"/>
          <p14:tracePt t="14451" x="3846513" y="4159250"/>
          <p14:tracePt t="14452" x="3832225" y="4159250"/>
          <p14:tracePt t="14453" x="3825875" y="4159250"/>
          <p14:tracePt t="14454" x="3813175" y="4159250"/>
          <p14:tracePt t="14455" x="3805238" y="4159250"/>
          <p14:tracePt t="14456" x="3798888" y="4159250"/>
          <p14:tracePt t="14457" x="3784600" y="4159250"/>
          <p14:tracePt t="14458" x="3771900" y="4159250"/>
          <p14:tracePt t="14459" x="3765550" y="4159250"/>
          <p14:tracePt t="14460" x="3751263" y="4159250"/>
          <p14:tracePt t="14461" x="3744913" y="4159250"/>
          <p14:tracePt t="14462" x="3738563" y="4159250"/>
          <p14:tracePt t="14463" x="3730625" y="4159250"/>
          <p14:tracePt t="14464" x="3717925" y="4159250"/>
          <p14:tracePt t="14465" x="3709988" y="4159250"/>
          <p14:tracePt t="14466" x="3703638" y="4159250"/>
          <p14:tracePt t="14467" x="3697288" y="4167188"/>
          <p14:tracePt t="14468" x="3683000" y="4167188"/>
          <p14:tracePt t="14469" x="3670300" y="4167188"/>
          <p14:tracePt t="14470" x="3670300" y="4173538"/>
          <p14:tracePt t="14471" x="3656013" y="4173538"/>
          <p14:tracePt t="14472" x="3643313" y="4173538"/>
          <p14:tracePt t="14473" x="3635375" y="4173538"/>
          <p14:tracePt t="14474" x="3629025" y="4173538"/>
          <p14:tracePt t="14475" x="3622675" y="4173538"/>
          <p14:tracePt t="14476" x="3608388" y="4173538"/>
          <p14:tracePt t="14477" x="3602038" y="4173538"/>
          <p14:tracePt t="14478" x="3595688" y="4173538"/>
          <p14:tracePt t="14479" x="3581400" y="4173538"/>
          <p14:tracePt t="14480" x="3567113" y="4173538"/>
          <p14:tracePt t="14481" x="3560763" y="4173538"/>
          <p14:tracePt t="14482" x="3554413" y="4173538"/>
          <p14:tracePt t="14483" x="3540125" y="4173538"/>
          <p14:tracePt t="14484" x="3533775" y="4179888"/>
          <p14:tracePt t="14485" x="3527425" y="4179888"/>
          <p14:tracePt t="14486" x="3513138" y="4179888"/>
          <p14:tracePt t="14487" x="3506788" y="4179888"/>
          <p14:tracePt t="14488" x="3500438" y="4179888"/>
          <p14:tracePt t="14489" x="3492500" y="4179888"/>
          <p14:tracePt t="14491" x="3479800" y="4179888"/>
          <p14:tracePt t="14491" x="3473450" y="4179888"/>
          <p14:tracePt t="14492" x="3465513" y="4179888"/>
          <p14:tracePt t="14493" x="3452813" y="4179888"/>
          <p14:tracePt t="14494" x="3444875" y="4179888"/>
          <p14:tracePt t="14495" x="3438525" y="4179888"/>
          <p14:tracePt t="14496" x="3425825" y="4186238"/>
          <p14:tracePt t="14497" x="3411538" y="4186238"/>
          <p14:tracePt t="14498" x="3405188" y="4186238"/>
          <p14:tracePt t="14499" x="3397250" y="4186238"/>
          <p14:tracePt t="14500" x="3384550" y="4186238"/>
          <p14:tracePt t="14501" x="3378200" y="4186238"/>
          <p14:tracePt t="14502" x="3363913" y="4186238"/>
          <p14:tracePt t="14504" x="3351213" y="4186238"/>
          <p14:tracePt t="14505" x="3336925" y="4186238"/>
          <p14:tracePt t="14506" x="3330575" y="4186238"/>
          <p14:tracePt t="14507" x="3316288" y="4186238"/>
          <p14:tracePt t="14509" x="3303588" y="4186238"/>
          <p14:tracePt t="14510" x="3289300" y="4186238"/>
          <p14:tracePt t="14512" x="3275013" y="4186238"/>
          <p14:tracePt t="14513" x="3262313" y="4186238"/>
          <p14:tracePt t="14514" x="3248025" y="4186238"/>
          <p14:tracePt t="14515" x="3241675" y="4186238"/>
          <p14:tracePt t="14516" x="3235325" y="4186238"/>
          <p14:tracePt t="14517" x="3221038" y="4186238"/>
          <p14:tracePt t="14518" x="3214688" y="4186238"/>
          <p14:tracePt t="14519" x="3208338" y="4186238"/>
          <p14:tracePt t="14520" x="3200400" y="4186238"/>
          <p14:tracePt t="14521" x="3187700" y="4186238"/>
          <p14:tracePt t="14522" x="3173413" y="4186238"/>
          <p14:tracePt t="14523" x="3167063" y="4186238"/>
          <p14:tracePt t="14525" x="3152775" y="4186238"/>
          <p14:tracePt t="14526" x="3140075" y="4186238"/>
          <p14:tracePt t="14527" x="3133725" y="4186238"/>
          <p14:tracePt t="14528" x="3119438" y="4186238"/>
          <p14:tracePt t="14529" x="3113088" y="4186238"/>
          <p14:tracePt t="14530" x="3105150" y="4186238"/>
          <p14:tracePt t="14531" x="3098800" y="4186238"/>
          <p14:tracePt t="14532" x="3086100" y="4186238"/>
          <p14:tracePt t="14533" x="3078163" y="4186238"/>
          <p14:tracePt t="14534" x="3071813" y="4186238"/>
          <p14:tracePt t="14535" x="3065463" y="4186238"/>
          <p14:tracePt t="14536" x="3044825" y="4186238"/>
          <p14:tracePt t="14538" x="3038475" y="4186238"/>
          <p14:tracePt t="14539" x="3024188" y="4186238"/>
          <p14:tracePt t="14540" x="3017838" y="4186238"/>
          <p14:tracePt t="14542" x="3009900" y="4186238"/>
          <p14:tracePt t="14542" x="2997200" y="4186238"/>
          <p14:tracePt t="14543" x="2990850" y="4186238"/>
          <p14:tracePt t="14544" x="2982913" y="4186238"/>
          <p14:tracePt t="14546" x="2962275" y="4186238"/>
          <p14:tracePt t="14548" x="2955925" y="4186238"/>
          <p14:tracePt t="14549" x="2943225" y="4186238"/>
          <p14:tracePt t="14550" x="2935288" y="4194175"/>
          <p14:tracePt t="14551" x="2928938" y="4194175"/>
          <p14:tracePt t="14553" x="2908300" y="4194175"/>
          <p14:tracePt t="14554" x="2901950" y="4194175"/>
          <p14:tracePt t="14555" x="2887663" y="4200525"/>
          <p14:tracePt t="14556" x="2881313" y="4200525"/>
          <p14:tracePt t="14557" x="2874963" y="4200525"/>
          <p14:tracePt t="14558" x="2868613" y="4200525"/>
          <p14:tracePt t="14559" x="2860675" y="4200525"/>
          <p14:tracePt t="14560" x="2854325" y="4200525"/>
          <p14:tracePt t="14561" x="2847975" y="4200525"/>
          <p14:tracePt t="14562" x="2840038" y="4206875"/>
          <p14:tracePt t="14563" x="2833688" y="4206875"/>
          <p14:tracePt t="14564" x="2820988" y="4206875"/>
          <p14:tracePt t="14567" x="2800350" y="4214813"/>
          <p14:tracePt t="14568" x="2792413" y="4214813"/>
          <p14:tracePt t="14569" x="2786063" y="4214813"/>
          <p14:tracePt t="14571" x="2773363" y="4214813"/>
          <p14:tracePt t="14572" x="2765425" y="4214813"/>
          <p14:tracePt t="14574" x="2759075" y="4221163"/>
          <p14:tracePt t="14575" x="2744788" y="4221163"/>
          <p14:tracePt t="14577" x="2738438" y="4221163"/>
          <p14:tracePt t="14578" x="2732088" y="4221163"/>
          <p14:tracePt t="14579" x="2725738" y="4221163"/>
          <p14:tracePt t="14580" x="2717800" y="4227513"/>
          <p14:tracePt t="14582" x="2705100" y="4227513"/>
          <p14:tracePt t="14583" x="2705100" y="4233863"/>
          <p14:tracePt t="14584" x="2698750" y="4233863"/>
          <p14:tracePt t="14586" x="2690813" y="4233863"/>
          <p14:tracePt t="14587" x="2684463" y="4233863"/>
          <p14:tracePt t="14588" x="2678113" y="4241800"/>
          <p14:tracePt t="14591" x="2670175" y="4241800"/>
          <p14:tracePt t="14592" x="2663825" y="4241800"/>
          <p14:tracePt t="14593" x="2657475" y="4248150"/>
          <p14:tracePt t="14596" x="2651125" y="4254500"/>
          <p14:tracePt t="14598" x="2643188" y="4254500"/>
          <p14:tracePt t="14599" x="2636838" y="4260850"/>
          <p14:tracePt t="14601" x="2630488" y="4260850"/>
          <p14:tracePt t="14603" x="2630488" y="4268788"/>
          <p14:tracePt t="14605" x="2622550" y="4268788"/>
          <p14:tracePt t="14606" x="2622550" y="4275138"/>
          <p14:tracePt t="14607" x="2616200" y="4275138"/>
          <p14:tracePt t="14608" x="2616200" y="4281488"/>
          <p14:tracePt t="14610" x="2609850" y="4289425"/>
          <p14:tracePt t="14612" x="2603500" y="4295775"/>
          <p14:tracePt t="14613" x="2595563" y="4302125"/>
          <p14:tracePt t="14616" x="2589213" y="4308475"/>
          <p14:tracePt t="14618" x="2589213" y="4316413"/>
          <p14:tracePt t="14619" x="2589213" y="4322763"/>
          <p14:tracePt t="14620" x="2574925" y="4322763"/>
          <p14:tracePt t="14621" x="2574925" y="4329113"/>
          <p14:tracePt t="14623" x="2574925" y="4343400"/>
          <p14:tracePt t="14624" x="2568575" y="4343400"/>
          <p14:tracePt t="14625" x="2568575" y="4349750"/>
          <p14:tracePt t="14626" x="2568575" y="4356100"/>
          <p14:tracePt t="14627" x="2568575" y="4364038"/>
          <p14:tracePt t="14628" x="2562225" y="4364038"/>
          <p14:tracePt t="14629" x="2555875" y="4370388"/>
          <p14:tracePt t="14631" x="2555875" y="4384675"/>
          <p14:tracePt t="14632" x="2555875" y="4391025"/>
          <p14:tracePt t="14633" x="2555875" y="4397375"/>
          <p14:tracePt t="14634" x="2555875" y="4403725"/>
          <p14:tracePt t="14635" x="2547938" y="4411663"/>
          <p14:tracePt t="14636" x="2547938" y="4418013"/>
          <p14:tracePt t="14637" x="2547938" y="4424363"/>
          <p14:tracePt t="14639" x="2547938" y="4432300"/>
          <p14:tracePt t="14640" x="2547938" y="4445000"/>
          <p14:tracePt t="14642" x="2547938" y="4451350"/>
          <p14:tracePt t="14643" x="2547938" y="4459288"/>
          <p14:tracePt t="14644" x="2547938" y="4465638"/>
          <p14:tracePt t="14645" x="2547938" y="4471988"/>
          <p14:tracePt t="14647" x="2547938" y="4486275"/>
          <p14:tracePt t="14649" x="2547938" y="4492625"/>
          <p14:tracePt t="14651" x="2547938" y="4498975"/>
          <p14:tracePt t="14653" x="2547938" y="4506913"/>
          <p14:tracePt t="14654" x="2547938" y="4513263"/>
          <p14:tracePt t="14656" x="2547938" y="4519613"/>
          <p14:tracePt t="14657" x="2555875" y="4519613"/>
          <p14:tracePt t="14658" x="2555875" y="4525963"/>
          <p14:tracePt t="14659" x="2562225" y="4525963"/>
          <p14:tracePt t="14661" x="2562225" y="4533900"/>
          <p14:tracePt t="14662" x="2568575" y="4540250"/>
          <p14:tracePt t="14664" x="2574925" y="4546600"/>
          <p14:tracePt t="14665" x="2582863" y="4546600"/>
          <p14:tracePt t="14666" x="2589213" y="4546600"/>
          <p14:tracePt t="14667" x="2589213" y="4554538"/>
          <p14:tracePt t="14668" x="2595563" y="4560888"/>
          <p14:tracePt t="14669" x="2603500" y="4560888"/>
          <p14:tracePt t="14671" x="2609850" y="4560888"/>
          <p14:tracePt t="14672" x="2616200" y="4560888"/>
          <p14:tracePt t="14673" x="2622550" y="4567238"/>
          <p14:tracePt t="14674" x="2630488" y="4567238"/>
          <p14:tracePt t="14675" x="2636838" y="4573588"/>
          <p14:tracePt t="14676" x="2643188" y="4581525"/>
          <p14:tracePt t="14678" x="2663825" y="4581525"/>
          <p14:tracePt t="14679" x="2670175" y="4581525"/>
          <p14:tracePt t="14680" x="2678113" y="4581525"/>
          <p14:tracePt t="14681" x="2684463" y="4587875"/>
          <p14:tracePt t="14682" x="2690813" y="4587875"/>
          <p14:tracePt t="14683" x="2698750" y="4587875"/>
          <p14:tracePt t="14684" x="2711450" y="4587875"/>
          <p14:tracePt t="14685" x="2725738" y="4594225"/>
          <p14:tracePt t="14686" x="2732088" y="4594225"/>
          <p14:tracePt t="14687" x="2738438" y="4594225"/>
          <p14:tracePt t="14688" x="2752725" y="4594225"/>
          <p14:tracePt t="14689" x="2765425" y="4602163"/>
          <p14:tracePt t="14691" x="2779713" y="4602163"/>
          <p14:tracePt t="14692" x="2786063" y="4608513"/>
          <p14:tracePt t="14693" x="2800350" y="4608513"/>
          <p14:tracePt t="14694" x="2806700" y="4608513"/>
          <p14:tracePt t="14695" x="2820988" y="4608513"/>
          <p14:tracePt t="14696" x="2827338" y="4608513"/>
          <p14:tracePt t="14697" x="2840038" y="4608513"/>
          <p14:tracePt t="14698" x="2847975" y="4608513"/>
          <p14:tracePt t="14699" x="2860675" y="4608513"/>
          <p14:tracePt t="14700" x="2874963" y="4608513"/>
          <p14:tracePt t="14701" x="2881313" y="4608513"/>
          <p14:tracePt t="14702" x="2895600" y="4614863"/>
          <p14:tracePt t="14703" x="2908300" y="4614863"/>
          <p14:tracePt t="14704" x="2916238" y="4614863"/>
          <p14:tracePt t="14705" x="2928938" y="4614863"/>
          <p14:tracePt t="14706" x="2935288" y="4614863"/>
          <p14:tracePt t="14707" x="2949575" y="4614863"/>
          <p14:tracePt t="14708" x="2955925" y="4614863"/>
          <p14:tracePt t="14709" x="2970213" y="4614863"/>
          <p14:tracePt t="14710" x="2982913" y="4614863"/>
          <p14:tracePt t="14711" x="2990850" y="4614863"/>
          <p14:tracePt t="14712" x="3003550" y="4614863"/>
          <p14:tracePt t="14713" x="3017838" y="4614863"/>
          <p14:tracePt t="14714" x="3030538" y="4614863"/>
          <p14:tracePt t="14715" x="3038475" y="4614863"/>
          <p14:tracePt t="14716" x="3051175" y="4614863"/>
          <p14:tracePt t="14717" x="3065463" y="4614863"/>
          <p14:tracePt t="14718" x="3078163" y="4614863"/>
          <p14:tracePt t="14720" x="3098800" y="4614863"/>
          <p14:tracePt t="14721" x="3113088" y="4614863"/>
          <p14:tracePt t="14722" x="3125788" y="4614863"/>
          <p14:tracePt t="14723" x="3140075" y="4614863"/>
          <p14:tracePt t="14724" x="3152775" y="4614863"/>
          <p14:tracePt t="14725" x="3160713" y="4614863"/>
          <p14:tracePt t="14726" x="3179763" y="4614863"/>
          <p14:tracePt t="14727" x="3194050" y="4614863"/>
          <p14:tracePt t="14728" x="3208338" y="4608513"/>
          <p14:tracePt t="14729" x="3214688" y="4608513"/>
          <p14:tracePt t="14730" x="3227388" y="4608513"/>
          <p14:tracePt t="14731" x="3241675" y="4602163"/>
          <p14:tracePt t="14732" x="3262313" y="4594225"/>
          <p14:tracePt t="14733" x="3275013" y="4594225"/>
          <p14:tracePt t="14734" x="3282950" y="4594225"/>
          <p14:tracePt t="14735" x="3289300" y="4594225"/>
          <p14:tracePt t="14736" x="3309938" y="4587875"/>
          <p14:tracePt t="14737" x="3322638" y="4581525"/>
          <p14:tracePt t="14738" x="3336925" y="4573588"/>
          <p14:tracePt t="14739" x="3343275" y="4573588"/>
          <p14:tracePt t="14740" x="3357563" y="4573588"/>
          <p14:tracePt t="14741" x="3378200" y="4573588"/>
          <p14:tracePt t="14742" x="3384550" y="4567238"/>
          <p14:tracePt t="14743" x="3397250" y="4560888"/>
          <p14:tracePt t="14744" x="3411538" y="4560888"/>
          <p14:tracePt t="14745" x="3425825" y="4560888"/>
          <p14:tracePt t="14746" x="3438525" y="4560888"/>
          <p14:tracePt t="14747" x="3444875" y="4554538"/>
          <p14:tracePt t="14748" x="3459163" y="4546600"/>
          <p14:tracePt t="14749" x="3479800" y="4540250"/>
          <p14:tracePt t="14750" x="3492500" y="4540250"/>
          <p14:tracePt t="14751" x="3500438" y="4533900"/>
          <p14:tracePt t="14752" x="3513138" y="4533900"/>
          <p14:tracePt t="14753" x="3521075" y="4525963"/>
          <p14:tracePt t="14754" x="3533775" y="4525963"/>
          <p14:tracePt t="14755" x="3548063" y="4519613"/>
          <p14:tracePt t="14756" x="3560763" y="4513263"/>
          <p14:tracePt t="14757" x="3567113" y="4513263"/>
          <p14:tracePt t="14758" x="3581400" y="4513263"/>
          <p14:tracePt t="14759" x="3595688" y="4506913"/>
          <p14:tracePt t="14760" x="3602038" y="4506913"/>
          <p14:tracePt t="14761" x="3608388" y="4498975"/>
          <p14:tracePt t="14762" x="3622675" y="4498975"/>
          <p14:tracePt t="14763" x="3629025" y="4498975"/>
          <p14:tracePt t="14764" x="3643313" y="4492625"/>
          <p14:tracePt t="14765" x="3649663" y="4486275"/>
          <p14:tracePt t="14766" x="3662363" y="4486275"/>
          <p14:tracePt t="14767" x="3670300" y="4486275"/>
          <p14:tracePt t="14768" x="3676650" y="4478338"/>
          <p14:tracePt t="14769" x="3683000" y="4471988"/>
          <p14:tracePt t="14770" x="3697288" y="4471988"/>
          <p14:tracePt t="14772" x="3709988" y="4465638"/>
          <p14:tracePt t="14773" x="3717925" y="4459288"/>
          <p14:tracePt t="14775" x="3730625" y="4451350"/>
          <p14:tracePt t="14776" x="3738563" y="4451350"/>
          <p14:tracePt t="14777" x="3744913" y="4451350"/>
          <p14:tracePt t="14779" x="3757613" y="4438650"/>
          <p14:tracePt t="14780" x="3765550" y="4438650"/>
          <p14:tracePt t="14782" x="3771900" y="4432300"/>
          <p14:tracePt t="14783" x="3778250" y="4432300"/>
          <p14:tracePt t="14784" x="3784600" y="4432300"/>
          <p14:tracePt t="14785" x="3792538" y="4418013"/>
          <p14:tracePt t="14786" x="3798888" y="4418013"/>
          <p14:tracePt t="14789" x="3819525" y="4403725"/>
          <p14:tracePt t="14790" x="3825875" y="4403725"/>
          <p14:tracePt t="14792" x="3832225" y="4397375"/>
          <p14:tracePt t="14794" x="3846513" y="4397375"/>
          <p14:tracePt t="14796" x="3860800" y="4384675"/>
          <p14:tracePt t="14798" x="3867150" y="4384675"/>
          <p14:tracePt t="14799" x="3867150" y="4376738"/>
          <p14:tracePt t="14800" x="3873500" y="4376738"/>
          <p14:tracePt t="14801" x="3879850" y="4370388"/>
          <p14:tracePt t="14803" x="3887788" y="4364038"/>
          <p14:tracePt t="14805" x="3900488" y="4356100"/>
          <p14:tracePt t="14806" x="3900488" y="4349750"/>
          <p14:tracePt t="14807" x="3908425" y="4349750"/>
          <p14:tracePt t="14808" x="3908425" y="4343400"/>
          <p14:tracePt t="14810" x="3914775" y="4343400"/>
          <p14:tracePt t="14810" x="3914775" y="4337050"/>
          <p14:tracePt t="14811" x="3921125" y="4337050"/>
          <p14:tracePt t="14813" x="3927475" y="4329113"/>
          <p14:tracePt t="14815" x="3935413" y="4322763"/>
          <p14:tracePt t="14817" x="3941763" y="4316413"/>
          <p14:tracePt t="14820" x="3948113" y="4308475"/>
          <p14:tracePt t="14821" x="3956050" y="4302125"/>
          <p14:tracePt t="14824" x="3962400" y="4295775"/>
          <p14:tracePt t="14826" x="3962400" y="4289425"/>
          <p14:tracePt t="14827" x="3968750" y="4289425"/>
          <p14:tracePt t="14828" x="3968750" y="4281488"/>
          <p14:tracePt t="14830" x="3975100" y="4281488"/>
          <p14:tracePt t="14831" x="3975100" y="4275138"/>
          <p14:tracePt t="14833" x="3983038" y="4268788"/>
          <p14:tracePt t="14835" x="3983038" y="4260850"/>
          <p14:tracePt t="14837" x="3989388" y="4254500"/>
          <p14:tracePt t="14839" x="3989388" y="4248150"/>
          <p14:tracePt t="14841" x="3995738" y="4248150"/>
          <p14:tracePt t="14842" x="3995738" y="4241800"/>
          <p14:tracePt t="14843" x="3995738" y="4233863"/>
          <p14:tracePt t="14845" x="4002088" y="4233863"/>
          <p14:tracePt t="14846" x="4002088" y="4227513"/>
          <p14:tracePt t="14848" x="4010025" y="4227513"/>
          <p14:tracePt t="14849" x="4010025" y="4221163"/>
          <p14:tracePt t="14851" x="4010025" y="4214813"/>
          <p14:tracePt t="14853" x="4010025" y="4206875"/>
          <p14:tracePt t="14855" x="4016375" y="4206875"/>
          <p14:tracePt t="14856" x="4016375" y="4200525"/>
          <p14:tracePt t="14859" x="4016375" y="4194175"/>
          <p14:tracePt t="14862" x="4016375" y="4186238"/>
          <p14:tracePt t="14864" x="4016375" y="4179888"/>
          <p14:tracePt t="14868" x="4016375" y="4173538"/>
          <p14:tracePt t="14872" x="4016375" y="4167188"/>
          <p14:tracePt t="14876" x="4016375" y="4159250"/>
          <p14:tracePt t="14880" x="4016375" y="4152900"/>
          <p14:tracePt t="14883" x="4016375" y="4146550"/>
          <p14:tracePt t="14886" x="4016375" y="4138613"/>
          <p14:tracePt t="14889" x="4016375" y="4132263"/>
          <p14:tracePt t="14891" x="4010025" y="4132263"/>
          <p14:tracePt t="14892" x="4002088" y="4125913"/>
          <p14:tracePt t="14895" x="4002088" y="4119563"/>
          <p14:tracePt t="14897" x="4002088" y="4111625"/>
          <p14:tracePt t="14898" x="3995738" y="4111625"/>
          <p14:tracePt t="14900" x="3995738" y="4105275"/>
          <p14:tracePt t="14902" x="3989388" y="4098925"/>
          <p14:tracePt t="14903" x="3983038" y="4098925"/>
          <p14:tracePt t="14904" x="3983038" y="4090988"/>
          <p14:tracePt t="14907" x="3975100" y="4084638"/>
          <p14:tracePt t="14909" x="3968750" y="4078288"/>
          <p14:tracePt t="14911" x="3962400" y="4071938"/>
          <p14:tracePt t="14913" x="3962400" y="4064000"/>
          <p14:tracePt t="14914" x="3956050" y="4064000"/>
          <p14:tracePt t="14915" x="3948113" y="4057650"/>
          <p14:tracePt t="14917" x="3941763" y="4051300"/>
          <p14:tracePt t="14919" x="3935413" y="4051300"/>
          <p14:tracePt t="14920" x="3927475" y="4037013"/>
          <p14:tracePt t="14922" x="3921125" y="4037013"/>
          <p14:tracePt t="14923" x="3921125" y="4030663"/>
          <p14:tracePt t="14924" x="3914775" y="4030663"/>
          <p14:tracePt t="14925" x="3908425" y="4024313"/>
          <p14:tracePt t="14926" x="3900488" y="4024313"/>
          <p14:tracePt t="14928" x="3900488" y="4016375"/>
          <p14:tracePt t="14928" x="3894138" y="4016375"/>
          <p14:tracePt t="14929" x="3887788" y="4010025"/>
          <p14:tracePt t="14930" x="3879850" y="4010025"/>
          <p14:tracePt t="14931" x="3879850" y="4003675"/>
          <p14:tracePt t="14932" x="3873500" y="4003675"/>
          <p14:tracePt t="14933" x="3867150" y="3997325"/>
          <p14:tracePt t="14935" x="3852863" y="3997325"/>
          <p14:tracePt t="14936" x="3852863" y="3989388"/>
          <p14:tracePt t="14937" x="3846513" y="3989388"/>
          <p14:tracePt t="14938" x="3832225" y="3983038"/>
          <p14:tracePt t="14939" x="3832225" y="3976688"/>
          <p14:tracePt t="14940" x="3819525" y="3976688"/>
          <p14:tracePt t="14942" x="3813175" y="3968750"/>
          <p14:tracePt t="14943" x="3805238" y="3968750"/>
          <p14:tracePt t="14944" x="3798888" y="3962400"/>
          <p14:tracePt t="14945" x="3792538" y="3956050"/>
          <p14:tracePt t="14946" x="3784600" y="3956050"/>
          <p14:tracePt t="14947" x="3778250" y="3949700"/>
          <p14:tracePt t="14948" x="3771900" y="3949700"/>
          <p14:tracePt t="14949" x="3765550" y="3949700"/>
          <p14:tracePt t="14950" x="3757613" y="3949700"/>
          <p14:tracePt t="14951" x="3751263" y="3941763"/>
          <p14:tracePt t="14952" x="3744913" y="3941763"/>
          <p14:tracePt t="14953" x="3738563" y="3935413"/>
          <p14:tracePt t="14954" x="3730625" y="3929063"/>
          <p14:tracePt t="14955" x="3724275" y="3929063"/>
          <p14:tracePt t="14956" x="3709988" y="3929063"/>
          <p14:tracePt t="14957" x="3709988" y="3921125"/>
          <p14:tracePt t="14958" x="3697288" y="3921125"/>
          <p14:tracePt t="14959" x="3690938" y="3914775"/>
          <p14:tracePt t="14960" x="3683000" y="3914775"/>
          <p14:tracePt t="14961" x="3676650" y="3914775"/>
          <p14:tracePt t="14963" x="3662363" y="3908425"/>
          <p14:tracePt t="14964" x="3656013" y="3902075"/>
          <p14:tracePt t="14965" x="3649663" y="3902075"/>
          <p14:tracePt t="14966" x="3635375" y="3902075"/>
          <p14:tracePt t="14968" x="3629025" y="3894138"/>
          <p14:tracePt t="14969" x="3614738" y="3894138"/>
          <p14:tracePt t="14971" x="3602038" y="3887788"/>
          <p14:tracePt t="14972" x="3587750" y="3887788"/>
          <p14:tracePt t="14974" x="3581400" y="3887788"/>
          <p14:tracePt t="14977" x="3554413" y="3881438"/>
          <p14:tracePt t="14978" x="3540125" y="3881438"/>
          <p14:tracePt t="14979" x="3533775" y="3881438"/>
          <p14:tracePt t="14980" x="3521075" y="3881438"/>
          <p14:tracePt t="14982" x="3506788" y="3881438"/>
          <p14:tracePt t="14985" x="3473450" y="3873500"/>
          <p14:tracePt t="14986" x="3465513" y="3873500"/>
          <p14:tracePt t="14987" x="3459163" y="3867150"/>
          <p14:tracePt t="14988" x="3452813" y="3867150"/>
          <p14:tracePt t="14989" x="3438525" y="3867150"/>
          <p14:tracePt t="14990" x="3432175" y="3867150"/>
          <p14:tracePt t="14991" x="3425825" y="3867150"/>
          <p14:tracePt t="14992" x="3417888" y="3867150"/>
          <p14:tracePt t="14993" x="3405188" y="3867150"/>
          <p14:tracePt t="14994" x="3397250" y="3867150"/>
          <p14:tracePt t="14995" x="3390900" y="3867150"/>
          <p14:tracePt t="14996" x="3378200" y="3867150"/>
          <p14:tracePt t="14997" x="3378200" y="3860800"/>
          <p14:tracePt t="14998" x="3370263" y="3860800"/>
          <p14:tracePt t="14999" x="3357563" y="3860800"/>
          <p14:tracePt t="15000" x="3351213" y="3860800"/>
          <p14:tracePt t="15001" x="3343275" y="3860800"/>
          <p14:tracePt t="15002" x="3336925" y="3860800"/>
          <p14:tracePt t="15003" x="3330575" y="3860800"/>
          <p14:tracePt t="15005" x="3316288" y="3860800"/>
          <p14:tracePt t="15006" x="3309938" y="3860800"/>
          <p14:tracePt t="15007" x="3303588" y="3860800"/>
          <p14:tracePt t="15008" x="3295650" y="3860800"/>
          <p14:tracePt t="15009" x="3289300" y="3860800"/>
          <p14:tracePt t="15010" x="3282950" y="3860800"/>
          <p14:tracePt t="15011" x="3275013" y="3860800"/>
          <p14:tracePt t="15013" x="3262313" y="3860800"/>
          <p14:tracePt t="15014" x="3255963" y="3860800"/>
          <p14:tracePt t="15015" x="3248025" y="3860800"/>
          <p14:tracePt t="15017" x="3241675" y="3860800"/>
          <p14:tracePt t="15018" x="3227388" y="3860800"/>
          <p14:tracePt t="15020" x="3221038" y="3860800"/>
          <p14:tracePt t="15021" x="3214688" y="3860800"/>
          <p14:tracePt t="15022" x="3208338" y="3860800"/>
          <p14:tracePt t="15023" x="3200400" y="3860800"/>
          <p14:tracePt t="15025" x="3187700" y="3860800"/>
          <p14:tracePt t="15027" x="3179763" y="3860800"/>
          <p14:tracePt t="15028" x="3173413" y="3860800"/>
          <p14:tracePt t="15030" x="3160713" y="3860800"/>
          <p14:tracePt t="15032" x="3152775" y="3860800"/>
          <p14:tracePt t="15033" x="3146425" y="3860800"/>
          <p14:tracePt t="15034" x="3140075" y="3860800"/>
          <p14:tracePt t="15036" x="3133725" y="3860800"/>
          <p14:tracePt t="15037" x="3125788" y="3860800"/>
          <p14:tracePt t="15039" x="3119438" y="3867150"/>
          <p14:tracePt t="15040" x="3113088" y="3867150"/>
          <p14:tracePt t="15041" x="3105150" y="3867150"/>
          <p14:tracePt t="15043" x="3098800" y="3867150"/>
          <p14:tracePt t="15044" x="3092450" y="3867150"/>
          <p14:tracePt t="15046" x="3086100" y="3867150"/>
          <p14:tracePt t="15048" x="3078163" y="3867150"/>
          <p14:tracePt t="15051" x="3071813" y="3867150"/>
          <p14:tracePt t="15053" x="3071813" y="3873500"/>
          <p14:tracePt t="15054" x="3065463" y="3873500"/>
          <p14:tracePt t="15056" x="3057525" y="3873500"/>
          <p14:tracePt t="15063" x="3051175" y="3873500"/>
          <p14:tracePt t="15065" x="3051175" y="3881438"/>
          <p14:tracePt t="15220" x="3057525" y="3881438"/>
          <p14:tracePt t="15233" x="3065463" y="3881438"/>
          <p14:tracePt t="15413" x="3071813" y="3881438"/>
          <p14:tracePt t="16150" x="3078163" y="3881438"/>
          <p14:tracePt t="16153" x="3086100" y="3881438"/>
          <p14:tracePt t="16157" x="3086100" y="3873500"/>
          <p14:tracePt t="16158" x="3092450" y="3873500"/>
          <p14:tracePt t="16159" x="3098800" y="3873500"/>
          <p14:tracePt t="16164" x="3105150" y="3873500"/>
          <p14:tracePt t="16167" x="3113088" y="3873500"/>
          <p14:tracePt t="16171" x="3119438" y="3873500"/>
          <p14:tracePt t="16172" x="3125788" y="3873500"/>
          <p14:tracePt t="16174" x="3133725" y="3873500"/>
          <p14:tracePt t="16176" x="3140075" y="3873500"/>
          <p14:tracePt t="16178" x="3146425" y="3873500"/>
          <p14:tracePt t="16179" x="3152775" y="3873500"/>
          <p14:tracePt t="16181" x="3167063" y="3873500"/>
          <p14:tracePt t="16183" x="3173413" y="3873500"/>
          <p14:tracePt t="16185" x="3187700" y="3873500"/>
          <p14:tracePt t="16186" x="3194050" y="3873500"/>
          <p14:tracePt t="16187" x="3200400" y="3873500"/>
          <p14:tracePt t="16188" x="3208338" y="3873500"/>
          <p14:tracePt t="16190" x="3214688" y="3873500"/>
          <p14:tracePt t="16191" x="3221038" y="3873500"/>
          <p14:tracePt t="16192" x="3241675" y="3881438"/>
          <p14:tracePt t="16193" x="3248025" y="3881438"/>
          <p14:tracePt t="16194" x="3255963" y="3881438"/>
          <p14:tracePt t="16195" x="3268663" y="3881438"/>
          <p14:tracePt t="16196" x="3275013" y="3881438"/>
          <p14:tracePt t="16197" x="3282950" y="3881438"/>
          <p14:tracePt t="16199" x="3309938" y="3887788"/>
          <p14:tracePt t="16200" x="3322638" y="3887788"/>
          <p14:tracePt t="16201" x="3330575" y="3894138"/>
          <p14:tracePt t="16202" x="3343275" y="3894138"/>
          <p14:tracePt t="16203" x="3357563" y="3894138"/>
          <p14:tracePt t="16204" x="3370263" y="3894138"/>
          <p14:tracePt t="16205" x="3384550" y="3894138"/>
          <p14:tracePt t="16206" x="3397250" y="3902075"/>
          <p14:tracePt t="16207" x="3411538" y="3902075"/>
          <p14:tracePt t="16208" x="3425825" y="3902075"/>
          <p14:tracePt t="16209" x="3444875" y="3908425"/>
          <p14:tracePt t="16210" x="3459163" y="3908425"/>
          <p14:tracePt t="16211" x="3473450" y="3914775"/>
          <p14:tracePt t="16212" x="3486150" y="3914775"/>
          <p14:tracePt t="16213" x="3500438" y="3914775"/>
          <p14:tracePt t="16214" x="3521075" y="3914775"/>
          <p14:tracePt t="16215" x="3540125" y="3914775"/>
          <p14:tracePt t="16216" x="3554413" y="3914775"/>
          <p14:tracePt t="16217" x="3575050" y="3921125"/>
          <p14:tracePt t="16218" x="3595688" y="3921125"/>
          <p14:tracePt t="16219" x="3614738" y="3921125"/>
          <p14:tracePt t="16220" x="3635375" y="3929063"/>
          <p14:tracePt t="16221" x="3662363" y="3929063"/>
          <p14:tracePt t="16222" x="3683000" y="3929063"/>
          <p14:tracePt t="16223" x="3703638" y="3929063"/>
          <p14:tracePt t="16224" x="3724275" y="3929063"/>
          <p14:tracePt t="16225" x="3751263" y="3935413"/>
          <p14:tracePt t="16226" x="3771900" y="3935413"/>
          <p14:tracePt t="16228" x="3805238" y="3941763"/>
          <p14:tracePt t="16228" x="3825875" y="3941763"/>
          <p14:tracePt t="16229" x="3852863" y="3941763"/>
          <p14:tracePt t="16230" x="3879850" y="3949700"/>
          <p14:tracePt t="16231" x="3914775" y="3949700"/>
          <p14:tracePt t="16232" x="3941763" y="3949700"/>
          <p14:tracePt t="16233" x="3975100" y="3949700"/>
          <p14:tracePt t="16234" x="4010025" y="3956050"/>
          <p14:tracePt t="16235" x="4043363" y="3962400"/>
          <p14:tracePt t="16236" x="4070350" y="3962400"/>
          <p14:tracePt t="16237" x="4111625" y="3962400"/>
          <p14:tracePt t="16238" x="4138613" y="3962400"/>
          <p14:tracePt t="16239" x="4165600" y="3968750"/>
          <p14:tracePt t="16240" x="4192588" y="3968750"/>
          <p14:tracePt t="16241" x="4233863" y="3968750"/>
          <p14:tracePt t="16243" x="4308475" y="3976688"/>
          <p14:tracePt t="16244" x="4335463" y="3983038"/>
          <p14:tracePt t="16245" x="4370388" y="3983038"/>
          <p14:tracePt t="16246" x="4403725" y="3989388"/>
          <p14:tracePt t="16247" x="4430713" y="3989388"/>
          <p14:tracePt t="16248" x="4478338" y="3997325"/>
          <p14:tracePt t="16249" x="4505325" y="3997325"/>
          <p14:tracePt t="16250" x="4525963" y="4003675"/>
          <p14:tracePt t="16251" x="4567238" y="4003675"/>
          <p14:tracePt t="16252" x="4600575" y="4003675"/>
          <p14:tracePt t="16253" x="4627563" y="4010025"/>
          <p14:tracePt t="16254" x="4662488" y="4016375"/>
          <p14:tracePt t="16255" x="4689475" y="4016375"/>
          <p14:tracePt t="16256" x="4716463" y="4024313"/>
          <p14:tracePt t="16257" x="4757738" y="4024313"/>
          <p14:tracePt t="16258" x="4776788" y="4030663"/>
          <p14:tracePt t="16259" x="4818063" y="4030663"/>
          <p14:tracePt t="16260" x="4852988" y="4030663"/>
          <p14:tracePt t="16261" x="4886325" y="4037013"/>
          <p14:tracePt t="16263" x="4919663" y="4043363"/>
          <p14:tracePt t="16263" x="4954588" y="4051300"/>
          <p14:tracePt t="16264" x="4981575" y="4051300"/>
          <p14:tracePt t="16265" x="5022850" y="4051300"/>
          <p14:tracePt t="16266" x="5049838" y="4051300"/>
          <p14:tracePt t="16267" x="5083175" y="4051300"/>
          <p14:tracePt t="16268" x="5118100" y="4057650"/>
          <p14:tracePt t="16269" x="5145088" y="4064000"/>
          <p14:tracePt t="16270" x="5184775" y="4064000"/>
          <p14:tracePt t="16271" x="5211763" y="4071938"/>
          <p14:tracePt t="16272" x="5253038" y="4078288"/>
          <p14:tracePt t="16273" x="5280025" y="4078288"/>
          <p14:tracePt t="16274" x="5327650" y="4084638"/>
          <p14:tracePt t="16275" x="5354638" y="4090988"/>
          <p14:tracePt t="16276" x="5375275" y="4090988"/>
          <p14:tracePt t="16278" x="5443538" y="4098925"/>
          <p14:tracePt t="16279" x="5484813" y="4111625"/>
          <p14:tracePt t="16280" x="5511800" y="4111625"/>
          <p14:tracePt t="16281" x="5538788" y="4111625"/>
          <p14:tracePt t="16282" x="5572125" y="4119563"/>
          <p14:tracePt t="16283" x="5607050" y="4119563"/>
          <p14:tracePt t="16284" x="5646738" y="4125913"/>
          <p14:tracePt t="16285" x="5681663" y="4125913"/>
          <p14:tracePt t="16286" x="5715000" y="4132263"/>
          <p14:tracePt t="16287" x="5749925" y="4138613"/>
          <p14:tracePt t="16289" x="5824538" y="4146550"/>
          <p14:tracePt t="16290" x="5864225" y="4146550"/>
          <p14:tracePt t="16291" x="5884863" y="4152900"/>
          <p14:tracePt t="16292" x="5919788" y="4152900"/>
          <p14:tracePt t="16293" x="5959475" y="4159250"/>
          <p14:tracePt t="16294" x="5994400" y="4167188"/>
          <p14:tracePt t="16296" x="6069013" y="4167188"/>
          <p14:tracePt t="16297" x="6089650" y="4167188"/>
          <p14:tracePt t="16298" x="6137275" y="4167188"/>
          <p14:tracePt t="16299" x="6164263" y="4173538"/>
          <p14:tracePt t="16300" x="6203950" y="4173538"/>
          <p14:tracePt t="16301" x="6238875" y="4179888"/>
          <p14:tracePt t="16302" x="6272213" y="4179888"/>
          <p14:tracePt t="16303" x="6307138" y="4179888"/>
          <p14:tracePt t="16304" x="6334125" y="4186238"/>
          <p14:tracePt t="16305" x="6361113" y="4186238"/>
          <p14:tracePt t="16306" x="6402388" y="4186238"/>
          <p14:tracePt t="16307" x="6429375" y="4194175"/>
          <p14:tracePt t="16308" x="6469063" y="4194175"/>
          <p14:tracePt t="16309" x="6497638" y="4194175"/>
          <p14:tracePt t="16310" x="6524625" y="4194175"/>
          <p14:tracePt t="16311" x="6557963" y="4200525"/>
          <p14:tracePt t="16312" x="6578600" y="4200525"/>
          <p14:tracePt t="16313" x="6619875" y="4206875"/>
          <p14:tracePt t="16314" x="6638925" y="4206875"/>
          <p14:tracePt t="16315" x="6667500" y="4206875"/>
          <p14:tracePt t="16316" x="6700838" y="4206875"/>
          <p14:tracePt t="16317" x="6727825" y="4214813"/>
          <p14:tracePt t="16318" x="6762750" y="4214813"/>
          <p14:tracePt t="16319" x="6781800" y="4214813"/>
          <p14:tracePt t="16320" x="6802438" y="4214813"/>
          <p14:tracePt t="16321" x="6823075" y="4214813"/>
          <p14:tracePt t="16322" x="6843713" y="4214813"/>
          <p14:tracePt t="16323" x="6877050" y="4214813"/>
          <p14:tracePt t="16324" x="6897688" y="4214813"/>
          <p14:tracePt t="16325" x="6924675" y="4214813"/>
          <p14:tracePt t="16326" x="6938963" y="4214813"/>
          <p14:tracePt t="16327" x="6959600" y="4214813"/>
          <p14:tracePt t="16328" x="6980238" y="4221163"/>
          <p14:tracePt t="16329" x="6999288" y="4221163"/>
          <p14:tracePt t="16330" x="7013575" y="4221163"/>
          <p14:tracePt t="16332" x="7046913" y="4221163"/>
          <p14:tracePt t="16333" x="7067550" y="4221163"/>
          <p14:tracePt t="16334" x="7073900" y="4221163"/>
          <p14:tracePt t="16335" x="7094538" y="4221163"/>
          <p14:tracePt t="16336" x="7108825" y="4221163"/>
          <p14:tracePt t="16337" x="7121525" y="4221163"/>
          <p14:tracePt t="16338" x="7142163" y="4221163"/>
          <p14:tracePt t="16339" x="7150100" y="4221163"/>
          <p14:tracePt t="16340" x="7162800" y="4221163"/>
          <p14:tracePt t="16341" x="7169150" y="4221163"/>
          <p14:tracePt t="16342" x="7189788" y="4221163"/>
          <p14:tracePt t="16343" x="7197725" y="4221163"/>
          <p14:tracePt t="16344" x="7204075" y="4221163"/>
          <p14:tracePt t="16345" x="7210425" y="4221163"/>
          <p14:tracePt t="16346" x="7224713" y="4221163"/>
          <p14:tracePt t="16347" x="7237413" y="4221163"/>
          <p14:tracePt t="16348" x="7243763" y="4221163"/>
          <p14:tracePt t="16349" x="7251700" y="4221163"/>
          <p14:tracePt t="16350" x="7264400" y="4221163"/>
          <p14:tracePt t="16352" x="7272338" y="4221163"/>
          <p14:tracePt t="16353" x="7278688" y="4221163"/>
          <p14:tracePt t="16354" x="7285038" y="4221163"/>
          <p14:tracePt t="16355" x="7291388" y="4221163"/>
          <p14:tracePt t="16356" x="7299325" y="4221163"/>
          <p14:tracePt t="16357" x="7305675" y="4221163"/>
          <p14:tracePt t="16358" x="7312025" y="4221163"/>
          <p14:tracePt t="16360" x="7319963" y="4221163"/>
          <p14:tracePt t="16361" x="7326313" y="4221163"/>
          <p14:tracePt t="16362" x="7332663" y="4221163"/>
          <p14:tracePt t="16364" x="7339013" y="4221163"/>
          <p14:tracePt t="16366" x="7346950" y="4221163"/>
          <p14:tracePt t="16367" x="7353300" y="4221163"/>
          <p14:tracePt t="16368" x="7359650" y="4221163"/>
          <p14:tracePt t="16371" x="7367588" y="4221163"/>
          <p14:tracePt t="16375" x="7373938" y="4221163"/>
          <p14:tracePt t="16376" x="7380288" y="4221163"/>
          <p14:tracePt t="16379" x="7386638" y="4214813"/>
          <p14:tracePt t="16384" x="7394575" y="4214813"/>
          <p14:tracePt t="16388" x="7394575" y="4206875"/>
          <p14:tracePt t="16394" x="7400925" y="4206875"/>
          <p14:tracePt t="16401" x="7407275" y="4206875"/>
          <p14:tracePt t="16409" x="7407275" y="4200525"/>
          <p14:tracePt t="16418" x="7407275" y="4194175"/>
          <p14:tracePt t="16433" x="7415213" y="4194175"/>
          <p14:tracePt t="16435" x="7415213" y="4186238"/>
          <p14:tracePt t="16439" x="7415213" y="4179888"/>
          <p14:tracePt t="16453" x="7415213" y="4173538"/>
          <p14:tracePt t="16463" x="7415213" y="4167188"/>
          <p14:tracePt t="16475" x="7415213" y="4159250"/>
          <p14:tracePt t="16479" x="7415213" y="4152900"/>
          <p14:tracePt t="16488" x="7421563" y="4152900"/>
          <p14:tracePt t="16490" x="7421563" y="4146550"/>
          <p14:tracePt t="16502" x="7427913" y="4146550"/>
          <p14:tracePt t="16504" x="7427913" y="4138613"/>
          <p14:tracePt t="16509" x="7434263" y="4138613"/>
          <p14:tracePt t="16517" x="7434263" y="4132263"/>
          <p14:tracePt t="16526" x="7442200" y="4125913"/>
          <p14:tracePt t="16536" x="7448550" y="4125913"/>
          <p14:tracePt t="16537" x="7448550" y="4119563"/>
          <p14:tracePt t="16542" x="7454900" y="4111625"/>
          <p14:tracePt t="16544" x="7461250" y="4111625"/>
          <p14:tracePt t="16549" x="7469188" y="4111625"/>
          <p14:tracePt t="16550" x="7469188" y="4105275"/>
          <p14:tracePt t="16553" x="7475538" y="4098925"/>
          <p14:tracePt t="16558" x="7481888" y="4098925"/>
          <p14:tracePt t="16560" x="7489825" y="4090988"/>
          <p14:tracePt t="16562" x="7496175" y="4090988"/>
          <p14:tracePt t="16566" x="7502525" y="4084638"/>
          <p14:tracePt t="16569" x="7508875" y="4084638"/>
          <p14:tracePt t="16571" x="7516813" y="4078288"/>
          <p14:tracePt t="16576" x="7523163" y="4078288"/>
          <p14:tracePt t="16576" x="7523163" y="4071938"/>
          <p14:tracePt t="16577" x="7523163" y="4064000"/>
          <p14:tracePt t="16581" x="7529513" y="4064000"/>
          <p14:tracePt t="16582" x="7529513" y="4057650"/>
          <p14:tracePt t="16584" x="7537450" y="4057650"/>
          <p14:tracePt t="16586" x="7537450" y="4051300"/>
          <p14:tracePt t="16588" x="7543800" y="4051300"/>
          <p14:tracePt t="16591" x="7543800" y="4043363"/>
          <p14:tracePt t="16592" x="7550150" y="4043363"/>
          <p14:tracePt t="16593" x="7550150" y="4037013"/>
          <p14:tracePt t="16597" x="7556500" y="4030663"/>
          <p14:tracePt t="16604" x="7556500" y="4024313"/>
          <p14:tracePt t="16605" x="7564438" y="4024313"/>
          <p14:tracePt t="16612" x="7564438" y="4016375"/>
          <p14:tracePt t="16613" x="7564438" y="4010025"/>
          <p14:tracePt t="16615" x="7570788" y="4010025"/>
          <p14:tracePt t="16621" x="7570788" y="4003675"/>
          <p14:tracePt t="16628" x="7570788" y="3997325"/>
          <p14:tracePt t="16635" x="7570788" y="3989388"/>
          <p14:tracePt t="16639" x="7570788" y="3983038"/>
          <p14:tracePt t="16645" x="7570788" y="3976688"/>
          <p14:tracePt t="16651" x="7564438" y="3968750"/>
          <p14:tracePt t="16657" x="7564438" y="3962400"/>
          <p14:tracePt t="16658" x="7556500" y="3962400"/>
          <p14:tracePt t="16659" x="7556500" y="3956050"/>
          <p14:tracePt t="16664" x="7550150" y="3956050"/>
          <p14:tracePt t="16665" x="7550150" y="3949700"/>
          <p14:tracePt t="16667" x="7543800" y="3949700"/>
          <p14:tracePt t="16672" x="7537450" y="3941763"/>
          <p14:tracePt t="16676" x="7537450" y="3935413"/>
          <p14:tracePt t="16678" x="7529513" y="3935413"/>
          <p14:tracePt t="16681" x="7523163" y="3929063"/>
          <p14:tracePt t="16684" x="7516813" y="3929063"/>
          <p14:tracePt t="16686" x="7516813" y="3921125"/>
          <p14:tracePt t="16687" x="7508875" y="3921125"/>
          <p14:tracePt t="16689" x="7502525" y="3921125"/>
          <p14:tracePt t="16693" x="7496175" y="3921125"/>
          <p14:tracePt t="16693" x="7489825" y="3921125"/>
          <p14:tracePt t="16695" x="7481888" y="3914775"/>
          <p14:tracePt t="16697" x="7475538" y="3914775"/>
          <p14:tracePt t="16699" x="7469188" y="3914775"/>
          <p14:tracePt t="16700" x="7461250" y="3914775"/>
          <p14:tracePt t="16702" x="7454900" y="3914775"/>
          <p14:tracePt t="16704" x="7448550" y="3914775"/>
          <p14:tracePt t="16706" x="7442200" y="3914775"/>
          <p14:tracePt t="16707" x="7434263" y="3908425"/>
          <p14:tracePt t="16709" x="7427913" y="3908425"/>
          <p14:tracePt t="16710" x="7415213" y="3908425"/>
          <p14:tracePt t="16712" x="7407275" y="3908425"/>
          <p14:tracePt t="16714" x="7400925" y="3908425"/>
          <p14:tracePt t="16715" x="7386638" y="3908425"/>
          <p14:tracePt t="16717" x="7380288" y="3902075"/>
          <p14:tracePt t="16718" x="7373938" y="3902075"/>
          <p14:tracePt t="16719" x="7367588" y="3902075"/>
          <p14:tracePt t="16721" x="7359650" y="3902075"/>
          <p14:tracePt t="16722" x="7353300" y="3902075"/>
          <p14:tracePt t="16723" x="7346950" y="3902075"/>
          <p14:tracePt t="16724" x="7339013" y="3902075"/>
          <p14:tracePt t="16725" x="7332663" y="3902075"/>
          <p14:tracePt t="16726" x="7326313" y="3902075"/>
          <p14:tracePt t="16727" x="7319963" y="3902075"/>
          <p14:tracePt t="16728" x="7312025" y="3902075"/>
          <p14:tracePt t="16729" x="7305675" y="3902075"/>
          <p14:tracePt t="16731" x="7299325" y="3902075"/>
          <p14:tracePt t="16732" x="7291388" y="3902075"/>
          <p14:tracePt t="16733" x="7285038" y="3902075"/>
          <p14:tracePt t="16734" x="7278688" y="3902075"/>
          <p14:tracePt t="16736" x="7272338" y="3902075"/>
          <p14:tracePt t="16737" x="7264400" y="3902075"/>
          <p14:tracePt t="16738" x="7258050" y="3902075"/>
          <p14:tracePt t="16739" x="7251700" y="3902075"/>
          <p14:tracePt t="16741" x="7243763" y="3902075"/>
          <p14:tracePt t="16742" x="7237413" y="3902075"/>
          <p14:tracePt t="16743" x="7231063" y="3902075"/>
          <p14:tracePt t="16746" x="7224713" y="3902075"/>
          <p14:tracePt t="16747" x="7216775" y="3902075"/>
          <p14:tracePt t="16748" x="7210425" y="3902075"/>
          <p14:tracePt t="16750" x="7204075" y="3902075"/>
          <p14:tracePt t="16753" x="7189788" y="3902075"/>
          <p14:tracePt t="16755" x="7183438" y="3902075"/>
          <p14:tracePt t="16757" x="7177088" y="3902075"/>
          <p14:tracePt t="16758" x="7169150" y="3902075"/>
          <p14:tracePt t="16760" x="7162800" y="3902075"/>
          <p14:tracePt t="16762" x="7156450" y="3902075"/>
          <p14:tracePt t="16763" x="7150100" y="3908425"/>
          <p14:tracePt t="16765" x="7142163" y="3908425"/>
          <p14:tracePt t="16766" x="7135813" y="3908425"/>
          <p14:tracePt t="16768" x="7129463" y="3908425"/>
          <p14:tracePt t="16769" x="7121525" y="3908425"/>
          <p14:tracePt t="16770" x="7115175" y="3908425"/>
          <p14:tracePt t="16772" x="7115175" y="3914775"/>
          <p14:tracePt t="16773" x="7108825" y="3914775"/>
          <p14:tracePt t="16775" x="7094538" y="3914775"/>
          <p14:tracePt t="16777" x="7088188" y="3914775"/>
          <p14:tracePt t="16778" x="7088188" y="3921125"/>
          <p14:tracePt t="16779" x="7081838" y="3921125"/>
          <p14:tracePt t="16780" x="7073900" y="3921125"/>
          <p14:tracePt t="16782" x="7067550" y="3929063"/>
          <p14:tracePt t="16783" x="7061200" y="3929063"/>
          <p14:tracePt t="16785" x="7054850" y="3935413"/>
          <p14:tracePt t="16786" x="7046913" y="3935413"/>
          <p14:tracePt t="16787" x="7040563" y="3935413"/>
          <p14:tracePt t="16788" x="7040563" y="3941763"/>
          <p14:tracePt t="16789" x="7034213" y="3941763"/>
          <p14:tracePt t="16790" x="7026275" y="3941763"/>
          <p14:tracePt t="16791" x="7019925" y="3949700"/>
          <p14:tracePt t="16793" x="7013575" y="3949700"/>
          <p14:tracePt t="16796" x="6992938" y="3962400"/>
          <p14:tracePt t="16798" x="6986588" y="3962400"/>
          <p14:tracePt t="16799" x="6972300" y="3968750"/>
          <p14:tracePt t="16800" x="6972300" y="3976688"/>
          <p14:tracePt t="16801" x="6959600" y="3976688"/>
          <p14:tracePt t="16802" x="6959600" y="3983038"/>
          <p14:tracePt t="16803" x="6951663" y="3983038"/>
          <p14:tracePt t="16805" x="6938963" y="3989388"/>
          <p14:tracePt t="16806" x="6932613" y="3997325"/>
          <p14:tracePt t="16808" x="6918325" y="4003675"/>
          <p14:tracePt t="16810" x="6911975" y="4003675"/>
          <p14:tracePt t="16811" x="6904038" y="4010025"/>
          <p14:tracePt t="16812" x="6897688" y="4016375"/>
          <p14:tracePt t="16813" x="6891338" y="4016375"/>
          <p14:tracePt t="16814" x="6884988" y="4016375"/>
          <p14:tracePt t="16815" x="6877050" y="4024313"/>
          <p14:tracePt t="16816" x="6870700" y="4030663"/>
          <p14:tracePt t="16818" x="6864350" y="4030663"/>
          <p14:tracePt t="16819" x="6856413" y="4037013"/>
          <p14:tracePt t="16820" x="6850063" y="4037013"/>
          <p14:tracePt t="16821" x="6843713" y="4037013"/>
          <p14:tracePt t="16822" x="6837363" y="4043363"/>
          <p14:tracePt t="16823" x="6829425" y="4043363"/>
          <p14:tracePt t="16826" x="6816725" y="4051300"/>
          <p14:tracePt t="16827" x="6816725" y="4057650"/>
          <p14:tracePt t="16828" x="6808788" y="4057650"/>
          <p14:tracePt t="16829" x="6802438" y="4057650"/>
          <p14:tracePt t="16830" x="6796088" y="4064000"/>
          <p14:tracePt t="16831" x="6789738" y="4064000"/>
          <p14:tracePt t="16833" x="6781800" y="4064000"/>
          <p14:tracePt t="16834" x="6775450" y="4071938"/>
          <p14:tracePt t="16835" x="6769100" y="4078288"/>
          <p14:tracePt t="16837" x="6762750" y="4078288"/>
          <p14:tracePt t="16838" x="6754813" y="4078288"/>
          <p14:tracePt t="16840" x="6748463" y="4084638"/>
          <p14:tracePt t="16841" x="6742113" y="4084638"/>
          <p14:tracePt t="16844" x="6727825" y="4084638"/>
          <p14:tracePt t="16845" x="6727825" y="4090988"/>
          <p14:tracePt t="16846" x="6721475" y="4090988"/>
          <p14:tracePt t="16848" x="6715125" y="4090988"/>
          <p14:tracePt t="16849" x="6715125" y="4098925"/>
          <p14:tracePt t="16850" x="6707188" y="4098925"/>
          <p14:tracePt t="16851" x="6700838" y="4098925"/>
          <p14:tracePt t="16852" x="6700838" y="4105275"/>
          <p14:tracePt t="16853" x="6694488" y="4105275"/>
          <p14:tracePt t="16855" x="6686550" y="4105275"/>
          <p14:tracePt t="16857" x="6686550" y="4111625"/>
          <p14:tracePt t="16858" x="6673850" y="4111625"/>
          <p14:tracePt t="16860" x="6667500" y="4111625"/>
          <p14:tracePt t="16863" x="6653213" y="4111625"/>
          <p14:tracePt t="16864" x="6653213" y="4119563"/>
          <p14:tracePt t="16866" x="6646863" y="4119563"/>
          <p14:tracePt t="16868" x="6638925" y="4119563"/>
          <p14:tracePt t="16870" x="6632575" y="4125913"/>
          <p14:tracePt t="16872" x="6626225" y="4125913"/>
          <p14:tracePt t="16873" x="6626225" y="4132263"/>
          <p14:tracePt t="16874" x="6619875" y="4132263"/>
          <p14:tracePt t="16877" x="6611938" y="4132263"/>
          <p14:tracePt t="16880" x="6605588" y="4138613"/>
          <p14:tracePt t="16881" x="6599238" y="4138613"/>
          <p14:tracePt t="16884" x="6592888" y="4138613"/>
          <p14:tracePt t="16887" x="6584950" y="4146550"/>
          <p14:tracePt t="16889" x="6578600" y="4146550"/>
          <p14:tracePt t="16890" x="6572250" y="4146550"/>
          <p14:tracePt t="16893" x="6564313" y="4146550"/>
          <p14:tracePt t="16895" x="6557963" y="4146550"/>
          <p14:tracePt t="16896" x="6557963" y="4152900"/>
          <p14:tracePt t="16897" x="6551613" y="4152900"/>
          <p14:tracePt t="16900" x="6545263" y="4159250"/>
          <p14:tracePt t="16901" x="6537325" y="4159250"/>
          <p14:tracePt t="16903" x="6530975" y="4159250"/>
          <p14:tracePt t="16906" x="6524625" y="4159250"/>
          <p14:tracePt t="16909" x="6516688" y="4159250"/>
          <p14:tracePt t="16910" x="6516688" y="4167188"/>
          <p14:tracePt t="16911" x="6510338" y="4167188"/>
          <p14:tracePt t="16914" x="6503988" y="4167188"/>
          <p14:tracePt t="16917" x="6497638" y="4167188"/>
          <p14:tracePt t="16919" x="6489700" y="4167188"/>
          <p14:tracePt t="16925" x="6483350" y="4167188"/>
          <p14:tracePt t="16930" x="6477000" y="4167188"/>
          <p14:tracePt t="16940" x="6469063" y="4167188"/>
          <p14:tracePt t="16944" x="6469063" y="4173538"/>
          <p14:tracePt t="16946" x="6462713" y="4173538"/>
          <p14:tracePt t="16958" x="6456363" y="4173538"/>
          <p14:tracePt t="17053" x="6462713" y="4173538"/>
          <p14:tracePt t="17055" x="6462713" y="4167188"/>
          <p14:tracePt t="17057" x="6469063" y="4167188"/>
          <p14:tracePt t="17064" x="6477000" y="4167188"/>
          <p14:tracePt t="17074" x="6483350" y="4167188"/>
          <p14:tracePt t="17077" x="6483350" y="4159250"/>
          <p14:tracePt t="17114" x="6489700" y="4152900"/>
          <p14:tracePt t="17153" x="6489700" y="4146550"/>
          <p14:tracePt t="17163" x="6483350" y="4146550"/>
          <p14:tracePt t="17165" x="6483350" y="4138613"/>
          <p14:tracePt t="17167" x="6477000" y="4138613"/>
          <p14:tracePt t="17171" x="6469063" y="4132263"/>
          <p14:tracePt t="17172" x="6469063" y="4125913"/>
          <p14:tracePt t="17173" x="6462713" y="4125913"/>
          <p14:tracePt t="17176" x="6456363" y="4119563"/>
          <p14:tracePt t="17179" x="6450013" y="4119563"/>
          <p14:tracePt t="17180" x="6450013" y="4111625"/>
          <p14:tracePt t="17181" x="6442075" y="4111625"/>
          <p14:tracePt t="17182" x="6435725" y="4111625"/>
          <p14:tracePt t="17185" x="6429375" y="4098925"/>
          <p14:tracePt t="17186" x="6421438" y="4098925"/>
          <p14:tracePt t="17188" x="6415088" y="4098925"/>
          <p14:tracePt t="17189" x="6415088" y="4090988"/>
          <p14:tracePt t="17190" x="6408738" y="4090988"/>
          <p14:tracePt t="17191" x="6402388" y="4090988"/>
          <p14:tracePt t="17193" x="6394450" y="4084638"/>
          <p14:tracePt t="17194" x="6388100" y="4084638"/>
          <p14:tracePt t="17195" x="6381750" y="4078288"/>
          <p14:tracePt t="17196" x="6375400" y="4071938"/>
          <p14:tracePt t="17198" x="6361113" y="4071938"/>
          <p14:tracePt t="17200" x="6354763" y="4064000"/>
          <p14:tracePt t="17201" x="6340475" y="4057650"/>
          <p14:tracePt t="17203" x="6334125" y="4057650"/>
          <p14:tracePt t="17204" x="6327775" y="4051300"/>
          <p14:tracePt t="17205" x="6313488" y="4051300"/>
          <p14:tracePt t="17206" x="6307138" y="4051300"/>
          <p14:tracePt t="17207" x="6307138" y="4043363"/>
          <p14:tracePt t="17208" x="6292850" y="4043363"/>
          <p14:tracePt t="17209" x="6280150" y="4037013"/>
          <p14:tracePt t="17211" x="6272213" y="4037013"/>
          <p14:tracePt t="17212" x="6259513" y="4030663"/>
          <p14:tracePt t="17214" x="6245225" y="4024313"/>
          <p14:tracePt t="17215" x="6232525" y="4024313"/>
          <p14:tracePt t="17216" x="6224588" y="4016375"/>
          <p14:tracePt t="17217" x="6218238" y="4016375"/>
          <p14:tracePt t="17218" x="6203950" y="4016375"/>
          <p14:tracePt t="17219" x="6191250" y="4010025"/>
          <p14:tracePt t="17221" x="6176963" y="4010025"/>
          <p14:tracePt t="17222" x="6164263" y="4003675"/>
          <p14:tracePt t="17223" x="6157913" y="4003675"/>
          <p14:tracePt t="17224" x="6143625" y="3997325"/>
          <p14:tracePt t="17225" x="6137275" y="3997325"/>
          <p14:tracePt t="17226" x="6129338" y="3997325"/>
          <p14:tracePt t="17227" x="6122988" y="3997325"/>
          <p14:tracePt t="17228" x="6102350" y="3997325"/>
          <p14:tracePt t="17229" x="6096000" y="3989388"/>
          <p14:tracePt t="17230" x="6089650" y="3983038"/>
          <p14:tracePt t="17231" x="6075363" y="3983038"/>
          <p14:tracePt t="17232" x="6062663" y="3983038"/>
          <p14:tracePt t="17233" x="6054725" y="3983038"/>
          <p14:tracePt t="17234" x="6048375" y="3983038"/>
          <p14:tracePt t="17235" x="6042025" y="3976688"/>
          <p14:tracePt t="17236" x="6027738" y="3976688"/>
          <p14:tracePt t="17237" x="6021388" y="3968750"/>
          <p14:tracePt t="17238" x="6015038" y="3968750"/>
          <p14:tracePt t="17239" x="5994400" y="3968750"/>
          <p14:tracePt t="17240" x="5988050" y="3968750"/>
          <p14:tracePt t="17241" x="5980113" y="3968750"/>
          <p14:tracePt t="17242" x="5973763" y="3968750"/>
          <p14:tracePt t="17243" x="5959475" y="3968750"/>
          <p14:tracePt t="17244" x="5953125" y="3968750"/>
          <p14:tracePt t="17245" x="5946775" y="3962400"/>
          <p14:tracePt t="17246" x="5926138" y="3962400"/>
          <p14:tracePt t="17247" x="5919788" y="3962400"/>
          <p14:tracePt t="17248" x="5911850" y="3962400"/>
          <p14:tracePt t="17249" x="5905500" y="3956050"/>
          <p14:tracePt t="17250" x="5899150" y="3956050"/>
          <p14:tracePt t="17251" x="5892800" y="3956050"/>
          <p14:tracePt t="17252" x="5878513" y="3956050"/>
          <p14:tracePt t="17253" x="5872163" y="3956050"/>
          <p14:tracePt t="17254" x="5864225" y="3956050"/>
          <p14:tracePt t="17255" x="5857875" y="3956050"/>
          <p14:tracePt t="17256" x="5851525" y="3949700"/>
          <p14:tracePt t="17257" x="5845175" y="3949700"/>
          <p14:tracePt t="17258" x="5837238" y="3949700"/>
          <p14:tracePt t="17259" x="5830888" y="3941763"/>
          <p14:tracePt t="17260" x="5824538" y="3941763"/>
          <p14:tracePt t="17262" x="5816600" y="3941763"/>
          <p14:tracePt t="17263" x="5810250" y="3941763"/>
          <p14:tracePt t="17264" x="5803900" y="3941763"/>
          <p14:tracePt t="17265" x="5797550" y="3941763"/>
          <p14:tracePt t="17267" x="5789613" y="3935413"/>
          <p14:tracePt t="17268" x="5783263" y="3935413"/>
          <p14:tracePt t="17270" x="5776913" y="3935413"/>
          <p14:tracePt t="17272" x="5770563" y="3935413"/>
          <p14:tracePt t="17273" x="5762625" y="3935413"/>
          <p14:tracePt t="17275" x="5756275" y="3935413"/>
          <p14:tracePt t="17277" x="5749925" y="3935413"/>
          <p14:tracePt t="17279" x="5741988" y="3935413"/>
          <p14:tracePt t="17280" x="5735638" y="3935413"/>
          <p14:tracePt t="17285" x="5729288" y="3935413"/>
          <p14:tracePt t="17287" x="5729288" y="3929063"/>
          <p14:tracePt t="17289" x="5722938" y="3929063"/>
          <p14:tracePt t="17292" x="5715000" y="3929063"/>
          <p14:tracePt t="17294" x="5708650" y="3929063"/>
          <p14:tracePt t="17298" x="5702300" y="3929063"/>
          <p14:tracePt t="17302" x="5694363" y="3929063"/>
          <p14:tracePt t="17305" x="5688013" y="3929063"/>
          <p14:tracePt t="17306" x="5681663" y="3929063"/>
          <p14:tracePt t="17310" x="5675313" y="3929063"/>
          <p14:tracePt t="17313" x="5667375" y="3929063"/>
          <p14:tracePt t="17316" x="5661025" y="3929063"/>
          <p14:tracePt t="17317" x="5654675" y="3929063"/>
          <p14:tracePt t="17319" x="5646738" y="3929063"/>
          <p14:tracePt t="17322" x="5640388" y="3929063"/>
          <p14:tracePt t="17324" x="5634038" y="3929063"/>
          <p14:tracePt t="17325" x="5627688" y="3929063"/>
          <p14:tracePt t="17328" x="5619750" y="3929063"/>
          <p14:tracePt t="17331" x="5613400" y="3929063"/>
          <p14:tracePt t="17333" x="5607050" y="3929063"/>
          <p14:tracePt t="17334" x="5599113" y="3929063"/>
          <p14:tracePt t="17336" x="5592763" y="3929063"/>
          <p14:tracePt t="17338" x="5586413" y="3935413"/>
          <p14:tracePt t="17341" x="5580063" y="3935413"/>
          <p14:tracePt t="17342" x="5572125" y="3935413"/>
          <p14:tracePt t="17344" x="5565775" y="3935413"/>
          <p14:tracePt t="17346" x="5559425" y="3935413"/>
          <p14:tracePt t="17349" x="5553075" y="3935413"/>
          <p14:tracePt t="17350" x="5545138" y="3935413"/>
          <p14:tracePt t="17352" x="5545138" y="3941763"/>
          <p14:tracePt t="17353" x="5538788" y="3941763"/>
          <p14:tracePt t="17354" x="5538788" y="3949700"/>
          <p14:tracePt t="17355" x="5532438" y="3949700"/>
          <p14:tracePt t="17360" x="5518150" y="3949700"/>
          <p14:tracePt t="17362" x="5518150" y="3956050"/>
          <p14:tracePt t="17364" x="5511800" y="3956050"/>
          <p14:tracePt t="17368" x="5505450" y="3956050"/>
          <p14:tracePt t="17371" x="5497513" y="3962400"/>
          <p14:tracePt t="17374" x="5491163" y="3962400"/>
          <p14:tracePt t="17377" x="5484813" y="3962400"/>
          <p14:tracePt t="17379" x="5484813" y="3968750"/>
          <p14:tracePt t="17382" x="5476875" y="3968750"/>
          <p14:tracePt t="17384" x="5476875" y="3976688"/>
          <p14:tracePt t="17389" x="5470525" y="3976688"/>
          <p14:tracePt t="17390" x="5470525" y="3983038"/>
          <p14:tracePt t="17391" x="5464175" y="3983038"/>
          <p14:tracePt t="17394" x="5464175" y="3989388"/>
          <p14:tracePt t="17396" x="5457825" y="3989388"/>
          <p14:tracePt t="17400" x="5457825" y="3997325"/>
          <p14:tracePt t="17402" x="5449888" y="4003675"/>
          <p14:tracePt t="17404" x="5449888" y="4010025"/>
          <p14:tracePt t="17408" x="5443538" y="4024313"/>
          <p14:tracePt t="17411" x="5437188" y="4030663"/>
          <p14:tracePt t="17414" x="5437188" y="4037013"/>
          <p14:tracePt t="17416" x="5437188" y="4043363"/>
          <p14:tracePt t="17417" x="5437188" y="4051300"/>
          <p14:tracePt t="17419" x="5437188" y="4057650"/>
          <p14:tracePt t="17420" x="5429250" y="4057650"/>
          <p14:tracePt t="17421" x="5429250" y="4064000"/>
          <p14:tracePt t="17422" x="5429250" y="4071938"/>
          <p14:tracePt t="17424" x="5429250" y="4078288"/>
          <p14:tracePt t="17428" x="5429250" y="4084638"/>
          <p14:tracePt t="17430" x="5429250" y="4098925"/>
          <p14:tracePt t="17432" x="5429250" y="4105275"/>
          <p14:tracePt t="17433" x="5429250" y="4111625"/>
          <p14:tracePt t="17436" x="5429250" y="4119563"/>
          <p14:tracePt t="17438" x="5429250" y="4125913"/>
          <p14:tracePt t="17440" x="5429250" y="4132263"/>
          <p14:tracePt t="17442" x="5429250" y="4138613"/>
          <p14:tracePt t="17443" x="5429250" y="4146550"/>
          <p14:tracePt t="17445" x="5429250" y="4152900"/>
          <p14:tracePt t="17447" x="5429250" y="4159250"/>
          <p14:tracePt t="17449" x="5429250" y="4167188"/>
          <p14:tracePt t="17450" x="5429250" y="4173538"/>
          <p14:tracePt t="17452" x="5429250" y="4179888"/>
          <p14:tracePt t="17456" x="5437188" y="4194175"/>
          <p14:tracePt t="17458" x="5437188" y="4200525"/>
          <p14:tracePt t="17460" x="5437188" y="4206875"/>
          <p14:tracePt t="17461" x="5437188" y="4214813"/>
          <p14:tracePt t="17462" x="5443538" y="4214813"/>
          <p14:tracePt t="17464" x="5443538" y="4221163"/>
          <p14:tracePt t="17466" x="5457825" y="4227513"/>
          <p14:tracePt t="17469" x="5464175" y="4233863"/>
          <p14:tracePt t="17470" x="5464175" y="4241800"/>
          <p14:tracePt t="17473" x="5470525" y="4248150"/>
          <p14:tracePt t="17474" x="5476875" y="4248150"/>
          <p14:tracePt t="17476" x="5484813" y="4254500"/>
          <p14:tracePt t="17479" x="5491163" y="4260850"/>
          <p14:tracePt t="17480" x="5491163" y="4268788"/>
          <p14:tracePt t="17481" x="5497513" y="4268788"/>
          <p14:tracePt t="17482" x="5505450" y="4268788"/>
          <p14:tracePt t="17483" x="5505450" y="4275138"/>
          <p14:tracePt t="17484" x="5511800" y="4275138"/>
          <p14:tracePt t="17486" x="5518150" y="4281488"/>
          <p14:tracePt t="17488" x="5532438" y="4281488"/>
          <p14:tracePt t="17489" x="5532438" y="4289425"/>
          <p14:tracePt t="17490" x="5538788" y="4289425"/>
          <p14:tracePt t="17491" x="5538788" y="4295775"/>
          <p14:tracePt t="17492" x="5553075" y="4295775"/>
          <p14:tracePt t="17494" x="5559425" y="4295775"/>
          <p14:tracePt t="17496" x="5565775" y="4302125"/>
          <p14:tracePt t="17497" x="5572125" y="4302125"/>
          <p14:tracePt t="17499" x="5580063" y="4302125"/>
          <p14:tracePt t="17499" x="5580063" y="4308475"/>
          <p14:tracePt t="17500" x="5586413" y="4308475"/>
          <p14:tracePt t="17501" x="5592763" y="4308475"/>
          <p14:tracePt t="17502" x="5599113" y="4316413"/>
          <p14:tracePt t="17503" x="5607050" y="4316413"/>
          <p14:tracePt t="17505" x="5613400" y="4316413"/>
          <p14:tracePt t="17506" x="5619750" y="4316413"/>
          <p14:tracePt t="17508" x="5627688" y="4322763"/>
          <p14:tracePt t="17509" x="5634038" y="4322763"/>
          <p14:tracePt t="17510" x="5640388" y="4322763"/>
          <p14:tracePt t="17511" x="5646738" y="4322763"/>
          <p14:tracePt t="17513" x="5654675" y="4329113"/>
          <p14:tracePt t="17514" x="5661025" y="4329113"/>
          <p14:tracePt t="17515" x="5667375" y="4329113"/>
          <p14:tracePt t="17517" x="5675313" y="4329113"/>
          <p14:tracePt t="17518" x="5681663" y="4329113"/>
          <p14:tracePt t="17520" x="5688013" y="4329113"/>
          <p14:tracePt t="17521" x="5694363" y="4337050"/>
          <p14:tracePt t="17522" x="5702300" y="4337050"/>
          <p14:tracePt t="17524" x="5715000" y="4343400"/>
          <p14:tracePt t="17527" x="5722938" y="4343400"/>
          <p14:tracePt t="17528" x="5729288" y="4343400"/>
          <p14:tracePt t="17530" x="5741988" y="4343400"/>
          <p14:tracePt t="17532" x="5749925" y="4343400"/>
          <p14:tracePt t="17534" x="5756275" y="4343400"/>
          <p14:tracePt t="17536" x="5770563" y="4343400"/>
          <p14:tracePt t="17539" x="5783263" y="4343400"/>
          <p14:tracePt t="17540" x="5789613" y="4343400"/>
          <p14:tracePt t="17542" x="5797550" y="4343400"/>
          <p14:tracePt t="17544" x="5810250" y="4343400"/>
          <p14:tracePt t="17546" x="5816600" y="4343400"/>
          <p14:tracePt t="17548" x="5824538" y="4343400"/>
          <p14:tracePt t="17549" x="5830888" y="4343400"/>
          <p14:tracePt t="17550" x="5837238" y="4343400"/>
          <p14:tracePt t="17551" x="5845175" y="4343400"/>
          <p14:tracePt t="17553" x="5857875" y="4343400"/>
          <p14:tracePt t="17555" x="5864225" y="4343400"/>
          <p14:tracePt t="17556" x="5872163" y="4343400"/>
          <p14:tracePt t="17558" x="5884863" y="4343400"/>
          <p14:tracePt t="17560" x="5892800" y="4343400"/>
          <p14:tracePt t="17560" x="5899150" y="4343400"/>
          <p14:tracePt t="17561" x="5905500" y="4343400"/>
          <p14:tracePt t="17563" x="5919788" y="4343400"/>
          <p14:tracePt t="17564" x="5926138" y="4343400"/>
          <p14:tracePt t="17566" x="5932488" y="4343400"/>
          <p14:tracePt t="17567" x="5940425" y="4343400"/>
          <p14:tracePt t="17568" x="5953125" y="4343400"/>
          <p14:tracePt t="17569" x="5959475" y="4343400"/>
          <p14:tracePt t="17571" x="5973763" y="4343400"/>
          <p14:tracePt t="17572" x="5980113" y="4343400"/>
          <p14:tracePt t="17574" x="5988050" y="4343400"/>
          <p14:tracePt t="17574" x="5994400" y="4337050"/>
          <p14:tracePt t="17575" x="6007100" y="4337050"/>
          <p14:tracePt t="17577" x="6015038" y="4337050"/>
          <p14:tracePt t="17578" x="6027738" y="4337050"/>
          <p14:tracePt t="17579" x="6027738" y="4329113"/>
          <p14:tracePt t="17580" x="6034088" y="4329113"/>
          <p14:tracePt t="17581" x="6048375" y="4329113"/>
          <p14:tracePt t="17582" x="6054725" y="4329113"/>
          <p14:tracePt t="17583" x="6062663" y="4329113"/>
          <p14:tracePt t="17584" x="6075363" y="4329113"/>
          <p14:tracePt t="17585" x="6081713" y="4322763"/>
          <p14:tracePt t="17586" x="6089650" y="4322763"/>
          <p14:tracePt t="17587" x="6102350" y="4322763"/>
          <p14:tracePt t="17589" x="6110288" y="4322763"/>
          <p14:tracePt t="17590" x="6122988" y="4316413"/>
          <p14:tracePt t="17591" x="6129338" y="4316413"/>
          <p14:tracePt t="17592" x="6137275" y="4316413"/>
          <p14:tracePt t="17593" x="6149975" y="4316413"/>
          <p14:tracePt t="17594" x="6157913" y="4308475"/>
          <p14:tracePt t="17595" x="6164263" y="4308475"/>
          <p14:tracePt t="17596" x="6176963" y="4308475"/>
          <p14:tracePt t="17597" x="6184900" y="4302125"/>
          <p14:tracePt t="17598" x="6191250" y="4302125"/>
          <p14:tracePt t="17599" x="6203950" y="4302125"/>
          <p14:tracePt t="17601" x="6211888" y="4295775"/>
          <p14:tracePt t="17602" x="6224588" y="4295775"/>
          <p14:tracePt t="17603" x="6238875" y="4289425"/>
          <p14:tracePt t="17605" x="6251575" y="4289425"/>
          <p14:tracePt t="17606" x="6259513" y="4289425"/>
          <p14:tracePt t="17607" x="6265863" y="4281488"/>
          <p14:tracePt t="17608" x="6272213" y="4281488"/>
          <p14:tracePt t="17609" x="6280150" y="4275138"/>
          <p14:tracePt t="17610" x="6286500" y="4275138"/>
          <p14:tracePt t="17611" x="6292850" y="4275138"/>
          <p14:tracePt t="17612" x="6299200" y="4275138"/>
          <p14:tracePt t="17613" x="6307138" y="4275138"/>
          <p14:tracePt t="17614" x="6313488" y="4268788"/>
          <p14:tracePt t="17615" x="6319838" y="4268788"/>
          <p14:tracePt t="17616" x="6327775" y="4268788"/>
          <p14:tracePt t="17618" x="6340475" y="4260850"/>
          <p14:tracePt t="17619" x="6346825" y="4254500"/>
          <p14:tracePt t="17620" x="6354763" y="4254500"/>
          <p14:tracePt t="17621" x="6361113" y="4248150"/>
          <p14:tracePt t="17623" x="6367463" y="4248150"/>
          <p14:tracePt t="17624" x="6375400" y="4248150"/>
          <p14:tracePt t="17625" x="6381750" y="4241800"/>
          <p14:tracePt t="17626" x="6388100" y="4241800"/>
          <p14:tracePt t="17627" x="6394450" y="4241800"/>
          <p14:tracePt t="17628" x="6402388" y="4241800"/>
          <p14:tracePt t="17630" x="6415088" y="4233863"/>
          <p14:tracePt t="17631" x="6421438" y="4233863"/>
          <p14:tracePt t="17633" x="6429375" y="4233863"/>
          <p14:tracePt t="17634" x="6435725" y="4227513"/>
          <p14:tracePt t="17635" x="6442075" y="4221163"/>
          <p14:tracePt t="17637" x="6450013" y="4221163"/>
          <p14:tracePt t="17638" x="6456363" y="4221163"/>
          <p14:tracePt t="17640" x="6462713" y="4214813"/>
          <p14:tracePt t="17642" x="6477000" y="4214813"/>
          <p14:tracePt t="17644" x="6483350" y="4206875"/>
          <p14:tracePt t="17646" x="6489700" y="4206875"/>
          <p14:tracePt t="17647" x="6497638" y="4200525"/>
          <p14:tracePt t="17649" x="6503988" y="4200525"/>
          <p14:tracePt t="17650" x="6503988" y="4194175"/>
          <p14:tracePt t="17651" x="6510338" y="4194175"/>
          <p14:tracePt t="17654" x="6524625" y="4194175"/>
          <p14:tracePt t="17657" x="6530975" y="4179888"/>
          <p14:tracePt t="17660" x="6537325" y="4179888"/>
          <p14:tracePt t="17661" x="6537325" y="4173538"/>
          <p14:tracePt t="17664" x="6545263" y="4173538"/>
          <p14:tracePt t="17665" x="6551613" y="4173538"/>
          <p14:tracePt t="17666" x="6551613" y="4167188"/>
          <p14:tracePt t="17669" x="6557963" y="4167188"/>
          <p14:tracePt t="17671" x="6557963" y="4159250"/>
          <p14:tracePt t="17672" x="6557963" y="4152900"/>
          <p14:tracePt t="17673" x="6564313" y="4152900"/>
          <p14:tracePt t="17678" x="6564313" y="4146550"/>
          <p14:tracePt t="17679" x="6572250" y="4146550"/>
          <p14:tracePt t="17681" x="6578600" y="4138613"/>
          <p14:tracePt t="17686" x="6578600" y="4132263"/>
          <p14:tracePt t="17687" x="6578600" y="4125913"/>
          <p14:tracePt t="17688" x="6584950" y="4125913"/>
          <p14:tracePt t="17693" x="6584950" y="4119563"/>
          <p14:tracePt t="17697" x="6584950" y="4111625"/>
          <p14:tracePt t="17698" x="6592888" y="4111625"/>
          <p14:tracePt t="17702" x="6592888" y="4105275"/>
          <p14:tracePt t="17707" x="6592888" y="4098925"/>
          <p14:tracePt t="17713" x="6592888" y="4090988"/>
          <p14:tracePt t="17719" x="6592888" y="4084638"/>
          <p14:tracePt t="17723" x="6599238" y="4084638"/>
          <p14:tracePt t="17727" x="6599238" y="4078288"/>
          <p14:tracePt t="17744" x="6599238" y="4071938"/>
          <p14:tracePt t="17749" x="6605588" y="4071938"/>
          <p14:tracePt t="17755" x="6605588" y="4064000"/>
          <p14:tracePt t="17940" x="6611938" y="4064000"/>
          <p14:tracePt t="17952" x="6619875" y="4064000"/>
          <p14:tracePt t="17962" x="6626225" y="4064000"/>
          <p14:tracePt t="17964" x="6632575" y="4064000"/>
          <p14:tracePt t="17974" x="6638925" y="4064000"/>
          <p14:tracePt t="17981" x="6646863" y="4064000"/>
          <p14:tracePt t="17988" x="6653213" y="4064000"/>
          <p14:tracePt t="17991" x="6659563" y="4064000"/>
          <p14:tracePt t="17997" x="6667500" y="4064000"/>
          <p14:tracePt t="18001" x="6667500" y="4057650"/>
          <p14:tracePt t="18002" x="6673850" y="4057650"/>
          <p14:tracePt t="18008" x="6680200" y="4057650"/>
          <p14:tracePt t="18012" x="6686550" y="4057650"/>
          <p14:tracePt t="18016" x="6694488" y="4057650"/>
          <p14:tracePt t="18020" x="6700838" y="4057650"/>
          <p14:tracePt t="18024" x="6707188" y="4057650"/>
          <p14:tracePt t="18027" x="6715125" y="4057650"/>
          <p14:tracePt t="18029" x="6721475" y="4057650"/>
          <p14:tracePt t="18033" x="6727825" y="4057650"/>
          <p14:tracePt t="18036" x="6734175" y="4057650"/>
          <p14:tracePt t="18039" x="6742113" y="4057650"/>
          <p14:tracePt t="18042" x="6748463" y="4057650"/>
          <p14:tracePt t="18046" x="6754813" y="4057650"/>
          <p14:tracePt t="18048" x="6762750" y="4057650"/>
          <p14:tracePt t="18051" x="6769100" y="4057650"/>
          <p14:tracePt t="18055" x="6775450" y="4057650"/>
          <p14:tracePt t="18060" x="6781800" y="4057650"/>
          <p14:tracePt t="18064" x="6789738" y="4057650"/>
          <p14:tracePt t="18067" x="6796088" y="4057650"/>
          <p14:tracePt t="18074" x="6802438" y="4057650"/>
          <p14:tracePt t="18083" x="6808788" y="4057650"/>
          <p14:tracePt t="18089" x="6816725" y="4057650"/>
          <p14:tracePt t="18097" x="6823075" y="4057650"/>
          <p14:tracePt t="18099" x="6829425" y="4057650"/>
          <p14:tracePt t="18105" x="6837363" y="4057650"/>
          <p14:tracePt t="18113" x="6843713" y="4057650"/>
          <p14:tracePt t="18122" x="6850063" y="4057650"/>
          <p14:tracePt t="18124" x="6856413" y="4057650"/>
          <p14:tracePt t="18134" x="6864350" y="4057650"/>
          <p14:tracePt t="18144" x="6870700" y="4057650"/>
          <p14:tracePt t="18150" x="6877050" y="4057650"/>
          <p14:tracePt t="18152" x="6884988" y="4057650"/>
          <p14:tracePt t="18158" x="6891338" y="4057650"/>
          <p14:tracePt t="18162" x="6897688" y="4057650"/>
          <p14:tracePt t="18166" x="6904038" y="4057650"/>
          <p14:tracePt t="18168" x="6911975" y="4057650"/>
          <p14:tracePt t="18172" x="6918325" y="4057650"/>
          <p14:tracePt t="18176" x="6924675" y="4057650"/>
          <p14:tracePt t="18179" x="6932613" y="4057650"/>
          <p14:tracePt t="18180" x="6938963" y="4057650"/>
          <p14:tracePt t="18185" x="6945313" y="4057650"/>
          <p14:tracePt t="18188" x="6951663" y="4057650"/>
          <p14:tracePt t="18191" x="6959600" y="4057650"/>
          <p14:tracePt t="18193" x="6965950" y="4057650"/>
          <p14:tracePt t="18195" x="6972300" y="4057650"/>
          <p14:tracePt t="18197" x="6980238" y="4057650"/>
          <p14:tracePt t="18199" x="6986588" y="4057650"/>
          <p14:tracePt t="18200" x="6992938" y="4057650"/>
          <p14:tracePt t="18203" x="6999288" y="4057650"/>
          <p14:tracePt t="18206" x="7007225" y="4057650"/>
          <p14:tracePt t="18207" x="7013575" y="4057650"/>
          <p14:tracePt t="18208" x="7019925" y="4057650"/>
          <p14:tracePt t="18210" x="7026275" y="4057650"/>
          <p14:tracePt t="18213" x="7034213" y="4057650"/>
          <p14:tracePt t="18214" x="7040563" y="4057650"/>
          <p14:tracePt t="18216" x="7046913" y="4057650"/>
          <p14:tracePt t="18217" x="7054850" y="4057650"/>
          <p14:tracePt t="18219" x="7061200" y="4057650"/>
          <p14:tracePt t="18221" x="7067550" y="4057650"/>
          <p14:tracePt t="18223" x="7073900" y="4057650"/>
          <p14:tracePt t="18225" x="7081838" y="4057650"/>
          <p14:tracePt t="18227" x="7088188" y="4057650"/>
          <p14:tracePt t="18228" x="7094538" y="4057650"/>
          <p14:tracePt t="18231" x="7102475" y="4057650"/>
          <p14:tracePt t="18233" x="7108825" y="4057650"/>
          <p14:tracePt t="18234" x="7115175" y="4064000"/>
          <p14:tracePt t="18237" x="7121525" y="4064000"/>
          <p14:tracePt t="18239" x="7129463" y="4064000"/>
          <p14:tracePt t="18242" x="7135813" y="4064000"/>
          <p14:tracePt t="18243" x="7142163" y="4064000"/>
          <p14:tracePt t="18245" x="7150100" y="4064000"/>
          <p14:tracePt t="18248" x="7156450" y="4064000"/>
          <p14:tracePt t="18251" x="7162800" y="4064000"/>
          <p14:tracePt t="18252" x="7169150" y="4064000"/>
          <p14:tracePt t="18255" x="7177088" y="4064000"/>
          <p14:tracePt t="18258" x="7183438" y="4064000"/>
          <p14:tracePt t="18262" x="7197725" y="4064000"/>
          <p14:tracePt t="18264" x="7204075" y="4064000"/>
          <p14:tracePt t="18268" x="7210425" y="4064000"/>
          <p14:tracePt t="18271" x="7216775" y="4064000"/>
          <p14:tracePt t="18275" x="7231063" y="4064000"/>
          <p14:tracePt t="18279" x="7237413" y="4064000"/>
          <p14:tracePt t="18282" x="7243763" y="4064000"/>
          <p14:tracePt t="18285" x="7251700" y="4064000"/>
          <p14:tracePt t="18286" x="7258050" y="4064000"/>
          <p14:tracePt t="18290" x="7264400" y="4064000"/>
          <p14:tracePt t="18293" x="7272338" y="4064000"/>
          <p14:tracePt t="18297" x="7278688" y="4064000"/>
          <p14:tracePt t="18299" x="7285038" y="4064000"/>
          <p14:tracePt t="18306" x="7291388" y="4064000"/>
          <p14:tracePt t="18315" x="7299325" y="4064000"/>
          <p14:tracePt t="18817" x="7305675" y="4064000"/>
          <p14:tracePt t="19614" x="7312025" y="4064000"/>
          <p14:tracePt t="19616" x="7312025" y="4071938"/>
          <p14:tracePt t="20438" x="7312025" y="4078288"/>
          <p14:tracePt t="20444" x="7312025" y="4084638"/>
          <p14:tracePt t="20452" x="7312025" y="4090988"/>
          <p14:tracePt t="20458" x="7312025" y="4098925"/>
          <p14:tracePt t="20466" x="7312025" y="4105275"/>
          <p14:tracePt t="20471" x="7312025" y="4111625"/>
          <p14:tracePt t="20475" x="7312025" y="4119563"/>
          <p14:tracePt t="20480" x="7312025" y="4125913"/>
          <p14:tracePt t="20485" x="7312025" y="4132263"/>
          <p14:tracePt t="20490" x="7312025" y="4138613"/>
          <p14:tracePt t="20491" x="7319963" y="4138613"/>
          <p14:tracePt t="20494" x="7319963" y="4146550"/>
          <p14:tracePt t="20496" x="7319963" y="4152900"/>
          <p14:tracePt t="20498" x="7319963" y="4159250"/>
          <p14:tracePt t="20501" x="7319963" y="4167188"/>
          <p14:tracePt t="20505" x="7319963" y="4179888"/>
          <p14:tracePt t="20508" x="7319963" y="4186238"/>
          <p14:tracePt t="20510" x="7319963" y="4194175"/>
          <p14:tracePt t="20512" x="7312025" y="4194175"/>
          <p14:tracePt t="20512" x="7312025" y="4200525"/>
          <p14:tracePt t="20513" x="7305675" y="4206875"/>
          <p14:tracePt t="20516" x="7299325" y="4214813"/>
          <p14:tracePt t="20518" x="7299325" y="4221163"/>
          <p14:tracePt t="20520" x="7291388" y="4227513"/>
          <p14:tracePt t="20521" x="7291388" y="4233863"/>
          <p14:tracePt t="20522" x="7285038" y="4233863"/>
          <p14:tracePt t="20523" x="7285038" y="4248150"/>
          <p14:tracePt t="20524" x="7278688" y="4248150"/>
          <p14:tracePt t="20526" x="7278688" y="4254500"/>
          <p14:tracePt t="20527" x="7272338" y="4254500"/>
          <p14:tracePt t="20528" x="7272338" y="4260850"/>
          <p14:tracePt t="20531" x="7264400" y="4275138"/>
          <p14:tracePt t="20533" x="7258050" y="4302125"/>
          <p14:tracePt t="20534" x="7258050" y="4308475"/>
          <p14:tracePt t="20535" x="7258050" y="4316413"/>
          <p14:tracePt t="20536" x="7243763" y="4316413"/>
          <p14:tracePt t="20537" x="7243763" y="4329113"/>
          <p14:tracePt t="20540" x="7231063" y="4337050"/>
          <p14:tracePt t="20760" x="7231063" y="4343400"/>
          <p14:tracePt t="20763" x="7251700" y="4349750"/>
          <p14:tracePt t="20766" x="7258050" y="4349750"/>
          <p14:tracePt t="20769" x="7264400" y="4349750"/>
          <p14:tracePt t="20771" x="7272338" y="4349750"/>
          <p14:tracePt t="20772" x="7278688" y="4349750"/>
          <p14:tracePt t="20775" x="7285038" y="4349750"/>
          <p14:tracePt t="20776" x="7291388" y="4349750"/>
          <p14:tracePt t="20777" x="7299325" y="4349750"/>
          <p14:tracePt t="20780" x="7305675" y="4349750"/>
          <p14:tracePt t="20781" x="7305675" y="4343400"/>
          <p14:tracePt t="20782" x="7319963" y="4343400"/>
          <p14:tracePt t="20785" x="7326313" y="4337050"/>
          <p14:tracePt t="20786" x="7332663" y="4337050"/>
          <p14:tracePt t="20789" x="7339013" y="4329113"/>
          <p14:tracePt t="20793" x="7339013" y="4322763"/>
          <p14:tracePt t="20796" x="7339013" y="4316413"/>
          <p14:tracePt t="20946" x="7339013" y="4308475"/>
          <p14:tracePt t="21635" x="7332663" y="4308475"/>
          <p14:tracePt t="21639" x="7326313" y="4308475"/>
          <p14:tracePt t="21645" x="7319963" y="4308475"/>
          <p14:tracePt t="21650" x="7312025" y="4308475"/>
          <p14:tracePt t="21654" x="7305675" y="4316413"/>
          <p14:tracePt t="21657" x="7299325" y="4316413"/>
          <p14:tracePt t="21658" x="7299325" y="4322763"/>
          <p14:tracePt t="21661" x="7291388" y="4322763"/>
          <p14:tracePt t="21664" x="7291388" y="4329113"/>
          <p14:tracePt t="21666" x="7285038" y="4329113"/>
          <p14:tracePt t="21669" x="7278688" y="4329113"/>
          <p14:tracePt t="21671" x="7272338" y="4337050"/>
          <p14:tracePt t="21675" x="7272338" y="4343400"/>
          <p14:tracePt t="21676" x="7264400" y="4343400"/>
          <p14:tracePt t="21678" x="7264400" y="4349750"/>
          <p14:tracePt t="21679" x="7258050" y="4349750"/>
          <p14:tracePt t="21680" x="7258050" y="4356100"/>
          <p14:tracePt t="21682" x="7251700" y="4356100"/>
          <p14:tracePt t="21683" x="7243763" y="4356100"/>
          <p14:tracePt t="21685" x="7237413" y="4364038"/>
          <p14:tracePt t="21686" x="7231063" y="4370388"/>
          <p14:tracePt t="21687" x="7224713" y="4370388"/>
          <p14:tracePt t="21688" x="7224713" y="4376738"/>
          <p14:tracePt t="21689" x="7216775" y="4376738"/>
          <p14:tracePt t="21690" x="7210425" y="4391025"/>
          <p14:tracePt t="21692" x="7204075" y="4391025"/>
          <p14:tracePt t="21693" x="7197725" y="4397375"/>
          <p14:tracePt t="21694" x="7189788" y="4403725"/>
          <p14:tracePt t="21695" x="7183438" y="4411663"/>
          <p14:tracePt t="21696" x="7177088" y="4411663"/>
          <p14:tracePt t="21697" x="7177088" y="4418013"/>
          <p14:tracePt t="21698" x="7169150" y="4424363"/>
          <p14:tracePt t="21699" x="7156450" y="4424363"/>
          <p14:tracePt t="21700" x="7150100" y="4438650"/>
          <p14:tracePt t="21701" x="7142163" y="4438650"/>
          <p14:tracePt t="21702" x="7135813" y="4445000"/>
          <p14:tracePt t="21703" x="7129463" y="4451350"/>
          <p14:tracePt t="21704" x="7115175" y="4459288"/>
          <p14:tracePt t="21705" x="7115175" y="4465638"/>
          <p14:tracePt t="21706" x="7102475" y="4465638"/>
          <p14:tracePt t="21707" x="7088188" y="4478338"/>
          <p14:tracePt t="21709" x="7073900" y="4486275"/>
          <p14:tracePt t="21710" x="7061200" y="4492625"/>
          <p14:tracePt t="21711" x="7054850" y="4498975"/>
          <p14:tracePt t="21713" x="7034213" y="4513263"/>
          <p14:tracePt t="21714" x="7019925" y="4519613"/>
          <p14:tracePt t="21716" x="6992938" y="4533900"/>
          <p14:tracePt t="21717" x="6986588" y="4540250"/>
          <p14:tracePt t="21718" x="6972300" y="4546600"/>
          <p14:tracePt t="21719" x="6959600" y="4554538"/>
          <p14:tracePt t="21720" x="6945313" y="4560888"/>
          <p14:tracePt t="21721" x="6932613" y="4573588"/>
          <p14:tracePt t="21722" x="6918325" y="4581525"/>
          <p14:tracePt t="21723" x="6904038" y="4581525"/>
          <p14:tracePt t="21724" x="6884988" y="4594225"/>
          <p14:tracePt t="21725" x="6870700" y="4602163"/>
          <p14:tracePt t="21726" x="6856413" y="4608513"/>
          <p14:tracePt t="21727" x="6843713" y="4614863"/>
          <p14:tracePt t="21728" x="6823075" y="4621213"/>
          <p14:tracePt t="21729" x="6808788" y="4629150"/>
          <p14:tracePt t="21730" x="6789738" y="4635500"/>
          <p14:tracePt t="21731" x="6775450" y="4641850"/>
          <p14:tracePt t="21732" x="6754813" y="4649788"/>
          <p14:tracePt t="21733" x="6742113" y="4656138"/>
          <p14:tracePt t="21734" x="6715125" y="4662488"/>
          <p14:tracePt t="21735" x="6700838" y="4668838"/>
          <p14:tracePt t="21737" x="6667500" y="4683125"/>
          <p14:tracePt t="21738" x="6646863" y="4689475"/>
          <p14:tracePt t="21739" x="6632575" y="4703763"/>
          <p14:tracePt t="21740" x="6605588" y="4703763"/>
          <p14:tracePt t="21741" x="6578600" y="4710113"/>
          <p14:tracePt t="21742" x="6557963" y="4716463"/>
          <p14:tracePt t="21743" x="6537325" y="4724400"/>
          <p14:tracePt t="21744" x="6516688" y="4730750"/>
          <p14:tracePt t="21745" x="6497638" y="4730750"/>
          <p14:tracePt t="21746" x="6477000" y="4737100"/>
          <p14:tracePt t="21747" x="6442075" y="4751388"/>
          <p14:tracePt t="21748" x="6421438" y="4751388"/>
          <p14:tracePt t="21749" x="6402388" y="4757738"/>
          <p14:tracePt t="21750" x="6381750" y="4764088"/>
          <p14:tracePt t="21751" x="6354763" y="4772025"/>
          <p14:tracePt t="21752" x="6334125" y="4778375"/>
          <p14:tracePt t="21753" x="6299200" y="4784725"/>
          <p14:tracePt t="21754" x="6280150" y="4791075"/>
          <p14:tracePt t="21755" x="6251575" y="4791075"/>
          <p14:tracePt t="21756" x="6224588" y="4799013"/>
          <p14:tracePt t="21757" x="6203950" y="4805363"/>
          <p14:tracePt t="21758" x="6176963" y="4811713"/>
          <p14:tracePt t="21759" x="6157913" y="4819650"/>
          <p14:tracePt t="21760" x="6129338" y="4819650"/>
          <p14:tracePt t="21761" x="6110288" y="4826000"/>
          <p14:tracePt t="21762" x="6081713" y="4826000"/>
          <p14:tracePt t="21763" x="6062663" y="4832350"/>
          <p14:tracePt t="21764" x="6034088" y="4832350"/>
          <p14:tracePt t="21765" x="6000750" y="4838700"/>
          <p14:tracePt t="21766" x="5988050" y="4846638"/>
          <p14:tracePt t="21767" x="5946775" y="4846638"/>
          <p14:tracePt t="21769" x="5905500" y="4852988"/>
          <p14:tracePt t="21770" x="5878513" y="4867275"/>
          <p14:tracePt t="21771" x="5851525" y="4867275"/>
          <p14:tracePt t="21773" x="5797550" y="4873625"/>
          <p14:tracePt t="21775" x="5749925" y="4879975"/>
          <p14:tracePt t="21776" x="5722938" y="4886325"/>
          <p14:tracePt t="21777" x="5702300" y="4886325"/>
          <p14:tracePt t="21779" x="5661025" y="4894263"/>
          <p14:tracePt t="21780" x="5640388" y="4894263"/>
          <p14:tracePt t="21781" x="5619750" y="4900613"/>
          <p14:tracePt t="21782" x="5592763" y="4900613"/>
          <p14:tracePt t="21783" x="5572125" y="4906963"/>
          <p14:tracePt t="21784" x="5553075" y="4906963"/>
          <p14:tracePt t="21785" x="5532438" y="4906963"/>
          <p14:tracePt t="21786" x="5511800" y="4906963"/>
          <p14:tracePt t="21787" x="5491163" y="4914900"/>
          <p14:tracePt t="21788" x="5464175" y="4921250"/>
          <p14:tracePt t="21789" x="5443538" y="4921250"/>
          <p14:tracePt t="21790" x="5422900" y="4921250"/>
          <p14:tracePt t="21791" x="5410200" y="4927600"/>
          <p14:tracePt t="21792" x="5383213" y="4927600"/>
          <p14:tracePt t="21793" x="5368925" y="4927600"/>
          <p14:tracePt t="21794" x="5341938" y="4933950"/>
          <p14:tracePt t="21795" x="5321300" y="4941888"/>
          <p14:tracePt t="21796" x="5307013" y="4948238"/>
          <p14:tracePt t="21797" x="5280025" y="4954588"/>
          <p14:tracePt t="21798" x="5259388" y="4954588"/>
          <p14:tracePt t="21799" x="5240338" y="4954588"/>
          <p14:tracePt t="21800" x="5226050" y="4954588"/>
          <p14:tracePt t="21801" x="5205413" y="4968875"/>
          <p14:tracePt t="21803" x="5165725" y="4975225"/>
          <p14:tracePt t="21804" x="5145088" y="4975225"/>
          <p14:tracePt t="21805" x="5130800" y="4975225"/>
          <p14:tracePt t="21806" x="5110163" y="4981575"/>
          <p14:tracePt t="21807" x="5089525" y="4989513"/>
          <p14:tracePt t="21808" x="5070475" y="4995863"/>
          <p14:tracePt t="21809" x="5049838" y="5002213"/>
          <p14:tracePt t="21810" x="5035550" y="5002213"/>
          <p14:tracePt t="21811" x="5014913" y="5008563"/>
          <p14:tracePt t="21812" x="4994275" y="5016500"/>
          <p14:tracePt t="21813" x="4975225" y="5022850"/>
          <p14:tracePt t="21814" x="4960938" y="5022850"/>
          <p14:tracePt t="21815" x="4940300" y="5029200"/>
          <p14:tracePt t="21816" x="4919663" y="5037138"/>
          <p14:tracePt t="21817" x="4906963" y="5043488"/>
          <p14:tracePt t="21818" x="4886325" y="5043488"/>
          <p14:tracePt t="21819" x="4872038" y="5049838"/>
          <p14:tracePt t="21820" x="4852988" y="5056188"/>
          <p14:tracePt t="21821" x="4832350" y="5064125"/>
          <p14:tracePt t="21822" x="4818063" y="5064125"/>
          <p14:tracePt t="21823" x="4797425" y="5064125"/>
          <p14:tracePt t="21824" x="4776788" y="5076825"/>
          <p14:tracePt t="21825" x="4764088" y="5076825"/>
          <p14:tracePt t="21826" x="4743450" y="5084763"/>
          <p14:tracePt t="21827" x="4730750" y="5084763"/>
          <p14:tracePt t="21828" x="4716463" y="5091113"/>
          <p14:tracePt t="21829" x="4695825" y="5097463"/>
          <p14:tracePt t="21830" x="4683125" y="5097463"/>
          <p14:tracePt t="21831" x="4662488" y="5111750"/>
          <p14:tracePt t="21832" x="4654550" y="5111750"/>
          <p14:tracePt t="21833" x="4635500" y="5118100"/>
          <p14:tracePt t="21834" x="4614863" y="5118100"/>
          <p14:tracePt t="21835" x="4600575" y="5124450"/>
          <p14:tracePt t="21836" x="4594225" y="5124450"/>
          <p14:tracePt t="21837" x="4573588" y="5132388"/>
          <p14:tracePt t="21838" x="4560888" y="5138738"/>
          <p14:tracePt t="21839" x="4546600" y="5145088"/>
          <p14:tracePt t="21841" x="4519613" y="5151438"/>
          <p14:tracePt t="21842" x="4505325" y="5159375"/>
          <p14:tracePt t="21843" x="4492625" y="5165725"/>
          <p14:tracePt t="21844" x="4484688" y="5165725"/>
          <p14:tracePt t="21845" x="4471988" y="5165725"/>
          <p14:tracePt t="21846" x="4457700" y="5172075"/>
          <p14:tracePt t="21847" x="4445000" y="5172075"/>
          <p14:tracePt t="21848" x="4430713" y="5178425"/>
          <p14:tracePt t="21849" x="4424363" y="5178425"/>
          <p14:tracePt t="21850" x="4410075" y="5186363"/>
          <p14:tracePt t="21851" x="4397375" y="5186363"/>
          <p14:tracePt t="21852" x="4389438" y="5192713"/>
          <p14:tracePt t="21853" x="4383088" y="5192713"/>
          <p14:tracePt t="21854" x="4370388" y="5192713"/>
          <p14:tracePt t="21855" x="4356100" y="5199063"/>
          <p14:tracePt t="21856" x="4349750" y="5199063"/>
          <p14:tracePt t="21857" x="4343400" y="5207000"/>
          <p14:tracePt t="21858" x="4322763" y="5207000"/>
          <p14:tracePt t="21860" x="4314825" y="5207000"/>
          <p14:tracePt t="21861" x="4302125" y="5213350"/>
          <p14:tracePt t="21862" x="4287838" y="5213350"/>
          <p14:tracePt t="21864" x="4275138" y="5219700"/>
          <p14:tracePt t="21865" x="4267200" y="5219700"/>
          <p14:tracePt t="21866" x="4260850" y="5219700"/>
          <p14:tracePt t="21867" x="4248150" y="5219700"/>
          <p14:tracePt t="21868" x="4240213" y="5219700"/>
          <p14:tracePt t="21869" x="4233863" y="5219700"/>
          <p14:tracePt t="21870" x="4227513" y="5226050"/>
          <p14:tracePt t="21871" x="4219575" y="5226050"/>
          <p14:tracePt t="21872" x="4213225" y="5226050"/>
          <p14:tracePt t="21873" x="4200525" y="5226050"/>
          <p14:tracePt t="21874" x="4192588" y="5233988"/>
          <p14:tracePt t="21875" x="4186238" y="5233988"/>
          <p14:tracePt t="21876" x="4179888" y="5233988"/>
          <p14:tracePt t="21877" x="4171950" y="5233988"/>
          <p14:tracePt t="21878" x="4165600" y="5233988"/>
          <p14:tracePt t="21879" x="4159250" y="5233988"/>
          <p14:tracePt t="21880" x="4152900" y="5233988"/>
          <p14:tracePt t="21881" x="4144963" y="5233988"/>
          <p14:tracePt t="21882" x="4138613" y="5233988"/>
          <p14:tracePt t="21884" x="4125913" y="5233988"/>
          <p14:tracePt t="21885" x="4117975" y="5233988"/>
          <p14:tracePt t="21886" x="4105275" y="5233988"/>
          <p14:tracePt t="21888" x="4097338" y="5233988"/>
          <p14:tracePt t="21889" x="4090988" y="5233988"/>
          <p14:tracePt t="21891" x="4084638" y="5233988"/>
          <p14:tracePt t="21893" x="4070350" y="5233988"/>
          <p14:tracePt t="21894" x="4064000" y="5233988"/>
          <p14:tracePt t="21895" x="4057650" y="5233988"/>
          <p14:tracePt t="21897" x="4049713" y="5233988"/>
          <p14:tracePt t="21898" x="4043363" y="5233988"/>
          <p14:tracePt t="21899" x="4037013" y="5233988"/>
          <p14:tracePt t="21901" x="4022725" y="5233988"/>
          <p14:tracePt t="21902" x="4016375" y="5233988"/>
          <p14:tracePt t="21904" x="4002088" y="5233988"/>
          <p14:tracePt t="21907" x="3995738" y="5233988"/>
          <p14:tracePt t="21908" x="3989388" y="5233988"/>
          <p14:tracePt t="21909" x="3983038" y="5233988"/>
          <p14:tracePt t="21910" x="3975100" y="5233988"/>
          <p14:tracePt t="21911" x="3968750" y="5233988"/>
          <p14:tracePt t="21912" x="3962400" y="5233988"/>
          <p14:tracePt t="21914" x="3956050" y="5233988"/>
          <p14:tracePt t="21915" x="3941763" y="5233988"/>
          <p14:tracePt t="21916" x="3935413" y="5226050"/>
          <p14:tracePt t="21917" x="3927475" y="5226050"/>
          <p14:tracePt t="21918" x="3921125" y="5226050"/>
          <p14:tracePt t="21921" x="3908425" y="5226050"/>
          <p14:tracePt t="21922" x="3900488" y="5226050"/>
          <p14:tracePt t="21923" x="3894138" y="5219700"/>
          <p14:tracePt t="21924" x="3887788" y="5219700"/>
          <p14:tracePt t="21925" x="3879850" y="5219700"/>
          <p14:tracePt t="21926" x="3873500" y="5219700"/>
          <p14:tracePt t="21928" x="3860800" y="5219700"/>
          <p14:tracePt t="21929" x="3860800" y="5213350"/>
          <p14:tracePt t="21930" x="3846513" y="5213350"/>
          <p14:tracePt t="21931" x="3840163" y="5213350"/>
          <p14:tracePt t="21933" x="3832225" y="5213350"/>
          <p14:tracePt t="21934" x="3825875" y="5213350"/>
          <p14:tracePt t="21935" x="3819525" y="5213350"/>
          <p14:tracePt t="21937" x="3805238" y="5213350"/>
          <p14:tracePt t="21938" x="3805238" y="5207000"/>
          <p14:tracePt t="21939" x="3798888" y="5207000"/>
          <p14:tracePt t="21940" x="3798888" y="5199063"/>
          <p14:tracePt t="21941" x="3792538" y="5199063"/>
          <p14:tracePt t="21942" x="3784600" y="5199063"/>
          <p14:tracePt t="21943" x="3778250" y="5199063"/>
          <p14:tracePt t="21946" x="3771900" y="5199063"/>
          <p14:tracePt t="21948" x="3765550" y="5199063"/>
          <p14:tracePt t="21949" x="3765550" y="5192713"/>
          <p14:tracePt t="21951" x="3751263" y="5192713"/>
          <p14:tracePt t="21953" x="3744913" y="5192713"/>
          <p14:tracePt t="21955" x="3744913" y="5186363"/>
          <p14:tracePt t="21957" x="3738563" y="5186363"/>
          <p14:tracePt t="21958" x="3730625" y="5186363"/>
          <p14:tracePt t="21960" x="3724275" y="5186363"/>
          <p14:tracePt t="21961" x="3724275" y="5178425"/>
          <p14:tracePt t="21964" x="3717925" y="5178425"/>
          <p14:tracePt t="21967" x="3709988" y="5178425"/>
          <p14:tracePt t="21968" x="3703638" y="5172075"/>
          <p14:tracePt t="21971" x="3703638" y="5165725"/>
          <p14:tracePt t="21972" x="3697288" y="5165725"/>
          <p14:tracePt t="21975" x="3690938" y="5159375"/>
          <p14:tracePt t="21978" x="3683000" y="5159375"/>
          <p14:tracePt t="21979" x="3676650" y="5159375"/>
          <p14:tracePt t="21980" x="3676650" y="5151438"/>
          <p14:tracePt t="21982" x="3670300" y="5151438"/>
          <p14:tracePt t="21985" x="3662363" y="5145088"/>
          <p14:tracePt t="21986" x="3662363" y="5138738"/>
          <p14:tracePt t="21997" x="3629025" y="5124450"/>
          <p14:tracePt t="22000" x="3614738" y="5118100"/>
          <p14:tracePt t="22001" x="3608388" y="5111750"/>
          <p14:tracePt t="22004" x="3595688" y="5111750"/>
          <p14:tracePt t="22006" x="3595688" y="5103813"/>
          <p14:tracePt t="22007" x="3587750" y="5103813"/>
          <p14:tracePt t="22009" x="3581400" y="5103813"/>
          <p14:tracePt t="22011" x="3575050" y="5097463"/>
          <p14:tracePt t="22012" x="3567113" y="5097463"/>
          <p14:tracePt t="22014" x="3560763" y="5091113"/>
          <p14:tracePt t="22016" x="3554413" y="5091113"/>
          <p14:tracePt t="22017" x="3548063" y="5091113"/>
          <p14:tracePt t="22018" x="3548063" y="5084763"/>
          <p14:tracePt t="22019" x="3540125" y="5084763"/>
          <p14:tracePt t="22020" x="3533775" y="5084763"/>
          <p14:tracePt t="22021" x="3527425" y="5084763"/>
          <p14:tracePt t="22023" x="3521075" y="5076825"/>
          <p14:tracePt t="22024" x="3513138" y="5076825"/>
          <p14:tracePt t="22026" x="3506788" y="5076825"/>
          <p14:tracePt t="22027" x="3500438" y="5070475"/>
          <p14:tracePt t="22028" x="3492500" y="5070475"/>
          <p14:tracePt t="22029" x="3492500" y="5064125"/>
          <p14:tracePt t="22030" x="3486150" y="5064125"/>
          <p14:tracePt t="22032" x="3473450" y="5064125"/>
          <p14:tracePt t="22034" x="3465513" y="5064125"/>
          <p14:tracePt t="22035" x="3459163" y="5056188"/>
          <p14:tracePt t="22036" x="3452813" y="5056188"/>
          <p14:tracePt t="22037" x="3438525" y="5056188"/>
          <p14:tracePt t="22039" x="3432175" y="5056188"/>
          <p14:tracePt t="22040" x="3432175" y="5049838"/>
          <p14:tracePt t="22041" x="3425825" y="5049838"/>
          <p14:tracePt t="22042" x="3417888" y="5049838"/>
          <p14:tracePt t="22043" x="3411538" y="5049838"/>
          <p14:tracePt t="22044" x="3397250" y="5049838"/>
          <p14:tracePt t="22046" x="3390900" y="5043488"/>
          <p14:tracePt t="22047" x="3384550" y="5043488"/>
          <p14:tracePt t="22048" x="3378200" y="5043488"/>
          <p14:tracePt t="22049" x="3370263" y="5043488"/>
          <p14:tracePt t="22050" x="3357563" y="5043488"/>
          <p14:tracePt t="22051" x="3357563" y="5037138"/>
          <p14:tracePt t="22053" x="3336925" y="5037138"/>
          <p14:tracePt t="22054" x="3330575" y="5037138"/>
          <p14:tracePt t="22055" x="3322638" y="5037138"/>
          <p14:tracePt t="22056" x="3316288" y="5029200"/>
          <p14:tracePt t="22057" x="3309938" y="5029200"/>
          <p14:tracePt t="22058" x="3303588" y="5029200"/>
          <p14:tracePt t="22060" x="3295650" y="5029200"/>
          <p14:tracePt t="22060" x="3289300" y="5029200"/>
          <p14:tracePt t="22061" x="3275013" y="5022850"/>
          <p14:tracePt t="22062" x="3268663" y="5022850"/>
          <p14:tracePt t="22063" x="3262313" y="5022850"/>
          <p14:tracePt t="22064" x="3255963" y="5022850"/>
          <p14:tracePt t="22065" x="3248025" y="5022850"/>
          <p14:tracePt t="22066" x="3241675" y="5016500"/>
          <p14:tracePt t="22067" x="3227388" y="5016500"/>
          <p14:tracePt t="22068" x="3221038" y="5016500"/>
          <p14:tracePt t="22070" x="3208338" y="5016500"/>
          <p14:tracePt t="22071" x="3200400" y="5016500"/>
          <p14:tracePt t="22072" x="3194050" y="5016500"/>
          <p14:tracePt t="22073" x="3179763" y="5008563"/>
          <p14:tracePt t="22075" x="3173413" y="5008563"/>
          <p14:tracePt t="22076" x="3160713" y="5008563"/>
          <p14:tracePt t="22077" x="3152775" y="5008563"/>
          <p14:tracePt t="22078" x="3152775" y="5002213"/>
          <p14:tracePt t="22079" x="3140075" y="5002213"/>
          <p14:tracePt t="22080" x="3133725" y="5002213"/>
          <p14:tracePt t="22081" x="3125788" y="5002213"/>
          <p14:tracePt t="22082" x="3113088" y="5002213"/>
          <p14:tracePt t="22084" x="3105150" y="5002213"/>
          <p14:tracePt t="22085" x="3092450" y="4995863"/>
          <p14:tracePt t="22086" x="3086100" y="4995863"/>
          <p14:tracePt t="22087" x="3078163" y="4995863"/>
          <p14:tracePt t="22088" x="3071813" y="4989513"/>
          <p14:tracePt t="22089" x="3065463" y="4989513"/>
          <p14:tracePt t="22090" x="3057525" y="4989513"/>
          <p14:tracePt t="22091" x="3044825" y="4989513"/>
          <p14:tracePt t="22092" x="3038475" y="4989513"/>
          <p14:tracePt t="22093" x="3030538" y="4989513"/>
          <p14:tracePt t="22094" x="3017838" y="4989513"/>
          <p14:tracePt t="22095" x="3009900" y="4989513"/>
          <p14:tracePt t="22096" x="3003550" y="4981575"/>
          <p14:tracePt t="22097" x="2997200" y="4981575"/>
          <p14:tracePt t="22098" x="2990850" y="4975225"/>
          <p14:tracePt t="22099" x="2982913" y="4975225"/>
          <p14:tracePt t="22100" x="2970213" y="4975225"/>
          <p14:tracePt t="22101" x="2962275" y="4975225"/>
          <p14:tracePt t="22102" x="2955925" y="4975225"/>
          <p14:tracePt t="22103" x="2943225" y="4975225"/>
          <p14:tracePt t="22104" x="2935288" y="4975225"/>
          <p14:tracePt t="22105" x="2928938" y="4975225"/>
          <p14:tracePt t="22106" x="2922588" y="4975225"/>
          <p14:tracePt t="22107" x="2908300" y="4968875"/>
          <p14:tracePt t="22108" x="2901950" y="4968875"/>
          <p14:tracePt t="22109" x="2887663" y="4968875"/>
          <p14:tracePt t="22110" x="2881313" y="4960938"/>
          <p14:tracePt t="22111" x="2868613" y="4960938"/>
          <p14:tracePt t="22113" x="2854325" y="4960938"/>
          <p14:tracePt t="22114" x="2840038" y="4960938"/>
          <p14:tracePt t="22115" x="2833688" y="4960938"/>
          <p14:tracePt t="22116" x="2827338" y="4960938"/>
          <p14:tracePt t="22117" x="2820988" y="4954588"/>
          <p14:tracePt t="22118" x="2806700" y="4954588"/>
          <p14:tracePt t="22119" x="2792413" y="4954588"/>
          <p14:tracePt t="22120" x="2786063" y="4954588"/>
          <p14:tracePt t="22121" x="2773363" y="4948238"/>
          <p14:tracePt t="22122" x="2759075" y="4948238"/>
          <p14:tracePt t="22123" x="2752725" y="4948238"/>
          <p14:tracePt t="22124" x="2744788" y="4948238"/>
          <p14:tracePt t="22125" x="2732088" y="4948238"/>
          <p14:tracePt t="22126" x="2725738" y="4948238"/>
          <p14:tracePt t="22127" x="2711450" y="4948238"/>
          <p14:tracePt t="22128" x="2705100" y="4941888"/>
          <p14:tracePt t="22129" x="2690813" y="4941888"/>
          <p14:tracePt t="22130" x="2678113" y="4941888"/>
          <p14:tracePt t="22131" x="2663825" y="4941888"/>
          <p14:tracePt t="22132" x="2663825" y="4933950"/>
          <p14:tracePt t="22133" x="2651125" y="4933950"/>
          <p14:tracePt t="22134" x="2630488" y="4933950"/>
          <p14:tracePt t="22135" x="2622550" y="4933950"/>
          <p14:tracePt t="22136" x="2616200" y="4933950"/>
          <p14:tracePt t="22137" x="2603500" y="4933950"/>
          <p14:tracePt t="22138" x="2595563" y="4933950"/>
          <p14:tracePt t="22139" x="2574925" y="4933950"/>
          <p14:tracePt t="22140" x="2562225" y="4933950"/>
          <p14:tracePt t="22141" x="2555875" y="4933950"/>
          <p14:tracePt t="22142" x="2541588" y="4933950"/>
          <p14:tracePt t="22143" x="2528888" y="4933950"/>
          <p14:tracePt t="22144" x="2520950" y="4933950"/>
          <p14:tracePt t="22145" x="2508250" y="4933950"/>
          <p14:tracePt t="22146" x="2500313" y="4933950"/>
          <p14:tracePt t="22147" x="2487613" y="4933950"/>
          <p14:tracePt t="22148" x="2473325" y="4933950"/>
          <p14:tracePt t="22150" x="2452688" y="4927600"/>
          <p14:tracePt t="22151" x="2446338" y="4927600"/>
          <p14:tracePt t="22152" x="2425700" y="4927600"/>
          <p14:tracePt t="22153" x="2413000" y="4927600"/>
          <p14:tracePt t="22154" x="2405063" y="4927600"/>
          <p14:tracePt t="22155" x="2392363" y="4927600"/>
          <p14:tracePt t="22157" x="2386013" y="4927600"/>
          <p14:tracePt t="22157" x="2371725" y="4927600"/>
          <p14:tracePt t="22158" x="2357438" y="4927600"/>
          <p14:tracePt t="22159" x="2344738" y="4927600"/>
          <p14:tracePt t="22160" x="2338388" y="4927600"/>
          <p14:tracePt t="22161" x="2324100" y="4927600"/>
          <p14:tracePt t="22162" x="2317750" y="4927600"/>
          <p14:tracePt t="22164" x="2290763" y="4927600"/>
          <p14:tracePt t="22165" x="2282825" y="4927600"/>
          <p14:tracePt t="22166" x="2270125" y="4927600"/>
          <p14:tracePt t="22167" x="2255838" y="4927600"/>
          <p14:tracePt t="22168" x="2249488" y="4927600"/>
          <p14:tracePt t="22169" x="2243138" y="4927600"/>
          <p14:tracePt t="22171" x="2222500" y="4927600"/>
          <p14:tracePt t="22172" x="2208213" y="4933950"/>
          <p14:tracePt t="22173" x="2201863" y="4933950"/>
          <p14:tracePt t="22174" x="2187575" y="4933950"/>
          <p14:tracePt t="22175" x="2181225" y="4933950"/>
          <p14:tracePt t="22176" x="2168525" y="4933950"/>
          <p14:tracePt t="22178" x="2154238" y="4933950"/>
          <p14:tracePt t="22179" x="2147888" y="4933950"/>
          <p14:tracePt t="22180" x="2133600" y="4941888"/>
          <p14:tracePt t="22181" x="2127250" y="4941888"/>
          <p14:tracePt t="22182" x="2120900" y="4941888"/>
          <p14:tracePt t="22183" x="2112963" y="4941888"/>
          <p14:tracePt t="22184" x="2106613" y="4941888"/>
          <p14:tracePt t="22185" x="2100263" y="4941888"/>
          <p14:tracePt t="22186" x="2093913" y="4941888"/>
          <p14:tracePt t="22187" x="2079625" y="4941888"/>
          <p14:tracePt t="22189" x="2065338" y="4941888"/>
          <p14:tracePt t="22190" x="2058988" y="4941888"/>
          <p14:tracePt t="22192" x="2052638" y="4941888"/>
          <p14:tracePt t="22193" x="2046288" y="4948238"/>
          <p14:tracePt t="22194" x="2038350" y="4948238"/>
          <p14:tracePt t="22195" x="2032000" y="4948238"/>
          <p14:tracePt t="22196" x="2025650" y="4948238"/>
          <p14:tracePt t="22197" x="2017713" y="4954588"/>
          <p14:tracePt t="22199" x="2011363" y="4954588"/>
          <p14:tracePt t="22200" x="2005013" y="4954588"/>
          <p14:tracePt t="22202" x="1998663" y="4954588"/>
          <p14:tracePt t="22204" x="1990725" y="4954588"/>
          <p14:tracePt t="22205" x="1984375" y="4954588"/>
          <p14:tracePt t="22206" x="1984375" y="4960938"/>
          <p14:tracePt t="22207" x="1978025" y="4960938"/>
          <p14:tracePt t="22211" x="1970088" y="4960938"/>
          <p14:tracePt t="22213" x="1970088" y="4968875"/>
          <p14:tracePt t="22214" x="1963738" y="4968875"/>
          <p14:tracePt t="22220" x="1951038" y="4975225"/>
          <p14:tracePt t="22221" x="1951038" y="4981575"/>
          <p14:tracePt t="22226" x="1951038" y="4989513"/>
          <p14:tracePt t="22227" x="1943100" y="4989513"/>
          <p14:tracePt t="22230" x="1943100" y="4995863"/>
          <p14:tracePt t="22234" x="1943100" y="5002213"/>
          <p14:tracePt t="22236" x="1943100" y="5008563"/>
          <p14:tracePt t="22240" x="1943100" y="5016500"/>
          <p14:tracePt t="22242" x="1943100" y="5022850"/>
          <p14:tracePt t="22245" x="1943100" y="5029200"/>
          <p14:tracePt t="22246" x="1943100" y="5037138"/>
          <p14:tracePt t="22249" x="1943100" y="5043488"/>
          <p14:tracePt t="22250" x="1943100" y="5049838"/>
          <p14:tracePt t="22253" x="1943100" y="5064125"/>
          <p14:tracePt t="22255" x="1943100" y="5070475"/>
          <p14:tracePt t="22257" x="1943100" y="5076825"/>
          <p14:tracePt t="22258" x="1943100" y="5084763"/>
          <p14:tracePt t="22260" x="1943100" y="5091113"/>
          <p14:tracePt t="22262" x="1957388" y="5097463"/>
          <p14:tracePt t="22263" x="1957388" y="5103813"/>
          <p14:tracePt t="22265" x="1957388" y="5118100"/>
          <p14:tracePt t="22266" x="1963738" y="5118100"/>
          <p14:tracePt t="22267" x="1970088" y="5124450"/>
          <p14:tracePt t="22269" x="1970088" y="5132388"/>
          <p14:tracePt t="22270" x="1970088" y="5138738"/>
          <p14:tracePt t="22271" x="1978025" y="5138738"/>
          <p14:tracePt t="22272" x="1978025" y="5145088"/>
          <p14:tracePt t="22274" x="1990725" y="5151438"/>
          <p14:tracePt t="22276" x="1990725" y="5159375"/>
          <p14:tracePt t="22277" x="1990725" y="5165725"/>
          <p14:tracePt t="22278" x="1998663" y="5165725"/>
          <p14:tracePt t="22279" x="1998663" y="5172075"/>
          <p14:tracePt t="22280" x="2011363" y="5172075"/>
          <p14:tracePt t="22281" x="2011363" y="5178425"/>
          <p14:tracePt t="22282" x="2017713" y="5186363"/>
          <p14:tracePt t="22283" x="2025650" y="5186363"/>
          <p14:tracePt t="22285" x="2032000" y="5192713"/>
          <p14:tracePt t="22286" x="2038350" y="5199063"/>
          <p14:tracePt t="22287" x="2046288" y="5207000"/>
          <p14:tracePt t="22289" x="2052638" y="5207000"/>
          <p14:tracePt t="22290" x="2058988" y="5213350"/>
          <p14:tracePt t="22291" x="2065338" y="5219700"/>
          <p14:tracePt t="22293" x="2073275" y="5219700"/>
          <p14:tracePt t="22294" x="2079625" y="5226050"/>
          <p14:tracePt t="22296" x="2093913" y="5233988"/>
          <p14:tracePt t="22297" x="2100263" y="5233988"/>
          <p14:tracePt t="22299" x="2112963" y="5240338"/>
          <p14:tracePt t="22300" x="2120900" y="5246688"/>
          <p14:tracePt t="22301" x="2127250" y="5246688"/>
          <p14:tracePt t="22303" x="2139950" y="5254625"/>
          <p14:tracePt t="22304" x="2154238" y="5254625"/>
          <p14:tracePt t="22305" x="2154238" y="5260975"/>
          <p14:tracePt t="22306" x="2160588" y="5260975"/>
          <p14:tracePt t="22307" x="2174875" y="5267325"/>
          <p14:tracePt t="22308" x="2181225" y="5267325"/>
          <p14:tracePt t="22309" x="2187575" y="5273675"/>
          <p14:tracePt t="22310" x="2208213" y="5273675"/>
          <p14:tracePt t="22312" x="2216150" y="5273675"/>
          <p14:tracePt t="22313" x="2235200" y="5273675"/>
          <p14:tracePt t="22314" x="2243138" y="5281613"/>
          <p14:tracePt t="22315" x="2249488" y="5281613"/>
          <p14:tracePt t="22316" x="2263775" y="5281613"/>
          <p14:tracePt t="22317" x="2276475" y="5281613"/>
          <p14:tracePt t="22318" x="2290763" y="5281613"/>
          <p14:tracePt t="22319" x="2303463" y="5281613"/>
          <p14:tracePt t="22320" x="2311400" y="5287963"/>
          <p14:tracePt t="22321" x="2324100" y="5287963"/>
          <p14:tracePt t="22322" x="2338388" y="5287963"/>
          <p14:tracePt t="22323" x="2351088" y="5287963"/>
          <p14:tracePt t="22324" x="2365375" y="5294313"/>
          <p14:tracePt t="22325" x="2378075" y="5294313"/>
          <p14:tracePt t="22326" x="2386013" y="5294313"/>
          <p14:tracePt t="22327" x="2405063" y="5294313"/>
          <p14:tracePt t="22328" x="2425700" y="5294313"/>
          <p14:tracePt t="22329" x="2439988" y="5294313"/>
          <p14:tracePt t="22330" x="2452688" y="5294313"/>
          <p14:tracePt t="22331" x="2460625" y="5294313"/>
          <p14:tracePt t="22332" x="2481263" y="5294313"/>
          <p14:tracePt t="22333" x="2493963" y="5294313"/>
          <p14:tracePt t="22334" x="2514600" y="5294313"/>
          <p14:tracePt t="22335" x="2528888" y="5294313"/>
          <p14:tracePt t="22336" x="2547938" y="5294313"/>
          <p14:tracePt t="22337" x="2568575" y="5294313"/>
          <p14:tracePt t="22338" x="2589213" y="5294313"/>
          <p14:tracePt t="22339" x="2603500" y="5294313"/>
          <p14:tracePt t="22340" x="2616200" y="5294313"/>
          <p14:tracePt t="22341" x="2643188" y="5294313"/>
          <p14:tracePt t="22342" x="2657475" y="5294313"/>
          <p14:tracePt t="22343" x="2678113" y="5294313"/>
          <p14:tracePt t="22344" x="2698750" y="5294313"/>
          <p14:tracePt t="22345" x="2711450" y="5294313"/>
          <p14:tracePt t="22346" x="2732088" y="5294313"/>
          <p14:tracePt t="22347" x="2744788" y="5294313"/>
          <p14:tracePt t="22348" x="2765425" y="5294313"/>
          <p14:tracePt t="22349" x="2786063" y="5294313"/>
          <p14:tracePt t="22350" x="2800350" y="5294313"/>
          <p14:tracePt t="22351" x="2820988" y="5287963"/>
          <p14:tracePt t="22352" x="2840038" y="5287963"/>
          <p14:tracePt t="22353" x="2860675" y="5287963"/>
          <p14:tracePt t="22354" x="2881313" y="5287963"/>
          <p14:tracePt t="22355" x="2901950" y="5287963"/>
          <p14:tracePt t="22356" x="2922588" y="5287963"/>
          <p14:tracePt t="22357" x="2943225" y="5287963"/>
          <p14:tracePt t="22358" x="2955925" y="5287963"/>
          <p14:tracePt t="22359" x="2976563" y="5287963"/>
          <p14:tracePt t="22360" x="2997200" y="5287963"/>
          <p14:tracePt t="22361" x="3017838" y="5281613"/>
          <p14:tracePt t="22362" x="3030538" y="5281613"/>
          <p14:tracePt t="22363" x="3051175" y="5281613"/>
          <p14:tracePt t="22364" x="3071813" y="5281613"/>
          <p14:tracePt t="22365" x="3092450" y="5273675"/>
          <p14:tracePt t="22366" x="3113088" y="5273675"/>
          <p14:tracePt t="22367" x="3125788" y="5273675"/>
          <p14:tracePt t="22368" x="3146425" y="5273675"/>
          <p14:tracePt t="22369" x="3167063" y="5267325"/>
          <p14:tracePt t="22370" x="3187700" y="5267325"/>
          <p14:tracePt t="22371" x="3208338" y="5267325"/>
          <p14:tracePt t="22372" x="3227388" y="5267325"/>
          <p14:tracePt t="22373" x="3241675" y="5267325"/>
          <p14:tracePt t="22374" x="3262313" y="5267325"/>
          <p14:tracePt t="22375" x="3282950" y="5267325"/>
          <p14:tracePt t="22376" x="3295650" y="5260975"/>
          <p14:tracePt t="22377" x="3316288" y="5260975"/>
          <p14:tracePt t="22378" x="3336925" y="5260975"/>
          <p14:tracePt t="22379" x="3357563" y="5254625"/>
          <p14:tracePt t="22380" x="3370263" y="5254625"/>
          <p14:tracePt t="22381" x="3390900" y="5254625"/>
          <p14:tracePt t="22382" x="3411538" y="5246688"/>
          <p14:tracePt t="22383" x="3425825" y="5246688"/>
          <p14:tracePt t="22384" x="3444875" y="5246688"/>
          <p14:tracePt t="22385" x="3465513" y="5246688"/>
          <p14:tracePt t="22386" x="3486150" y="5246688"/>
          <p14:tracePt t="22387" x="3506788" y="5240338"/>
          <p14:tracePt t="22388" x="3521075" y="5240338"/>
          <p14:tracePt t="22389" x="3540125" y="5240338"/>
          <p14:tracePt t="22390" x="3560763" y="5233988"/>
          <p14:tracePt t="22391" x="3575050" y="5233988"/>
          <p14:tracePt t="22392" x="3602038" y="5226050"/>
          <p14:tracePt t="22393" x="3622675" y="5226050"/>
          <p14:tracePt t="22395" x="3656013" y="5219700"/>
          <p14:tracePt t="22396" x="3676650" y="5219700"/>
          <p14:tracePt t="22397" x="3697288" y="5219700"/>
          <p14:tracePt t="22398" x="3717925" y="5219700"/>
          <p14:tracePt t="22400" x="3751263" y="5219700"/>
          <p14:tracePt t="22401" x="3765550" y="5219700"/>
          <p14:tracePt t="22402" x="3784600" y="5213350"/>
          <p14:tracePt t="22403" x="3798888" y="5213350"/>
          <p14:tracePt t="22404" x="3813175" y="5213350"/>
          <p14:tracePt t="22405" x="3832225" y="5207000"/>
          <p14:tracePt t="22406" x="3852863" y="5207000"/>
          <p14:tracePt t="22407" x="3867150" y="5207000"/>
          <p14:tracePt t="22408" x="3879850" y="5207000"/>
          <p14:tracePt t="22409" x="3894138" y="5199063"/>
          <p14:tracePt t="22410" x="3908425" y="5199063"/>
          <p14:tracePt t="22411" x="3921125" y="5199063"/>
          <p14:tracePt t="22412" x="3935413" y="5199063"/>
          <p14:tracePt t="22413" x="3948113" y="5199063"/>
          <p14:tracePt t="22414" x="3956050" y="5199063"/>
          <p14:tracePt t="22415" x="3968750" y="5199063"/>
          <p14:tracePt t="22416" x="3975100" y="5199063"/>
          <p14:tracePt t="22417" x="3995738" y="5199063"/>
          <p14:tracePt t="22418" x="4002088" y="5199063"/>
          <p14:tracePt t="22419" x="4016375" y="5199063"/>
          <p14:tracePt t="22421" x="4030663" y="5192713"/>
          <p14:tracePt t="22422" x="4043363" y="5192713"/>
          <p14:tracePt t="22424" x="4057650" y="5192713"/>
          <p14:tracePt t="22425" x="4064000" y="5192713"/>
          <p14:tracePt t="22426" x="4070350" y="5192713"/>
          <p14:tracePt t="22428" x="4090988" y="5192713"/>
          <p14:tracePt t="22429" x="4105275" y="5192713"/>
          <p14:tracePt t="22431" x="4117975" y="5192713"/>
          <p14:tracePt t="22432" x="4125913" y="5186363"/>
          <p14:tracePt t="22433" x="4132263" y="5186363"/>
          <p14:tracePt t="22435" x="4144963" y="5178425"/>
          <p14:tracePt t="22436" x="4152900" y="5178425"/>
          <p14:tracePt t="22438" x="4165600" y="5178425"/>
          <p14:tracePt t="22439" x="4171950" y="5178425"/>
          <p14:tracePt t="22441" x="4186238" y="5178425"/>
          <p14:tracePt t="22442" x="4192588" y="5178425"/>
          <p14:tracePt t="22443" x="4200525" y="5178425"/>
          <p14:tracePt t="22444" x="4206875" y="5172075"/>
          <p14:tracePt t="22445" x="4213225" y="5172075"/>
          <p14:tracePt t="22447" x="4227513" y="5172075"/>
          <p14:tracePt t="22448" x="4233863" y="5172075"/>
          <p14:tracePt t="22449" x="4240213" y="5172075"/>
          <p14:tracePt t="22450" x="4248150" y="5172075"/>
          <p14:tracePt t="22451" x="4248150" y="5165725"/>
          <p14:tracePt t="22452" x="4260850" y="5165725"/>
          <p14:tracePt t="22454" x="4267200" y="5159375"/>
          <p14:tracePt t="22455" x="4275138" y="5159375"/>
          <p14:tracePt t="22456" x="4281488" y="5159375"/>
          <p14:tracePt t="22457" x="4295775" y="5159375"/>
          <p14:tracePt t="22458" x="4295775" y="5151438"/>
          <p14:tracePt t="22459" x="4302125" y="5151438"/>
          <p14:tracePt t="22460" x="4308475" y="5151438"/>
          <p14:tracePt t="22462" x="4322763" y="5151438"/>
          <p14:tracePt t="22463" x="4322763" y="5145088"/>
          <p14:tracePt t="22464" x="4329113" y="5145088"/>
          <p14:tracePt t="22465" x="4343400" y="5138738"/>
          <p14:tracePt t="22467" x="4349750" y="5138738"/>
          <p14:tracePt t="22468" x="4356100" y="5138738"/>
          <p14:tracePt t="22469" x="4362450" y="5138738"/>
          <p14:tracePt t="22470" x="4370388" y="5132388"/>
          <p14:tracePt t="22471" x="4376738" y="5132388"/>
          <p14:tracePt t="22472" x="4383088" y="5132388"/>
          <p14:tracePt t="22474" x="4397375" y="5124450"/>
          <p14:tracePt t="22475" x="4403725" y="5124450"/>
          <p14:tracePt t="22476" x="4410075" y="5124450"/>
          <p14:tracePt t="22477" x="4410075" y="5118100"/>
          <p14:tracePt t="22478" x="4418013" y="5118100"/>
          <p14:tracePt t="22479" x="4424363" y="5118100"/>
          <p14:tracePt t="22480" x="4430713" y="5118100"/>
          <p14:tracePt t="22481" x="4437063" y="5118100"/>
          <p14:tracePt t="22482" x="4445000" y="5111750"/>
          <p14:tracePt t="22484" x="4451350" y="5111750"/>
          <p14:tracePt t="22485" x="4457700" y="5111750"/>
          <p14:tracePt t="22486" x="4465638" y="5103813"/>
          <p14:tracePt t="22488" x="4471988" y="5103813"/>
          <p14:tracePt t="22489" x="4478338" y="5097463"/>
          <p14:tracePt t="22490" x="4484688" y="5097463"/>
          <p14:tracePt t="22492" x="4492625" y="5097463"/>
          <p14:tracePt t="22493" x="4498975" y="5097463"/>
          <p14:tracePt t="22495" x="4513263" y="5091113"/>
          <p14:tracePt t="22497" x="4519613" y="5091113"/>
          <p14:tracePt t="22500" x="4525963" y="5091113"/>
          <p14:tracePt t="22501" x="4532313" y="5084763"/>
          <p14:tracePt t="22503" x="4540250" y="5084763"/>
          <p14:tracePt t="22504" x="4540250" y="5076825"/>
          <p14:tracePt t="22505" x="4546600" y="5076825"/>
          <p14:tracePt t="22507" x="4552950" y="5076825"/>
          <p14:tracePt t="22510" x="4560888" y="5076825"/>
          <p14:tracePt t="22512" x="4567238" y="5076825"/>
          <p14:tracePt t="22513" x="4567238" y="5070475"/>
          <p14:tracePt t="22516" x="4573588" y="5070475"/>
          <p14:tracePt t="22519" x="4579938" y="5070475"/>
          <p14:tracePt t="22523" x="4587875" y="5070475"/>
          <p14:tracePt t="22525" x="4587875" y="5064125"/>
          <p14:tracePt t="22527" x="4594225" y="5064125"/>
          <p14:tracePt t="22532" x="4600575" y="5064125"/>
          <p14:tracePt t="22536" x="4606925" y="5056188"/>
          <p14:tracePt t="22539" x="4606925" y="5049838"/>
          <p14:tracePt t="22540" x="4614863" y="5049838"/>
          <p14:tracePt t="22542" x="4621213" y="5049838"/>
          <p14:tracePt t="22546" x="4627563" y="5049838"/>
          <p14:tracePt t="22548" x="4627563" y="5043488"/>
          <p14:tracePt t="22550" x="4635500" y="5043488"/>
          <p14:tracePt t="22553" x="4641850" y="5043488"/>
          <p14:tracePt t="22554" x="4641850" y="5037138"/>
          <p14:tracePt t="22557" x="4648200" y="5037138"/>
          <p14:tracePt t="22558" x="4654550" y="5037138"/>
          <p14:tracePt t="22561" x="4662488" y="5037138"/>
          <p14:tracePt t="22562" x="4662488" y="5029200"/>
          <p14:tracePt t="22563" x="4668838" y="5029200"/>
          <p14:tracePt t="22564" x="4668838" y="5022850"/>
          <p14:tracePt t="22566" x="4675188" y="5022850"/>
          <p14:tracePt t="22567" x="4683125" y="5022850"/>
          <p14:tracePt t="22569" x="4689475" y="5022850"/>
          <p14:tracePt t="22570" x="4689475" y="5016500"/>
          <p14:tracePt t="22572" x="4695825" y="5016500"/>
          <p14:tracePt t="22574" x="4702175" y="5016500"/>
          <p14:tracePt t="22576" x="4710113" y="5016500"/>
          <p14:tracePt t="22577" x="4710113" y="5008563"/>
          <p14:tracePt t="22582" x="4716463" y="5008563"/>
          <p14:tracePt t="22585" x="4722813" y="5008563"/>
          <p14:tracePt t="22587" x="4722813" y="5002213"/>
          <p14:tracePt t="22591" x="4730750" y="5002213"/>
          <p14:tracePt t="22626" x="4730750" y="4995863"/>
          <p14:tracePt t="22971" x="4730750" y="5002213"/>
          <p14:tracePt t="22978" x="4730750" y="5008563"/>
          <p14:tracePt t="22981" x="4730750" y="5016500"/>
          <p14:tracePt t="22984" x="4730750" y="5022850"/>
          <p14:tracePt t="22986" x="4730750" y="5029200"/>
          <p14:tracePt t="22991" x="4722813" y="5037138"/>
          <p14:tracePt t="22996" x="4716463" y="5037138"/>
          <p14:tracePt t="23001" x="4710113" y="5037138"/>
          <p14:tracePt t="23006" x="4702175" y="5037138"/>
          <p14:tracePt t="23007" x="4695825" y="5037138"/>
          <p14:tracePt t="23008" x="4702175" y="5037138"/>
          <p14:tracePt t="23010" x="4689475" y="5016500"/>
          <p14:tracePt t="23012" x="4675188" y="5002213"/>
          <p14:tracePt t="23014" x="4675188" y="4995863"/>
          <p14:tracePt t="23015" x="4668838" y="4989513"/>
          <p14:tracePt t="23018" x="4662488" y="4981575"/>
          <p14:tracePt t="23019" x="4662488" y="4975225"/>
          <p14:tracePt t="23164" x="4662488" y="4968875"/>
          <p14:tracePt t="23166" x="4654550" y="4968875"/>
          <p14:tracePt t="23174" x="4648200" y="4968875"/>
          <p14:tracePt t="23176" x="4641850" y="4968875"/>
          <p14:tracePt t="23179" x="4641850" y="4960938"/>
          <p14:tracePt t="23183" x="4635500" y="4960938"/>
          <p14:tracePt t="23186" x="4627563" y="4960938"/>
          <p14:tracePt t="23188" x="4627563" y="4954588"/>
          <p14:tracePt t="23196" x="4627563" y="4948238"/>
          <p14:tracePt t="23203" x="4627563" y="4941888"/>
          <p14:tracePt t="23209" x="4627563" y="4933950"/>
          <p14:tracePt t="23212" x="4627563" y="4927600"/>
          <p14:tracePt t="23217" x="4627563" y="4921250"/>
          <p14:tracePt t="23228" x="4627563" y="4914900"/>
          <p14:tracePt t="23233" x="4635500" y="4906963"/>
          <p14:tracePt t="24247" x="4635500" y="4914900"/>
          <p14:tracePt t="24248" x="4641850" y="4914900"/>
          <p14:tracePt t="24251" x="4648200" y="4914900"/>
          <p14:tracePt t="24252" x="4654550" y="4921250"/>
          <p14:tracePt t="24256" x="4662488" y="4921250"/>
          <p14:tracePt t="24257" x="4662488" y="4927600"/>
          <p14:tracePt t="24258" x="4668838" y="4927600"/>
          <p14:tracePt t="24260" x="4675188" y="4927600"/>
          <p14:tracePt t="24261" x="4683125" y="4927600"/>
          <p14:tracePt t="24263" x="4689475" y="4933950"/>
          <p14:tracePt t="24264" x="4695825" y="4933950"/>
          <p14:tracePt t="24265" x="4702175" y="4933950"/>
          <p14:tracePt t="24267" x="4710113" y="4933950"/>
          <p14:tracePt t="24268" x="4716463" y="4941888"/>
          <p14:tracePt t="24269" x="4722813" y="4941888"/>
          <p14:tracePt t="24270" x="4730750" y="4948238"/>
          <p14:tracePt t="24272" x="4737100" y="4948238"/>
          <p14:tracePt t="24273" x="4743450" y="4948238"/>
          <p14:tracePt t="24275" x="4757738" y="4954588"/>
          <p14:tracePt t="24277" x="4764088" y="4954588"/>
          <p14:tracePt t="24278" x="4770438" y="4960938"/>
          <p14:tracePt t="24279" x="4784725" y="4960938"/>
          <p14:tracePt t="24280" x="4791075" y="4968875"/>
          <p14:tracePt t="24282" x="4805363" y="4968875"/>
          <p14:tracePt t="24284" x="4818063" y="4975225"/>
          <p14:tracePt t="24285" x="4824413" y="4975225"/>
          <p14:tracePt t="24286" x="4824413" y="4981575"/>
          <p14:tracePt t="24287" x="4838700" y="4981575"/>
          <p14:tracePt t="24288" x="4845050" y="4981575"/>
          <p14:tracePt t="24289" x="4852988" y="4989513"/>
          <p14:tracePt t="24290" x="4859338" y="4989513"/>
          <p14:tracePt t="24291" x="4865688" y="4989513"/>
          <p14:tracePt t="24292" x="4872038" y="4995863"/>
          <p14:tracePt t="24293" x="4886325" y="4995863"/>
          <p14:tracePt t="24294" x="4892675" y="5002213"/>
          <p14:tracePt t="24296" x="4913313" y="5002213"/>
          <p14:tracePt t="24297" x="4919663" y="5008563"/>
          <p14:tracePt t="24298" x="4927600" y="5016500"/>
          <p14:tracePt t="24299" x="4940300" y="5016500"/>
          <p14:tracePt t="24300" x="4948238" y="5016500"/>
          <p14:tracePt t="24301" x="4960938" y="5022850"/>
          <p14:tracePt t="24303" x="4981575" y="5029200"/>
          <p14:tracePt t="24305" x="5008563" y="5037138"/>
          <p14:tracePt t="24306" x="5022850" y="5043488"/>
          <p14:tracePt t="24307" x="5029200" y="5043488"/>
          <p14:tracePt t="24308" x="5041900" y="5056188"/>
          <p14:tracePt t="24309" x="5056188" y="5056188"/>
          <p14:tracePt t="24310" x="5070475" y="5056188"/>
          <p14:tracePt t="24311" x="5083175" y="5056188"/>
          <p14:tracePt t="24312" x="5097463" y="5070475"/>
          <p14:tracePt t="24313" x="5103813" y="5070475"/>
          <p14:tracePt t="24314" x="5124450" y="5070475"/>
          <p14:tracePt t="24315" x="5137150" y="5076825"/>
          <p14:tracePt t="24316" x="5151438" y="5084763"/>
          <p14:tracePt t="24317" x="5165725" y="5091113"/>
          <p14:tracePt t="24319" x="5199063" y="5097463"/>
          <p14:tracePt t="24320" x="5211763" y="5103813"/>
          <p14:tracePt t="24321" x="5226050" y="5111750"/>
          <p14:tracePt t="24322" x="5232400" y="5111750"/>
          <p14:tracePt t="24323" x="5253038" y="5118100"/>
          <p14:tracePt t="24324" x="5273675" y="5124450"/>
          <p14:tracePt t="24325" x="5287963" y="5124450"/>
          <p14:tracePt t="24326" x="5307013" y="5132388"/>
          <p14:tracePt t="24327" x="5321300" y="5132388"/>
          <p14:tracePt t="24328" x="5335588" y="5145088"/>
          <p14:tracePt t="24329" x="5348288" y="5145088"/>
          <p14:tracePt t="24330" x="5362575" y="5151438"/>
          <p14:tracePt t="24331" x="5383213" y="5151438"/>
          <p14:tracePt t="24332" x="5395913" y="5159375"/>
          <p14:tracePt t="24333" x="5410200" y="5165725"/>
          <p14:tracePt t="24334" x="5422900" y="5165725"/>
          <p14:tracePt t="24335" x="5443538" y="5172075"/>
          <p14:tracePt t="24336" x="5457825" y="5178425"/>
          <p14:tracePt t="24337" x="5476875" y="5186363"/>
          <p14:tracePt t="24338" x="5491163" y="5186363"/>
          <p14:tracePt t="24339" x="5505450" y="5192713"/>
          <p14:tracePt t="24341" x="5538788" y="5207000"/>
          <p14:tracePt t="24342" x="5553075" y="5207000"/>
          <p14:tracePt t="24343" x="5565775" y="5213350"/>
          <p14:tracePt t="24344" x="5580063" y="5219700"/>
          <p14:tracePt t="24345" x="5599113" y="5219700"/>
          <p14:tracePt t="24346" x="5607050" y="5226050"/>
          <p14:tracePt t="24348" x="5640388" y="5240338"/>
          <p14:tracePt t="24349" x="5654675" y="5246688"/>
          <p14:tracePt t="24350" x="5667375" y="5246688"/>
          <p14:tracePt t="24351" x="5675313" y="5246688"/>
          <p14:tracePt t="24352" x="5688013" y="5254625"/>
          <p14:tracePt t="24353" x="5708650" y="5267325"/>
          <p14:tracePt t="24354" x="5715000" y="5267325"/>
          <p14:tracePt t="24355" x="5729288" y="5273675"/>
          <p14:tracePt t="24356" x="5735638" y="5273675"/>
          <p14:tracePt t="24357" x="5756275" y="5281613"/>
          <p14:tracePt t="24358" x="5770563" y="5287963"/>
          <p14:tracePt t="24359" x="5776913" y="5287963"/>
          <p14:tracePt t="24360" x="5783263" y="5294313"/>
          <p14:tracePt t="24361" x="5803900" y="5294313"/>
          <p14:tracePt t="24362" x="5810250" y="5308600"/>
          <p14:tracePt t="24363" x="5816600" y="5308600"/>
          <p14:tracePt t="24364" x="5837238" y="5314950"/>
          <p14:tracePt t="24365" x="5845175" y="5314950"/>
          <p14:tracePt t="24366" x="5851525" y="5321300"/>
          <p14:tracePt t="24367" x="5857875" y="5321300"/>
          <p14:tracePt t="24368" x="5878513" y="5329238"/>
          <p14:tracePt t="24369" x="5892800" y="5329238"/>
          <p14:tracePt t="24370" x="5899150" y="5329238"/>
          <p14:tracePt t="24371" x="5911850" y="5335588"/>
          <p14:tracePt t="24373" x="5932488" y="5341938"/>
          <p14:tracePt t="24374" x="5940425" y="5341938"/>
          <p14:tracePt t="24376" x="5953125" y="5341938"/>
          <p14:tracePt t="24376" x="5959475" y="5349875"/>
          <p14:tracePt t="24377" x="5967413" y="5356225"/>
          <p14:tracePt t="24378" x="5980113" y="5362575"/>
          <p14:tracePt t="24379" x="5994400" y="5362575"/>
          <p14:tracePt t="24380" x="6000750" y="5362575"/>
          <p14:tracePt t="24381" x="6015038" y="5362575"/>
          <p14:tracePt t="24382" x="6021388" y="5368925"/>
          <p14:tracePt t="24383" x="6027738" y="5368925"/>
          <p14:tracePt t="24384" x="6042025" y="5376863"/>
          <p14:tracePt t="24385" x="6048375" y="5376863"/>
          <p14:tracePt t="24386" x="6062663" y="5376863"/>
          <p14:tracePt t="24387" x="6069013" y="5376863"/>
          <p14:tracePt t="24388" x="6081713" y="5383213"/>
          <p14:tracePt t="24389" x="6089650" y="5383213"/>
          <p14:tracePt t="24390" x="6096000" y="5383213"/>
          <p14:tracePt t="24391" x="6102350" y="5383213"/>
          <p14:tracePt t="24392" x="6116638" y="5389563"/>
          <p14:tracePt t="24393" x="6122988" y="5389563"/>
          <p14:tracePt t="24394" x="6129338" y="5389563"/>
          <p14:tracePt t="24395" x="6137275" y="5389563"/>
          <p14:tracePt t="24396" x="6149975" y="5389563"/>
          <p14:tracePt t="24398" x="6164263" y="5389563"/>
          <p14:tracePt t="24399" x="6170613" y="5395913"/>
          <p14:tracePt t="24400" x="6176963" y="5395913"/>
          <p14:tracePt t="24401" x="6184900" y="5395913"/>
          <p14:tracePt t="24402" x="6197600" y="5395913"/>
          <p14:tracePt t="24404" x="6211888" y="5395913"/>
          <p14:tracePt t="24407" x="6232525" y="5395913"/>
          <p14:tracePt t="24409" x="6245225" y="5395913"/>
          <p14:tracePt t="24410" x="6251575" y="5395913"/>
          <p14:tracePt t="24412" x="6259513" y="5395913"/>
          <p14:tracePt t="24414" x="6280150" y="5395913"/>
          <p14:tracePt t="24415" x="6286500" y="5395913"/>
          <p14:tracePt t="24417" x="6292850" y="5395913"/>
          <p14:tracePt t="24418" x="6307138" y="5395913"/>
          <p14:tracePt t="24421" x="6319838" y="5395913"/>
          <p14:tracePt t="24422" x="6327775" y="5395913"/>
          <p14:tracePt t="24423" x="6340475" y="5395913"/>
          <p14:tracePt t="24425" x="6346825" y="5395913"/>
          <p14:tracePt t="24426" x="6354763" y="5395913"/>
          <p14:tracePt t="24428" x="6367463" y="5395913"/>
          <p14:tracePt t="24430" x="6381750" y="5389563"/>
          <p14:tracePt t="24431" x="6388100" y="5389563"/>
          <p14:tracePt t="24432" x="6394450" y="5389563"/>
          <p14:tracePt t="24433" x="6402388" y="5389563"/>
          <p14:tracePt t="24435" x="6408738" y="5389563"/>
          <p14:tracePt t="24436" x="6421438" y="5383213"/>
          <p14:tracePt t="24437" x="6429375" y="5383213"/>
          <p14:tracePt t="24438" x="6435725" y="5383213"/>
          <p14:tracePt t="24439" x="6442075" y="5383213"/>
          <p14:tracePt t="24442" x="6456363" y="5376863"/>
          <p14:tracePt t="24443" x="6462713" y="5376863"/>
          <p14:tracePt t="24444" x="6469063" y="5376863"/>
          <p14:tracePt t="24445" x="6477000" y="5376863"/>
          <p14:tracePt t="24446" x="6483350" y="5368925"/>
          <p14:tracePt t="24447" x="6489700" y="5368925"/>
          <p14:tracePt t="24449" x="6503988" y="5368925"/>
          <p14:tracePt t="24451" x="6510338" y="5368925"/>
          <p14:tracePt t="24453" x="6524625" y="5368925"/>
          <p14:tracePt t="24456" x="6537325" y="5362575"/>
          <p14:tracePt t="24457" x="6545263" y="5362575"/>
          <p14:tracePt t="24458" x="6551613" y="5362575"/>
          <p14:tracePt t="24460" x="6557963" y="5362575"/>
          <p14:tracePt t="24461" x="6564313" y="5362575"/>
          <p14:tracePt t="24462" x="6572250" y="5362575"/>
          <p14:tracePt t="24465" x="6584950" y="5362575"/>
          <p14:tracePt t="24467" x="6592888" y="5362575"/>
          <p14:tracePt t="24470" x="6599238" y="5356225"/>
          <p14:tracePt t="24472" x="6605588" y="5356225"/>
          <p14:tracePt t="24473" x="6611938" y="5356225"/>
          <p14:tracePt t="24476" x="6619875" y="5356225"/>
          <p14:tracePt t="24481" x="6626225" y="5356225"/>
          <p14:tracePt t="24486" x="6632575" y="5356225"/>
          <p14:tracePt t="24527" x="6632575" y="5349875"/>
          <p14:tracePt t="24538" x="6638925" y="5349875"/>
          <p14:tracePt t="24549" x="6646863" y="5341938"/>
          <p14:tracePt t="24555" x="6653213" y="5341938"/>
          <p14:tracePt t="24559" x="6659563" y="5341938"/>
          <p14:tracePt t="24562" x="6667500" y="5341938"/>
          <p14:tracePt t="24567" x="6673850" y="5335588"/>
          <p14:tracePt t="24571" x="6680200" y="5335588"/>
          <p14:tracePt t="24577" x="6686550" y="5335588"/>
          <p14:tracePt t="24581" x="6694488" y="5335588"/>
          <p14:tracePt t="24604" x="6700838" y="5335588"/>
          <p14:tracePt t="24632" x="6700838" y="5329238"/>
          <p14:tracePt t="25665" x="6700838" y="5335588"/>
          <p14:tracePt t="25976" x="6707188" y="5335588"/>
          <p14:tracePt t="27191" x="6700838" y="5335588"/>
          <p14:tracePt t="27199" x="6694488" y="5335588"/>
          <p14:tracePt t="27203" x="6686550" y="5341938"/>
          <p14:tracePt t="27208" x="6680200" y="5341938"/>
          <p14:tracePt t="27211" x="6680200" y="5349875"/>
          <p14:tracePt t="27214" x="6673850" y="5349875"/>
          <p14:tracePt t="27218" x="6667500" y="5349875"/>
          <p14:tracePt t="27220" x="6659563" y="5349875"/>
          <p14:tracePt t="27223" x="6653213" y="5349875"/>
          <p14:tracePt t="27227" x="6646863" y="5356225"/>
          <p14:tracePt t="27229" x="6638925" y="5356225"/>
          <p14:tracePt t="27232" x="6632575" y="5356225"/>
          <p14:tracePt t="27234" x="6626225" y="5356225"/>
          <p14:tracePt t="27238" x="6619875" y="5356225"/>
          <p14:tracePt t="27240" x="6611938" y="5356225"/>
          <p14:tracePt t="27243" x="6611938" y="5362575"/>
          <p14:tracePt t="27244" x="6605588" y="5362575"/>
          <p14:tracePt t="27248" x="6599238" y="5362575"/>
          <p14:tracePt t="27251" x="6592888" y="5362575"/>
          <p14:tracePt t="27252" x="6584950" y="5362575"/>
          <p14:tracePt t="27254" x="6578600" y="5362575"/>
          <p14:tracePt t="27258" x="6572250" y="5362575"/>
          <p14:tracePt t="27260" x="6564313" y="5362575"/>
          <p14:tracePt t="27261" x="6557963" y="5368925"/>
          <p14:tracePt t="27263" x="6551613" y="5368925"/>
          <p14:tracePt t="27265" x="6545263" y="5368925"/>
          <p14:tracePt t="27266" x="6545263" y="5376863"/>
          <p14:tracePt t="27267" x="6537325" y="5376863"/>
          <p14:tracePt t="27268" x="6530975" y="5376863"/>
          <p14:tracePt t="27269" x="6524625" y="5376863"/>
          <p14:tracePt t="27272" x="6516688" y="5376863"/>
          <p14:tracePt t="27273" x="6510338" y="5376863"/>
          <p14:tracePt t="27275" x="6503988" y="5376863"/>
          <p14:tracePt t="27277" x="6497638" y="5376863"/>
          <p14:tracePt t="27279" x="6489700" y="5376863"/>
          <p14:tracePt t="27281" x="6483350" y="5376863"/>
          <p14:tracePt t="27283" x="6477000" y="5376863"/>
          <p14:tracePt t="27284" x="6477000" y="5383213"/>
          <p14:tracePt t="27285" x="6469063" y="5383213"/>
          <p14:tracePt t="27287" x="6462713" y="5383213"/>
          <p14:tracePt t="27289" x="6456363" y="5383213"/>
          <p14:tracePt t="27291" x="6450013" y="5383213"/>
          <p14:tracePt t="27293" x="6442075" y="5383213"/>
          <p14:tracePt t="27294" x="6435725" y="5383213"/>
          <p14:tracePt t="27296" x="6429375" y="5383213"/>
          <p14:tracePt t="27299" x="6421438" y="5383213"/>
          <p14:tracePt t="27303" x="6415088" y="5383213"/>
          <p14:tracePt t="27305" x="6408738" y="5383213"/>
          <p14:tracePt t="27307" x="6402388" y="5383213"/>
          <p14:tracePt t="27310" x="6394450" y="5383213"/>
          <p14:tracePt t="27313" x="6388100" y="5383213"/>
          <p14:tracePt t="27316" x="6381750" y="5383213"/>
          <p14:tracePt t="27318" x="6375400" y="5383213"/>
          <p14:tracePt t="27321" x="6367463" y="5383213"/>
          <p14:tracePt t="27326" x="6361113" y="5383213"/>
          <p14:tracePt t="27327" x="6361113" y="5389563"/>
          <p14:tracePt t="27329" x="6354763" y="5389563"/>
          <p14:tracePt t="27331" x="6346825" y="5389563"/>
          <p14:tracePt t="27336" x="6340475" y="5389563"/>
          <p14:tracePt t="27339" x="6334125" y="5389563"/>
          <p14:tracePt t="27342" x="6327775" y="5389563"/>
          <p14:tracePt t="27345" x="6319838" y="5389563"/>
          <p14:tracePt t="27347" x="6313488" y="5389563"/>
          <p14:tracePt t="27350" x="6307138" y="5389563"/>
          <p14:tracePt t="27353" x="6299200" y="5389563"/>
          <p14:tracePt t="27354" x="6292850" y="5389563"/>
          <p14:tracePt t="27357" x="6286500" y="5395913"/>
          <p14:tracePt t="27360" x="6280150" y="5395913"/>
          <p14:tracePt t="27364" x="6272213" y="5395913"/>
          <p14:tracePt t="27365" x="6265863" y="5395913"/>
          <p14:tracePt t="27367" x="6265863" y="5403850"/>
          <p14:tracePt t="27369" x="6259513" y="5403850"/>
          <p14:tracePt t="27372" x="6251575" y="5403850"/>
          <p14:tracePt t="27375" x="6245225" y="5403850"/>
          <p14:tracePt t="27377" x="6238875" y="5403850"/>
          <p14:tracePt t="27381" x="6232525" y="5403850"/>
          <p14:tracePt t="27385" x="6224588" y="5403850"/>
          <p14:tracePt t="27388" x="6218238" y="5403850"/>
          <p14:tracePt t="27389" x="6211888" y="5403850"/>
          <p14:tracePt t="27392" x="6203950" y="5403850"/>
          <p14:tracePt t="27395" x="6197600" y="5403850"/>
          <p14:tracePt t="27399" x="6191250" y="5403850"/>
          <p14:tracePt t="27401" x="6184900" y="5403850"/>
          <p14:tracePt t="27403" x="6176963" y="5403850"/>
          <p14:tracePt t="27404" x="6170613" y="5403850"/>
          <p14:tracePt t="27406" x="6164263" y="5403850"/>
          <p14:tracePt t="27408" x="6157913" y="5403850"/>
          <p14:tracePt t="27409" x="6149975" y="5403850"/>
          <p14:tracePt t="27411" x="6143625" y="5403850"/>
          <p14:tracePt t="27412" x="6137275" y="5403850"/>
          <p14:tracePt t="27414" x="6129338" y="5403850"/>
          <p14:tracePt t="27416" x="6116638" y="5403850"/>
          <p14:tracePt t="27417" x="6110288" y="5403850"/>
          <p14:tracePt t="27418" x="6102350" y="5403850"/>
          <p14:tracePt t="27419" x="6096000" y="5403850"/>
          <p14:tracePt t="27421" x="6089650" y="5403850"/>
          <p14:tracePt t="27422" x="6081713" y="5403850"/>
          <p14:tracePt t="27423" x="6075363" y="5403850"/>
          <p14:tracePt t="27424" x="6069013" y="5403850"/>
          <p14:tracePt t="27425" x="6062663" y="5403850"/>
          <p14:tracePt t="27426" x="6054725" y="5403850"/>
          <p14:tracePt t="27428" x="6042025" y="5403850"/>
          <p14:tracePt t="27429" x="6034088" y="5403850"/>
          <p14:tracePt t="27430" x="6027738" y="5403850"/>
          <p14:tracePt t="27431" x="6021388" y="5403850"/>
          <p14:tracePt t="27432" x="6007100" y="5403850"/>
          <p14:tracePt t="27433" x="6000750" y="5403850"/>
          <p14:tracePt t="27434" x="5994400" y="5403850"/>
          <p14:tracePt t="27435" x="5980113" y="5403850"/>
          <p14:tracePt t="27436" x="5973763" y="5403850"/>
          <p14:tracePt t="27437" x="5959475" y="5403850"/>
          <p14:tracePt t="27438" x="5953125" y="5403850"/>
          <p14:tracePt t="27439" x="5940425" y="5403850"/>
          <p14:tracePt t="27440" x="5932488" y="5403850"/>
          <p14:tracePt t="27441" x="5911850" y="5403850"/>
          <p14:tracePt t="27442" x="5905500" y="5403850"/>
          <p14:tracePt t="27443" x="5892800" y="5403850"/>
          <p14:tracePt t="27444" x="5878513" y="5403850"/>
          <p14:tracePt t="27445" x="5872163" y="5403850"/>
          <p14:tracePt t="27446" x="5851525" y="5403850"/>
          <p14:tracePt t="27447" x="5830888" y="5403850"/>
          <p14:tracePt t="27448" x="5824538" y="5403850"/>
          <p14:tracePt t="27449" x="5810250" y="5403850"/>
          <p14:tracePt t="27450" x="5789613" y="5403850"/>
          <p14:tracePt t="27451" x="5776913" y="5403850"/>
          <p14:tracePt t="27452" x="5762625" y="5403850"/>
          <p14:tracePt t="27453" x="5749925" y="5403850"/>
          <p14:tracePt t="27454" x="5729288" y="5403850"/>
          <p14:tracePt t="27455" x="5708650" y="5403850"/>
          <p14:tracePt t="27456" x="5694363" y="5403850"/>
          <p14:tracePt t="27457" x="5675313" y="5403850"/>
          <p14:tracePt t="27458" x="5654675" y="5403850"/>
          <p14:tracePt t="27459" x="5640388" y="5403850"/>
          <p14:tracePt t="27460" x="5619750" y="5403850"/>
          <p14:tracePt t="27461" x="5599113" y="5403850"/>
          <p14:tracePt t="27462" x="5586413" y="5403850"/>
          <p14:tracePt t="27463" x="5559425" y="5403850"/>
          <p14:tracePt t="27464" x="5538788" y="5403850"/>
          <p14:tracePt t="27465" x="5518150" y="5403850"/>
          <p14:tracePt t="27466" x="5491163" y="5403850"/>
          <p14:tracePt t="27467" x="5476875" y="5403850"/>
          <p14:tracePt t="27468" x="5457825" y="5403850"/>
          <p14:tracePt t="27469" x="5429250" y="5403850"/>
          <p14:tracePt t="27470" x="5410200" y="5403850"/>
          <p14:tracePt t="27471" x="5383213" y="5403850"/>
          <p14:tracePt t="27472" x="5362575" y="5403850"/>
          <p14:tracePt t="27473" x="5341938" y="5403850"/>
          <p14:tracePt t="27474" x="5314950" y="5403850"/>
          <p14:tracePt t="27475" x="5294313" y="5403850"/>
          <p14:tracePt t="27476" x="5267325" y="5403850"/>
          <p14:tracePt t="27477" x="5240338" y="5403850"/>
          <p14:tracePt t="27478" x="5219700" y="5403850"/>
          <p14:tracePt t="27479" x="5192713" y="5403850"/>
          <p14:tracePt t="27480" x="5165725" y="5403850"/>
          <p14:tracePt t="27481" x="5137150" y="5403850"/>
          <p14:tracePt t="27482" x="5097463" y="5395913"/>
          <p14:tracePt t="27483" x="5070475" y="5395913"/>
          <p14:tracePt t="27484" x="5041900" y="5395913"/>
          <p14:tracePt t="27485" x="5014913" y="5395913"/>
          <p14:tracePt t="27486" x="4994275" y="5395913"/>
          <p14:tracePt t="27487" x="4967288" y="5389563"/>
          <p14:tracePt t="27488" x="4933950" y="5389563"/>
          <p14:tracePt t="27489" x="4906963" y="5389563"/>
          <p14:tracePt t="27491" x="4852988" y="5383213"/>
          <p14:tracePt t="27492" x="4824413" y="5383213"/>
          <p14:tracePt t="27493" x="4805363" y="5383213"/>
          <p14:tracePt t="27494" x="4770438" y="5376863"/>
          <p14:tracePt t="27495" x="4730750" y="5376863"/>
          <p14:tracePt t="27496" x="4702175" y="5368925"/>
          <p14:tracePt t="27497" x="4683125" y="5368925"/>
          <p14:tracePt t="27498" x="4654550" y="5362575"/>
          <p14:tracePt t="27499" x="4614863" y="5362575"/>
          <p14:tracePt t="27500" x="4587875" y="5362575"/>
          <p14:tracePt t="27501" x="4567238" y="5362575"/>
          <p14:tracePt t="27502" x="4532313" y="5356225"/>
          <p14:tracePt t="27503" x="4505325" y="5356225"/>
          <p14:tracePt t="27504" x="4471988" y="5349875"/>
          <p14:tracePt t="27506" x="4418013" y="5341938"/>
          <p14:tracePt t="27507" x="4389438" y="5341938"/>
          <p14:tracePt t="27508" x="4356100" y="5335588"/>
          <p14:tracePt t="27509" x="4329113" y="5335588"/>
          <p14:tracePt t="27510" x="4302125" y="5329238"/>
          <p14:tracePt t="27511" x="4275138" y="5329238"/>
          <p14:tracePt t="27512" x="4248150" y="5329238"/>
          <p14:tracePt t="27513" x="4227513" y="5321300"/>
          <p14:tracePt t="27514" x="4192588" y="5321300"/>
          <p14:tracePt t="27515" x="4165600" y="5314950"/>
          <p14:tracePt t="27516" x="4138613" y="5314950"/>
          <p14:tracePt t="27517" x="4117975" y="5308600"/>
          <p14:tracePt t="27518" x="4097338" y="5302250"/>
          <p14:tracePt t="27519" x="4064000" y="5302250"/>
          <p14:tracePt t="27520" x="4043363" y="5294313"/>
          <p14:tracePt t="27521" x="4016375" y="5294313"/>
          <p14:tracePt t="27522" x="3995738" y="5287963"/>
          <p14:tracePt t="27523" x="3975100" y="5281613"/>
          <p14:tracePt t="27524" x="3956050" y="5281613"/>
          <p14:tracePt t="27526" x="3914775" y="5267325"/>
          <p14:tracePt t="27528" x="3873500" y="5254625"/>
          <p14:tracePt t="27529" x="3852863" y="5254625"/>
          <p14:tracePt t="27530" x="3840163" y="5246688"/>
          <p14:tracePt t="27531" x="3819525" y="5246688"/>
          <p14:tracePt t="27532" x="3805238" y="5240338"/>
          <p14:tracePt t="27533" x="3784600" y="5233988"/>
          <p14:tracePt t="27534" x="3771900" y="5233988"/>
          <p14:tracePt t="27535" x="3757613" y="5226050"/>
          <p14:tracePt t="27536" x="3744913" y="5226050"/>
          <p14:tracePt t="27537" x="3730625" y="5213350"/>
          <p14:tracePt t="27539" x="3697288" y="5207000"/>
          <p14:tracePt t="27540" x="3683000" y="5207000"/>
          <p14:tracePt t="27541" x="3676650" y="5199063"/>
          <p14:tracePt t="27542" x="3662363" y="5192713"/>
          <p14:tracePt t="27543" x="3649663" y="5192713"/>
          <p14:tracePt t="27544" x="3635375" y="5186363"/>
          <p14:tracePt t="27546" x="3608388" y="5172075"/>
          <p14:tracePt t="27547" x="3602038" y="5172075"/>
          <p14:tracePt t="27548" x="3595688" y="5172075"/>
          <p14:tracePt t="27549" x="3587750" y="5165725"/>
          <p14:tracePt t="27550" x="3575050" y="5165725"/>
          <p14:tracePt t="27551" x="3567113" y="5159375"/>
          <p14:tracePt t="27553" x="3554413" y="5151438"/>
          <p14:tracePt t="27554" x="3548063" y="5151438"/>
          <p14:tracePt t="27555" x="3533775" y="5145088"/>
          <p14:tracePt t="27556" x="3527425" y="5138738"/>
          <p14:tracePt t="27557" x="3521075" y="5138738"/>
          <p14:tracePt t="27558" x="3513138" y="5138738"/>
          <p14:tracePt t="27559" x="3513138" y="5132388"/>
          <p14:tracePt t="27560" x="3500438" y="5124450"/>
          <p14:tracePt t="27562" x="3492500" y="5118100"/>
          <p14:tracePt t="27563" x="3486150" y="5118100"/>
          <p14:tracePt t="27564" x="3479800" y="5118100"/>
          <p14:tracePt t="27565" x="3473450" y="5111750"/>
          <p14:tracePt t="27566" x="3473450" y="5103813"/>
          <p14:tracePt t="27567" x="3465513" y="5103813"/>
          <p14:tracePt t="27568" x="3459163" y="5103813"/>
          <p14:tracePt t="27569" x="3459163" y="5097463"/>
          <p14:tracePt t="27570" x="3452813" y="5097463"/>
          <p14:tracePt t="27571" x="3444875" y="5097463"/>
          <p14:tracePt t="27572" x="3438525" y="5091113"/>
          <p14:tracePt t="27574" x="3432175" y="5084763"/>
          <p14:tracePt t="27575" x="3425825" y="5076825"/>
          <p14:tracePt t="27577" x="3417888" y="5070475"/>
          <p14:tracePt t="27578" x="3411538" y="5070475"/>
          <p14:tracePt t="27579" x="3411538" y="5064125"/>
          <p14:tracePt t="27581" x="3397250" y="5056188"/>
          <p14:tracePt t="27582" x="3390900" y="5049838"/>
          <p14:tracePt t="27584" x="3378200" y="5043488"/>
          <p14:tracePt t="27585" x="3378200" y="5037138"/>
          <p14:tracePt t="27586" x="3370263" y="5037138"/>
          <p14:tracePt t="27587" x="3363913" y="5029200"/>
          <p14:tracePt t="27588" x="3357563" y="5022850"/>
          <p14:tracePt t="27589" x="3351213" y="5016500"/>
          <p14:tracePt t="27590" x="3336925" y="5002213"/>
          <p14:tracePt t="27592" x="3330575" y="4995863"/>
          <p14:tracePt t="27593" x="3322638" y="4989513"/>
          <p14:tracePt t="27594" x="3309938" y="4975225"/>
          <p14:tracePt t="27595" x="3309938" y="4968875"/>
          <p14:tracePt t="27596" x="3303588" y="4960938"/>
          <p14:tracePt t="27597" x="3295650" y="4948238"/>
          <p14:tracePt t="27598" x="3282950" y="4941888"/>
          <p14:tracePt t="27599" x="3275013" y="4933950"/>
          <p14:tracePt t="27600" x="3268663" y="4921250"/>
          <p14:tracePt t="27601" x="3255963" y="4921250"/>
          <p14:tracePt t="27602" x="3248025" y="4906963"/>
          <p14:tracePt t="27603" x="3241675" y="4894263"/>
          <p14:tracePt t="27604" x="3235325" y="4879975"/>
          <p14:tracePt t="27605" x="3221038" y="4867275"/>
          <p14:tracePt t="27606" x="3214688" y="4852988"/>
          <p14:tracePt t="27607" x="3200400" y="4838700"/>
          <p14:tracePt t="27608" x="3194050" y="4826000"/>
          <p14:tracePt t="27609" x="3179763" y="4805363"/>
          <p14:tracePt t="27611" x="3167063" y="4778375"/>
          <p14:tracePt t="27612" x="3146425" y="4743450"/>
          <p14:tracePt t="27613" x="3146425" y="4730750"/>
          <p14:tracePt t="27614" x="3125788" y="4716463"/>
          <p14:tracePt t="27615" x="3119438" y="4683125"/>
          <p14:tracePt t="27616" x="3105150" y="4668838"/>
          <p14:tracePt t="27617" x="3092450" y="4649788"/>
          <p14:tracePt t="27618" x="3092450" y="4635500"/>
          <p14:tracePt t="27619" x="3078163" y="4614863"/>
          <p14:tracePt t="27620" x="3065463" y="4587875"/>
          <p14:tracePt t="27621" x="3044825" y="4567238"/>
          <p14:tracePt t="27622" x="3038475" y="4554538"/>
          <p14:tracePt t="27623" x="3024188" y="4525963"/>
          <p14:tracePt t="27624" x="3009900" y="4506913"/>
          <p14:tracePt t="27625" x="3003550" y="4486275"/>
          <p14:tracePt t="27626" x="2990850" y="4459288"/>
          <p14:tracePt t="27627" x="2982913" y="4438650"/>
          <p14:tracePt t="27628" x="2962275" y="4418013"/>
          <p14:tracePt t="27629" x="2955925" y="4391025"/>
          <p14:tracePt t="27630" x="2949575" y="4376738"/>
          <p14:tracePt t="27631" x="2928938" y="4349750"/>
          <p14:tracePt t="27632" x="2928938" y="4337050"/>
          <p14:tracePt t="27633" x="2916238" y="4316413"/>
          <p14:tracePt t="27634" x="2901950" y="4289425"/>
          <p14:tracePt t="27635" x="2895600" y="4268788"/>
          <p14:tracePt t="27636" x="2881313" y="4248150"/>
          <p14:tracePt t="27637" x="2868613" y="4227513"/>
          <p14:tracePt t="27638" x="2860675" y="4206875"/>
          <p14:tracePt t="27639" x="2847975" y="4186238"/>
          <p14:tracePt t="27640" x="2840038" y="4167188"/>
          <p14:tracePt t="27641" x="2833688" y="4146550"/>
          <p14:tracePt t="27642" x="2813050" y="4119563"/>
          <p14:tracePt t="27643" x="2806700" y="4098925"/>
          <p14:tracePt t="27644" x="2800350" y="4078288"/>
          <p14:tracePt t="27645" x="2786063" y="4057650"/>
          <p14:tracePt t="27646" x="2779713" y="4037013"/>
          <p14:tracePt t="27647" x="2773363" y="4016375"/>
          <p14:tracePt t="27648" x="2759075" y="4003675"/>
          <p14:tracePt t="27650" x="2744788" y="3962400"/>
          <p14:tracePt t="27651" x="2732088" y="3935413"/>
          <p14:tracePt t="27652" x="2732088" y="3921125"/>
          <p14:tracePt t="27653" x="2717800" y="3894138"/>
          <p14:tracePt t="27654" x="2711450" y="3881438"/>
          <p14:tracePt t="27655" x="2705100" y="3860800"/>
          <p14:tracePt t="27657" x="2690813" y="3819525"/>
          <p14:tracePt t="27659" x="2678113" y="3778250"/>
          <p14:tracePt t="27660" x="2670175" y="3765550"/>
          <p14:tracePt t="27661" x="2663825" y="3744913"/>
          <p14:tracePt t="27662" x="2663825" y="3724275"/>
          <p14:tracePt t="27664" x="2643188" y="3690938"/>
          <p14:tracePt t="27665" x="2643188" y="3670300"/>
          <p14:tracePt t="27666" x="2636838" y="3649663"/>
          <p14:tracePt t="27667" x="2636838" y="3636963"/>
          <p14:tracePt t="27668" x="2630488" y="3602038"/>
          <p14:tracePt t="27669" x="2622550" y="3589338"/>
          <p14:tracePt t="27671" x="2616200" y="3548063"/>
          <p14:tracePt t="27672" x="2616200" y="3533775"/>
          <p14:tracePt t="27673" x="2616200" y="3514725"/>
          <p14:tracePt t="27674" x="2616200" y="3494088"/>
          <p14:tracePt t="27675" x="2616200" y="3479800"/>
          <p14:tracePt t="27676" x="2616200" y="3459163"/>
          <p14:tracePt t="27678" x="2609850" y="3425825"/>
          <p14:tracePt t="27679" x="2609850" y="3405188"/>
          <p14:tracePt t="27680" x="2609850" y="3384550"/>
          <p14:tracePt t="27681" x="2609850" y="3371850"/>
          <p14:tracePt t="27682" x="2609850" y="3351213"/>
          <p14:tracePt t="27683" x="2609850" y="3330575"/>
          <p14:tracePt t="27684" x="2609850" y="3309938"/>
          <p14:tracePt t="27685" x="2609850" y="3297238"/>
          <p14:tracePt t="27686" x="2609850" y="3276600"/>
          <p14:tracePt t="27687" x="2609850" y="3262313"/>
          <p14:tracePt t="27688" x="2609850" y="3241675"/>
          <p14:tracePt t="27689" x="2609850" y="3221038"/>
          <p14:tracePt t="27690" x="2616200" y="3208338"/>
          <p14:tracePt t="27692" x="2622550" y="3173413"/>
          <p14:tracePt t="27693" x="2630488" y="3154363"/>
          <p14:tracePt t="27694" x="2630488" y="3140075"/>
          <p14:tracePt t="27695" x="2636838" y="3113088"/>
          <p14:tracePt t="27696" x="2643188" y="3098800"/>
          <p14:tracePt t="27697" x="2651125" y="3079750"/>
          <p14:tracePt t="27698" x="2651125" y="3065463"/>
          <p14:tracePt t="27699" x="2657475" y="3051175"/>
          <p14:tracePt t="27700" x="2663825" y="3024188"/>
          <p14:tracePt t="27701" x="2670175" y="3011488"/>
          <p14:tracePt t="27702" x="2670175" y="2990850"/>
          <p14:tracePt t="27703" x="2678113" y="2984500"/>
          <p14:tracePt t="27704" x="2684463" y="2963863"/>
          <p14:tracePt t="27705" x="2698750" y="2936875"/>
          <p14:tracePt t="27706" x="2698750" y="2922588"/>
          <p14:tracePt t="27707" x="2705100" y="2901950"/>
          <p14:tracePt t="27708" x="2717800" y="2881313"/>
          <p14:tracePt t="27709" x="2717800" y="2868613"/>
          <p14:tracePt t="27710" x="2725738" y="2854325"/>
          <p14:tracePt t="27711" x="2732088" y="2827338"/>
          <p14:tracePt t="27712" x="2738438" y="2814638"/>
          <p14:tracePt t="27713" x="2738438" y="2800350"/>
          <p14:tracePt t="27714" x="2744788" y="2794000"/>
          <p14:tracePt t="27715" x="2759075" y="2759075"/>
          <p14:tracePt t="27716" x="2759075" y="2752725"/>
          <p14:tracePt t="27717" x="2765425" y="2732088"/>
          <p14:tracePt t="27718" x="2773363" y="2725738"/>
          <p14:tracePt t="27719" x="2779713" y="2705100"/>
          <p14:tracePt t="27720" x="2779713" y="2690813"/>
          <p14:tracePt t="27721" x="2786063" y="2671763"/>
          <p14:tracePt t="27722" x="2792413" y="2663825"/>
          <p14:tracePt t="27723" x="2792413" y="2643188"/>
          <p14:tracePt t="27724" x="2800350" y="2630488"/>
          <p14:tracePt t="27725" x="2800350" y="2609850"/>
          <p14:tracePt t="27726" x="2806700" y="2597150"/>
          <p14:tracePt t="27727" x="2806700" y="2582863"/>
          <p14:tracePt t="27728" x="2806700" y="2568575"/>
          <p14:tracePt t="27729" x="2813050" y="2562225"/>
          <p14:tracePt t="27730" x="2813050" y="2541588"/>
          <p14:tracePt t="27731" x="2813050" y="2528888"/>
          <p14:tracePt t="27732" x="2813050" y="2514600"/>
          <p14:tracePt t="27733" x="2813050" y="2508250"/>
          <p14:tracePt t="27734" x="2813050" y="2487613"/>
          <p14:tracePt t="27735" x="2813050" y="2481263"/>
          <p14:tracePt t="27736" x="2813050" y="2460625"/>
          <p14:tracePt t="27737" x="2820988" y="2446338"/>
          <p14:tracePt t="27738" x="2820988" y="2439988"/>
          <p14:tracePt t="27739" x="2820988" y="2419350"/>
          <p14:tracePt t="27740" x="2820988" y="2413000"/>
          <p14:tracePt t="27741" x="2820988" y="2398713"/>
          <p14:tracePt t="27742" x="2820988" y="2379663"/>
          <p14:tracePt t="27743" x="2820988" y="2365375"/>
          <p14:tracePt t="27744" x="2820988" y="2351088"/>
          <p14:tracePt t="27745" x="2820988" y="2338388"/>
          <p14:tracePt t="27746" x="2820988" y="2332038"/>
          <p14:tracePt t="27747" x="2820988" y="2311400"/>
          <p14:tracePt t="27748" x="2813050" y="2297113"/>
          <p14:tracePt t="27749" x="2806700" y="2276475"/>
          <p14:tracePt t="27750" x="2806700" y="2263775"/>
          <p14:tracePt t="27751" x="2800350" y="2249488"/>
          <p14:tracePt t="27752" x="2792413" y="2236788"/>
          <p14:tracePt t="27753" x="2792413" y="2216150"/>
          <p14:tracePt t="27754" x="2786063" y="2201863"/>
          <p14:tracePt t="27756" x="2765425" y="2174875"/>
          <p14:tracePt t="27757" x="2765425" y="2154238"/>
          <p14:tracePt t="27758" x="2759075" y="2141538"/>
          <p14:tracePt t="27759" x="2744788" y="2120900"/>
          <p14:tracePt t="27760" x="2738438" y="2093913"/>
          <p14:tracePt t="27761" x="2732088" y="2085975"/>
          <p14:tracePt t="27762" x="2725738" y="2073275"/>
          <p14:tracePt t="27763" x="2711450" y="2046288"/>
          <p14:tracePt t="27764" x="2698750" y="2032000"/>
          <p14:tracePt t="27765" x="2698750" y="2019300"/>
          <p14:tracePt t="27766" x="2684463" y="1998663"/>
          <p14:tracePt t="27767" x="2678113" y="1984375"/>
          <p14:tracePt t="27768" x="2663825" y="1963738"/>
          <p14:tracePt t="27769" x="2657475" y="1951038"/>
          <p14:tracePt t="27770" x="2643188" y="1936750"/>
          <p14:tracePt t="27771" x="2630488" y="1916113"/>
          <p14:tracePt t="27772" x="2616200" y="1897063"/>
          <p14:tracePt t="27773" x="2603500" y="1882775"/>
          <p14:tracePt t="27774" x="2589213" y="1855788"/>
          <p14:tracePt t="27775" x="2582863" y="1849438"/>
          <p14:tracePt t="27776" x="2568575" y="1828800"/>
          <p14:tracePt t="27777" x="2547938" y="1808163"/>
          <p14:tracePt t="27778" x="2535238" y="1793875"/>
          <p14:tracePt t="27779" x="2520950" y="1781175"/>
          <p14:tracePt t="27780" x="2508250" y="1760538"/>
          <p14:tracePt t="27781" x="2493963" y="1746250"/>
          <p14:tracePt t="27782" x="2481263" y="1733550"/>
          <p14:tracePt t="27783" x="2466975" y="1719263"/>
          <p14:tracePt t="27784" x="2446338" y="1692275"/>
          <p14:tracePt t="27785" x="2439988" y="1685925"/>
          <p14:tracePt t="27786" x="2419350" y="1665288"/>
          <p14:tracePt t="27787" x="2405063" y="1651000"/>
          <p14:tracePt t="27788" x="2392363" y="1638300"/>
          <p14:tracePt t="27789" x="2378075" y="1624013"/>
          <p14:tracePt t="27790" x="2365375" y="1603375"/>
          <p14:tracePt t="27791" x="2344738" y="1597025"/>
          <p14:tracePt t="27792" x="2330450" y="1576388"/>
          <p14:tracePt t="27793" x="2317750" y="1563688"/>
          <p14:tracePt t="27794" x="2303463" y="1555750"/>
          <p14:tracePt t="27796" x="2276475" y="1516063"/>
          <p14:tracePt t="27797" x="2249488" y="1495425"/>
          <p14:tracePt t="27798" x="2243138" y="1489075"/>
          <p14:tracePt t="27799" x="2222500" y="1474788"/>
          <p14:tracePt t="27800" x="2208213" y="1454150"/>
          <p14:tracePt t="27801" x="2187575" y="1441450"/>
          <p14:tracePt t="27803" x="2160588" y="1414463"/>
          <p14:tracePt t="27804" x="2139950" y="1393825"/>
          <p14:tracePt t="27805" x="2112963" y="1373188"/>
          <p14:tracePt t="27806" x="2106613" y="1366838"/>
          <p14:tracePt t="27807" x="2079625" y="1346200"/>
          <p14:tracePt t="27808" x="2065338" y="1338263"/>
          <p14:tracePt t="27809" x="2052638" y="1311275"/>
          <p14:tracePt t="27810" x="2025650" y="1304925"/>
          <p14:tracePt t="27811" x="2011363" y="1277938"/>
          <p14:tracePt t="27812" x="1990725" y="1271588"/>
          <p14:tracePt t="27813" x="1984375" y="1257300"/>
          <p14:tracePt t="27814" x="1963738" y="1236663"/>
          <p14:tracePt t="27815" x="1943100" y="1223963"/>
          <p14:tracePt t="27816" x="1924050" y="1209675"/>
          <p14:tracePt t="27817" x="1909763" y="1196975"/>
          <p14:tracePt t="27818" x="1889125" y="1182688"/>
          <p14:tracePt t="27819" x="1868488" y="1155700"/>
          <p14:tracePt t="27820" x="1855788" y="1149350"/>
          <p14:tracePt t="27821" x="1828800" y="1135063"/>
          <p14:tracePt t="27822" x="1814513" y="1114425"/>
          <p14:tracePt t="27823" x="1800225" y="1108075"/>
          <p14:tracePt t="27824" x="1781175" y="1087438"/>
          <p14:tracePt t="27825" x="1766888" y="1081088"/>
          <p14:tracePt t="27826" x="1746250" y="1060450"/>
          <p14:tracePt t="27827" x="1733550" y="1046163"/>
          <p14:tracePt t="27828" x="1706563" y="1033463"/>
          <p14:tracePt t="27829" x="1685925" y="1019175"/>
          <p14:tracePt t="27830" x="1665288" y="998538"/>
          <p14:tracePt t="27831" x="1651000" y="992188"/>
          <p14:tracePt t="27832" x="1630363" y="971550"/>
          <p14:tracePt t="27833" x="1617663" y="965200"/>
          <p14:tracePt t="27834" x="1590675" y="950913"/>
          <p14:tracePt t="27835" x="1576388" y="938213"/>
          <p14:tracePt t="27836" x="1555750" y="923925"/>
          <p14:tracePt t="27837" x="1543050" y="911225"/>
          <p14:tracePt t="27838" x="1522413" y="903288"/>
          <p14:tracePt t="27840" x="1489075" y="876300"/>
          <p14:tracePt t="27841" x="1468438" y="855663"/>
          <p14:tracePt t="27842" x="1454150" y="849313"/>
          <p14:tracePt t="27843" x="1433513" y="828675"/>
          <p14:tracePt t="27844" x="1420813" y="822325"/>
          <p14:tracePt t="27845" x="1400175" y="808038"/>
          <p14:tracePt t="27846" x="1379538" y="801688"/>
          <p14:tracePt t="27847" x="1365250" y="788988"/>
          <p14:tracePt t="27848" x="1352550" y="781050"/>
          <p14:tracePt t="27849" x="1331913" y="768350"/>
          <p14:tracePt t="27850" x="1319213" y="762000"/>
          <p14:tracePt t="27851" x="1304925" y="741363"/>
          <p14:tracePt t="27852" x="1290638" y="733425"/>
          <p14:tracePt t="27853" x="1263650" y="720725"/>
          <p14:tracePt t="27854" x="1250950" y="714375"/>
          <p14:tracePt t="27855" x="1243013" y="700088"/>
          <p14:tracePt t="27856" x="1230313" y="693738"/>
          <p14:tracePt t="27857" x="1209675" y="679450"/>
          <p14:tracePt t="27858" x="1195388" y="679450"/>
          <p14:tracePt t="27859" x="1189038" y="658813"/>
          <p14:tracePt t="27860" x="1162050" y="646113"/>
          <p14:tracePt t="27861" x="1147763" y="631825"/>
          <p14:tracePt t="27862" x="1141413" y="625475"/>
          <p14:tracePt t="27863" x="1114425" y="611188"/>
          <p14:tracePt t="27864" x="1108075" y="604838"/>
          <p14:tracePt t="27865" x="1093788" y="598488"/>
          <p14:tracePt t="27866" x="1081088" y="584200"/>
          <p14:tracePt t="27867" x="1060450" y="571500"/>
          <p14:tracePt t="27868" x="1046163" y="557213"/>
          <p14:tracePt t="27869" x="1039813" y="550863"/>
          <p14:tracePt t="27870" x="1012825" y="536575"/>
          <p14:tracePt t="27871" x="998538" y="530225"/>
          <p14:tracePt t="27872" x="992188" y="515938"/>
          <p14:tracePt t="27873" x="971550" y="496888"/>
          <p14:tracePt t="27874" x="958850" y="488950"/>
          <p14:tracePt t="27875" x="944563" y="468313"/>
          <p14:tracePt t="27876" x="930275" y="461963"/>
          <p14:tracePt t="27877" x="917575" y="449263"/>
          <p14:tracePt t="27878" x="911225" y="434975"/>
          <p14:tracePt t="27879" x="890588" y="428625"/>
          <p14:tracePt t="27880" x="884238" y="414338"/>
          <p14:tracePt t="27881" x="863600" y="393700"/>
          <p14:tracePt t="27882" x="849313" y="387350"/>
          <p14:tracePt t="27883" x="836613" y="373063"/>
          <p14:tracePt t="27884" x="822325" y="360363"/>
          <p14:tracePt t="27885" x="815975" y="346075"/>
          <p14:tracePt t="27886" x="801688" y="339725"/>
          <p14:tracePt t="27887" x="788988" y="327025"/>
          <p14:tracePt t="27888" x="774700" y="319088"/>
          <p14:tracePt t="27889" x="768350" y="306388"/>
          <p14:tracePt t="27890" x="747713" y="292100"/>
          <p14:tracePt t="27891" x="741363" y="279400"/>
          <p14:tracePt t="27893" x="712788" y="258763"/>
          <p14:tracePt t="27894" x="700088" y="250825"/>
          <p14:tracePt t="27895" x="685800" y="231775"/>
          <p14:tracePt t="27897" x="673100" y="217488"/>
          <p14:tracePt t="27898" x="658813" y="211138"/>
          <p14:tracePt t="27900" x="638175" y="184150"/>
          <p14:tracePt t="27901" x="625475" y="184150"/>
          <p14:tracePt t="27902" x="619125" y="163513"/>
          <p14:tracePt t="27903" x="604838" y="155575"/>
          <p14:tracePt t="27904" x="598488" y="149225"/>
          <p14:tracePt t="27905" x="590550" y="136525"/>
          <p14:tracePt t="27906" x="577850" y="128588"/>
          <p14:tracePt t="27907" x="571500" y="122238"/>
          <p14:tracePt t="27908" x="557213" y="109538"/>
          <p14:tracePt t="27910" x="536575" y="95250"/>
          <p14:tracePt t="27911" x="523875" y="88900"/>
          <p14:tracePt t="27912" x="523875" y="80963"/>
          <p14:tracePt t="27914" x="503238" y="68263"/>
          <p14:tracePt t="27915" x="488950" y="53975"/>
          <p14:tracePt t="27916" x="476250" y="47625"/>
          <p14:tracePt t="27917" x="468313" y="41275"/>
          <p14:tracePt t="27918" x="461963" y="33338"/>
          <p14:tracePt t="27919" x="455613" y="26988"/>
          <p14:tracePt t="27921" x="434975" y="14288"/>
          <p14:tracePt t="27922" x="428625" y="14288"/>
          <p14:tracePt t="27923" x="420688" y="6350"/>
          <p14:tracePt t="27924" x="407988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061841-9F0A-4CB8-A114-80B3F1E4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336187"/>
            <a:ext cx="11578282" cy="48877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We have optimized the Capsule Network inference flow for embedded systems  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39.2x speed up (</a:t>
            </a:r>
            <a:r>
              <a:rPr lang="en-US" altLang="ko-KR" sz="2000" b="1" dirty="0" err="1"/>
              <a:t>FP</a:t>
            </a:r>
            <a:r>
              <a:rPr lang="en-US" altLang="ko-KR" sz="2000" b="1" dirty="0" err="1">
                <a:sym typeface="Wingdings" panose="05000000000000000000" pitchFamily="2" charset="2"/>
              </a:rPr>
              <a:t>FxP</a:t>
            </a:r>
            <a:r>
              <a:rPr lang="en-US" altLang="ko-KR" sz="2000" b="1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Accuracy loss: as little as 2% (</a:t>
            </a:r>
            <a:r>
              <a:rPr lang="en-US" altLang="ko-KR" sz="2000" b="1" dirty="0" err="1"/>
              <a:t>FP</a:t>
            </a:r>
            <a:r>
              <a:rPr lang="en-US" altLang="ko-KR" sz="2000" b="1" dirty="0" err="1">
                <a:sym typeface="Wingdings" panose="05000000000000000000" pitchFamily="2" charset="2"/>
              </a:rPr>
              <a:t>FxP</a:t>
            </a:r>
            <a:r>
              <a:rPr lang="en-US" altLang="ko-KR" sz="2000" b="1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Memory usage reduction : 93.36 %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We have accelerated Conv1, </a:t>
            </a:r>
            <a:r>
              <a:rPr lang="en-US" altLang="ko-KR" sz="2000" dirty="0" err="1"/>
              <a:t>PrimaryCaps</a:t>
            </a:r>
            <a:r>
              <a:rPr lang="en-US" altLang="ko-KR" sz="2000" dirty="0"/>
              <a:t> and Prediction-vector layer using HLS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Increased Operation Per seconds of main bottleneck : 0.17(GOPs)</a:t>
            </a:r>
            <a:r>
              <a:rPr lang="en-US" altLang="ko-KR" sz="2000" b="1" dirty="0">
                <a:sym typeface="Wingdings" panose="05000000000000000000" pitchFamily="2" charset="2"/>
              </a:rPr>
              <a:t></a:t>
            </a:r>
            <a:r>
              <a:rPr lang="en-US" altLang="ko-KR" sz="2000" b="1" dirty="0"/>
              <a:t>10.9 (GOPs)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23.9x speed up (</a:t>
            </a:r>
            <a:r>
              <a:rPr lang="en-US" altLang="ko-KR" sz="2000" b="1" dirty="0" err="1"/>
              <a:t>FxP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The proposed  Capsule Network acceleration system have been successfully demonstrated with the high performance per DSP ratio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2x higher in terms of GOP/DSP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515F11-B3DA-4A20-805F-F91CA72E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8F7BB-A658-4368-A33D-C79E7058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03C928-821F-415C-A3E7-60DA376F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95AEEB8-4D2F-4E03-B29E-6ACAA04C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Conclusion</a:t>
            </a:r>
            <a:endParaRPr lang="ko-KR" altLang="en-US"/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B1ABC310-5AE5-45F6-B57F-629F31726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3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8"/>
    </mc:Choice>
    <mc:Fallback xmlns="">
      <p:transition spd="slow" advTm="73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16" x="3214688" y="6829425"/>
          <p14:tracePt t="29217" x="3214688" y="6821488"/>
          <p14:tracePt t="29219" x="3214688" y="6811963"/>
          <p14:tracePt t="29219" x="3214688" y="6783388"/>
          <p14:tracePt t="29220" x="3214688" y="6773863"/>
          <p14:tracePt t="29221" x="3214688" y="6756400"/>
          <p14:tracePt t="29222" x="3214688" y="6746875"/>
          <p14:tracePt t="29223" x="3214688" y="6718300"/>
          <p14:tracePt t="29224" x="3214688" y="6708775"/>
          <p14:tracePt t="29225" x="3214688" y="6691313"/>
          <p14:tracePt t="29226" x="3214688" y="6681788"/>
          <p14:tracePt t="29227" x="3214688" y="6662738"/>
          <p14:tracePt t="29228" x="3214688" y="6643688"/>
          <p14:tracePt t="29229" x="3224213" y="6626225"/>
          <p14:tracePt t="29230" x="3224213" y="6607175"/>
          <p14:tracePt t="29231" x="3224213" y="6597650"/>
          <p14:tracePt t="29232" x="3224213" y="6578600"/>
          <p14:tracePt t="29233" x="3224213" y="6551613"/>
          <p14:tracePt t="29234" x="3224213" y="6523038"/>
          <p14:tracePt t="29235" x="3224213" y="6513513"/>
          <p14:tracePt t="29236" x="3233738" y="6496050"/>
          <p14:tracePt t="29237" x="3233738" y="6467475"/>
          <p14:tracePt t="29238" x="3233738" y="6457950"/>
          <p14:tracePt t="29239" x="3233738" y="6430963"/>
          <p14:tracePt t="29240" x="3233738" y="6411913"/>
          <p14:tracePt t="29241" x="3233738" y="6383338"/>
          <p14:tracePt t="29242" x="3233738" y="6365875"/>
          <p14:tracePt t="29243" x="3233738" y="6346825"/>
          <p14:tracePt t="29244" x="3233738" y="6318250"/>
          <p14:tracePt t="29245" x="3233738" y="6300788"/>
          <p14:tracePt t="29246" x="3233738" y="6281738"/>
          <p14:tracePt t="29247" x="3233738" y="6254750"/>
          <p14:tracePt t="29248" x="3233738" y="6235700"/>
          <p14:tracePt t="29249" x="3233738" y="6216650"/>
          <p14:tracePt t="29250" x="3233738" y="6189663"/>
          <p14:tracePt t="29251" x="3233738" y="6161088"/>
          <p14:tracePt t="29252" x="3233738" y="6132513"/>
          <p14:tracePt t="29253" x="3233738" y="6115050"/>
          <p14:tracePt t="29254" x="3233738" y="6086475"/>
          <p14:tracePt t="29255" x="3233738" y="6076950"/>
          <p14:tracePt t="29256" x="3233738" y="6049963"/>
          <p14:tracePt t="29257" x="3224213" y="6021388"/>
          <p14:tracePt t="29258" x="3224213" y="6002338"/>
          <p14:tracePt t="29259" x="3224213" y="5984875"/>
          <p14:tracePt t="29260" x="3224213" y="5956300"/>
          <p14:tracePt t="29261" x="3214688" y="5937250"/>
          <p14:tracePt t="29262" x="3214688" y="5910263"/>
          <p14:tracePt t="29263" x="3214688" y="5881688"/>
          <p14:tracePt t="29264" x="3214688" y="5854700"/>
          <p14:tracePt t="29265" x="3214688" y="5835650"/>
          <p14:tracePt t="29266" x="3206750" y="5816600"/>
          <p14:tracePt t="29267" x="3206750" y="5799138"/>
          <p14:tracePt t="29268" x="3206750" y="5770563"/>
          <p14:tracePt t="29269" x="3206750" y="5751513"/>
          <p14:tracePt t="29270" x="3197225" y="5724525"/>
          <p14:tracePt t="29271" x="3197225" y="5705475"/>
          <p14:tracePt t="29272" x="3197225" y="5678488"/>
          <p14:tracePt t="29273" x="3187700" y="5649913"/>
          <p14:tracePt t="29274" x="3187700" y="5630863"/>
          <p14:tracePt t="29275" x="3187700" y="5603875"/>
          <p14:tracePt t="29276" x="3187700" y="5584825"/>
          <p14:tracePt t="29277" x="3178175" y="5556250"/>
          <p14:tracePt t="29278" x="3178175" y="5538788"/>
          <p14:tracePt t="29279" x="3168650" y="5510213"/>
          <p14:tracePt t="29280" x="3159125" y="5492750"/>
          <p14:tracePt t="29282" x="3159125" y="5445125"/>
          <p14:tracePt t="29283" x="3159125" y="5427663"/>
          <p14:tracePt t="29284" x="3149600" y="5399088"/>
          <p14:tracePt t="29285" x="3149600" y="5380038"/>
          <p14:tracePt t="29286" x="3141663" y="5362575"/>
          <p14:tracePt t="29287" x="3141663" y="5334000"/>
          <p14:tracePt t="29289" x="3132138" y="5287963"/>
          <p14:tracePt t="29290" x="3132138" y="5259388"/>
          <p14:tracePt t="29291" x="3132138" y="5240338"/>
          <p14:tracePt t="29292" x="3122613" y="5222875"/>
          <p14:tracePt t="29293" x="3122613" y="5203825"/>
          <p14:tracePt t="29294" x="3113088" y="5184775"/>
          <p14:tracePt t="29295" x="3113088" y="5167313"/>
          <p14:tracePt t="29296" x="3113088" y="5138738"/>
          <p14:tracePt t="29297" x="3113088" y="5119688"/>
          <p14:tracePt t="29298" x="3103563" y="5102225"/>
          <p14:tracePt t="29299" x="3103563" y="5083175"/>
          <p14:tracePt t="29300" x="3094038" y="5064125"/>
          <p14:tracePt t="29301" x="3094038" y="5037138"/>
          <p14:tracePt t="29302" x="3094038" y="5018088"/>
          <p14:tracePt t="29303" x="3084513" y="4999038"/>
          <p14:tracePt t="29304" x="3084513" y="4972050"/>
          <p14:tracePt t="29305" x="3084513" y="4953000"/>
          <p14:tracePt t="29306" x="3084513" y="4933950"/>
          <p14:tracePt t="29307" x="3076575" y="4906963"/>
          <p14:tracePt t="29308" x="3076575" y="4887913"/>
          <p14:tracePt t="29309" x="3076575" y="4868863"/>
          <p14:tracePt t="29310" x="3067050" y="4851400"/>
          <p14:tracePt t="29311" x="3067050" y="4832350"/>
          <p14:tracePt t="29312" x="3057525" y="4803775"/>
          <p14:tracePt t="29313" x="3057525" y="4794250"/>
          <p14:tracePt t="29314" x="3057525" y="4776788"/>
          <p14:tracePt t="29315" x="3057525" y="4748213"/>
          <p14:tracePt t="29316" x="3048000" y="4730750"/>
          <p14:tracePt t="29317" x="3048000" y="4711700"/>
          <p14:tracePt t="29318" x="3038475" y="4692650"/>
          <p14:tracePt t="29319" x="3038475" y="4673600"/>
          <p14:tracePt t="29320" x="3038475" y="4656138"/>
          <p14:tracePt t="29321" x="3038475" y="4637088"/>
          <p14:tracePt t="29322" x="3028950" y="4618038"/>
          <p14:tracePt t="29323" x="3028950" y="4608513"/>
          <p14:tracePt t="29324" x="3028950" y="4591050"/>
          <p14:tracePt t="29325" x="3028950" y="4562475"/>
          <p14:tracePt t="29326" x="3028950" y="4543425"/>
          <p14:tracePt t="29327" x="3028950" y="4535488"/>
          <p14:tracePt t="29328" x="3019425" y="4506913"/>
          <p14:tracePt t="29329" x="3019425" y="4487863"/>
          <p14:tracePt t="29330" x="3011488" y="4478338"/>
          <p14:tracePt t="29331" x="3011488" y="4460875"/>
          <p14:tracePt t="29332" x="3011488" y="4441825"/>
          <p14:tracePt t="29333" x="3011488" y="4422775"/>
          <p14:tracePt t="29334" x="3011488" y="4413250"/>
          <p14:tracePt t="29335" x="3011488" y="4395788"/>
          <p14:tracePt t="29336" x="3011488" y="4376738"/>
          <p14:tracePt t="29337" x="3011488" y="4357688"/>
          <p14:tracePt t="29338" x="3011488" y="4340225"/>
          <p14:tracePt t="29339" x="3011488" y="4330700"/>
          <p14:tracePt t="29340" x="3011488" y="4311650"/>
          <p14:tracePt t="29341" x="3011488" y="4292600"/>
          <p14:tracePt t="29342" x="3001963" y="4275138"/>
          <p14:tracePt t="29343" x="3001963" y="4256088"/>
          <p14:tracePt t="29344" x="3001963" y="4246563"/>
          <p14:tracePt t="29345" x="3001963" y="4237038"/>
          <p14:tracePt t="29346" x="3001963" y="4210050"/>
          <p14:tracePt t="29347" x="2992438" y="4200525"/>
          <p14:tracePt t="29348" x="2992438" y="4191000"/>
          <p14:tracePt t="29349" x="2992438" y="4171950"/>
          <p14:tracePt t="29350" x="2992438" y="4144963"/>
          <p14:tracePt t="29351" x="2992438" y="4135438"/>
          <p14:tracePt t="29352" x="2992438" y="4125913"/>
          <p14:tracePt t="29353" x="2992438" y="4106863"/>
          <p14:tracePt t="29354" x="2992438" y="4089400"/>
          <p14:tracePt t="29356" x="2982913" y="4060825"/>
          <p14:tracePt t="29357" x="2982913" y="4051300"/>
          <p14:tracePt t="29358" x="2982913" y="4041775"/>
          <p14:tracePt t="29359" x="2982913" y="4014788"/>
          <p14:tracePt t="29360" x="2973388" y="4014788"/>
          <p14:tracePt t="29361" x="2973388" y="4005263"/>
          <p14:tracePt t="29362" x="2973388" y="3986213"/>
          <p14:tracePt t="29363" x="2973388" y="3968750"/>
          <p14:tracePt t="29364" x="2973388" y="3959225"/>
          <p14:tracePt t="29365" x="2973388" y="3949700"/>
          <p14:tracePt t="29366" x="2963863" y="3930650"/>
          <p14:tracePt t="29367" x="2963863" y="3921125"/>
          <p14:tracePt t="29368" x="2963863" y="3903663"/>
          <p14:tracePt t="29369" x="2954338" y="3894138"/>
          <p14:tracePt t="29370" x="2954338" y="3875088"/>
          <p14:tracePt t="29371" x="2954338" y="3865563"/>
          <p14:tracePt t="29372" x="2954338" y="3856038"/>
          <p14:tracePt t="29373" x="2954338" y="3838575"/>
          <p14:tracePt t="29374" x="2954338" y="3829050"/>
          <p14:tracePt t="29375" x="2946400" y="3819525"/>
          <p14:tracePt t="29376" x="2946400" y="3800475"/>
          <p14:tracePt t="29377" x="2946400" y="3790950"/>
          <p14:tracePt t="29378" x="2936875" y="3781425"/>
          <p14:tracePt t="29379" x="2936875" y="3773488"/>
          <p14:tracePt t="29380" x="2936875" y="3754438"/>
          <p14:tracePt t="29381" x="2936875" y="3744913"/>
          <p14:tracePt t="29382" x="2927350" y="3735388"/>
          <p14:tracePt t="29383" x="2927350" y="3716338"/>
          <p14:tracePt t="29384" x="2927350" y="3708400"/>
          <p14:tracePt t="29385" x="2917825" y="3698875"/>
          <p14:tracePt t="29386" x="2917825" y="3679825"/>
          <p14:tracePt t="29387" x="2917825" y="3670300"/>
          <p14:tracePt t="29388" x="2917825" y="3660775"/>
          <p14:tracePt t="29389" x="2908300" y="3643313"/>
          <p14:tracePt t="29390" x="2908300" y="3633788"/>
          <p14:tracePt t="29391" x="2908300" y="3624263"/>
          <p14:tracePt t="29392" x="2898775" y="3605213"/>
          <p14:tracePt t="29392" x="2898775" y="3595688"/>
          <p14:tracePt t="29394" x="2898775" y="3587750"/>
          <p14:tracePt t="29395" x="2898775" y="3578225"/>
          <p14:tracePt t="29396" x="2898775" y="3559175"/>
          <p14:tracePt t="29397" x="2889250" y="3549650"/>
          <p14:tracePt t="29398" x="2889250" y="3540125"/>
          <p14:tracePt t="29399" x="2889250" y="3522663"/>
          <p14:tracePt t="29400" x="2881313" y="3513138"/>
          <p14:tracePt t="29401" x="2881313" y="3503613"/>
          <p14:tracePt t="29402" x="2881313" y="3484563"/>
          <p14:tracePt t="29403" x="2871788" y="3475038"/>
          <p14:tracePt t="29404" x="2871788" y="3465513"/>
          <p14:tracePt t="29405" x="2871788" y="3457575"/>
          <p14:tracePt t="29407" x="2871788" y="3448050"/>
          <p14:tracePt t="29407" x="2871788" y="3438525"/>
          <p14:tracePt t="29408" x="2871788" y="3419475"/>
          <p14:tracePt t="29409" x="2862263" y="3409950"/>
          <p14:tracePt t="29410" x="2862263" y="3400425"/>
          <p14:tracePt t="29411" x="2862263" y="3392488"/>
          <p14:tracePt t="29413" x="2862263" y="3373438"/>
          <p14:tracePt t="29414" x="2852738" y="3363913"/>
          <p14:tracePt t="29416" x="2852738" y="3344863"/>
          <p14:tracePt t="29417" x="2843213" y="3335338"/>
          <p14:tracePt t="29418" x="2843213" y="3327400"/>
          <p14:tracePt t="29419" x="2843213" y="3317875"/>
          <p14:tracePt t="29421" x="2843213" y="3308350"/>
          <p14:tracePt t="29422" x="2843213" y="3298825"/>
          <p14:tracePt t="29423" x="2843213" y="3289300"/>
          <p14:tracePt t="29424" x="2833688" y="3279775"/>
          <p14:tracePt t="29425" x="2833688" y="3270250"/>
          <p14:tracePt t="29427" x="2833688" y="3262313"/>
          <p14:tracePt t="29428" x="2833688" y="3252788"/>
          <p14:tracePt t="29430" x="2825750" y="3243263"/>
          <p14:tracePt t="29431" x="2825750" y="3233738"/>
          <p14:tracePt t="29432" x="2825750" y="3224213"/>
          <p14:tracePt t="29433" x="2816225" y="3224213"/>
          <p14:tracePt t="29434" x="2816225" y="3214688"/>
          <p14:tracePt t="29435" x="2816225" y="3206750"/>
          <p14:tracePt t="29436" x="2816225" y="3197225"/>
          <p14:tracePt t="29438" x="2806700" y="3197225"/>
          <p14:tracePt t="29439" x="2806700" y="3178175"/>
          <p14:tracePt t="29441" x="2806700" y="3168650"/>
          <p14:tracePt t="29442" x="2797175" y="3168650"/>
          <p14:tracePt t="29443" x="2797175" y="3159125"/>
          <p14:tracePt t="29445" x="2797175" y="3149600"/>
          <p14:tracePt t="29446" x="2797175" y="3141663"/>
          <p14:tracePt t="29447" x="2778125" y="3141663"/>
          <p14:tracePt t="29448" x="2778125" y="3122613"/>
          <p14:tracePt t="29450" x="2778125" y="3113088"/>
          <p14:tracePt t="29452" x="2768600" y="3113088"/>
          <p14:tracePt t="29453" x="2760663" y="3094038"/>
          <p14:tracePt t="29455" x="2760663" y="3084513"/>
          <p14:tracePt t="29456" x="2751138" y="3084513"/>
          <p14:tracePt t="29457" x="2751138" y="3076575"/>
          <p14:tracePt t="29458" x="2751138" y="3067050"/>
          <p14:tracePt t="29460" x="2741613" y="3057525"/>
          <p14:tracePt t="29462" x="2741613" y="3048000"/>
          <p14:tracePt t="29463" x="2732088" y="3048000"/>
          <p14:tracePt t="29464" x="2722563" y="3038475"/>
          <p14:tracePt t="29465" x="2722563" y="3028950"/>
          <p14:tracePt t="29467" x="2713038" y="3019425"/>
          <p14:tracePt t="29470" x="2713038" y="3011488"/>
          <p14:tracePt t="29471" x="2703513" y="3001963"/>
          <p14:tracePt t="29472" x="2703513" y="2992438"/>
          <p14:tracePt t="29474" x="2703513" y="2982913"/>
          <p14:tracePt t="29475" x="2695575" y="2982913"/>
          <p14:tracePt t="29476" x="2686050" y="2973388"/>
          <p14:tracePt t="29478" x="2686050" y="2963863"/>
          <p14:tracePt t="29479" x="2686050" y="2954338"/>
          <p14:tracePt t="29480" x="2676525" y="2954338"/>
          <p14:tracePt t="29481" x="2676525" y="2946400"/>
          <p14:tracePt t="29483" x="2676525" y="2936875"/>
          <p14:tracePt t="29485" x="2667000" y="2927350"/>
          <p14:tracePt t="29486" x="2667000" y="2917825"/>
          <p14:tracePt t="29488" x="2657475" y="2908300"/>
          <p14:tracePt t="29490" x="2647950" y="2898775"/>
          <p14:tracePt t="29492" x="2647950" y="2889250"/>
          <p14:tracePt t="29494" x="2638425" y="2881313"/>
          <p14:tracePt t="29496" x="2638425" y="2871788"/>
          <p14:tracePt t="29498" x="2638425" y="2862263"/>
          <p14:tracePt t="29499" x="2630488" y="2862263"/>
          <p14:tracePt t="29500" x="2630488" y="2852738"/>
          <p14:tracePt t="29501" x="2630488" y="2843213"/>
          <p14:tracePt t="29502" x="2620963" y="2843213"/>
          <p14:tracePt t="29504" x="2611438" y="2833688"/>
          <p14:tracePt t="29505" x="2611438" y="2825750"/>
          <p14:tracePt t="29506" x="2611438" y="2816225"/>
          <p14:tracePt t="29508" x="2601913" y="2816225"/>
          <p14:tracePt t="29509" x="2601913" y="2806700"/>
          <p14:tracePt t="29511" x="2592388" y="2797175"/>
          <p14:tracePt t="29513" x="2592388" y="2787650"/>
          <p14:tracePt t="29515" x="2582863" y="2787650"/>
          <p14:tracePt t="29516" x="2573338" y="2778125"/>
          <p14:tracePt t="29518" x="2573338" y="2768600"/>
          <p14:tracePt t="29520" x="2565400" y="2760663"/>
          <p14:tracePt t="29522" x="2565400" y="2751138"/>
          <p14:tracePt t="29524" x="2555875" y="2741613"/>
          <p14:tracePt t="29526" x="2555875" y="2732088"/>
          <p14:tracePt t="29528" x="2536825" y="2732088"/>
          <p14:tracePt t="29529" x="2536825" y="2722563"/>
          <p14:tracePt t="29530" x="2536825" y="2713038"/>
          <p14:tracePt t="29532" x="2527300" y="2703513"/>
          <p14:tracePt t="29534" x="2527300" y="2695575"/>
          <p14:tracePt t="29535" x="2517775" y="2695575"/>
          <p14:tracePt t="29537" x="2508250" y="2686050"/>
          <p14:tracePt t="29539" x="2508250" y="2676525"/>
          <p14:tracePt t="29541" x="2508250" y="2667000"/>
          <p14:tracePt t="29542" x="2500313" y="2667000"/>
          <p14:tracePt t="29543" x="2490788" y="2667000"/>
          <p14:tracePt t="29544" x="2490788" y="2657475"/>
          <p14:tracePt t="29546" x="2490788" y="2647950"/>
          <p14:tracePt t="29547" x="2481263" y="2647950"/>
          <p14:tracePt t="29550" x="2471738" y="2638425"/>
          <p14:tracePt t="29553" x="2471738" y="2630488"/>
          <p14:tracePt t="29555" x="2462213" y="2620963"/>
          <p14:tracePt t="29558" x="2462213" y="2611438"/>
          <p14:tracePt t="29559" x="2452688" y="2611438"/>
          <p14:tracePt t="29560" x="2452688" y="2601913"/>
          <p14:tracePt t="29561" x="2444750" y="2601913"/>
          <p14:tracePt t="29562" x="2444750" y="2592388"/>
          <p14:tracePt t="29565" x="2435225" y="2582863"/>
          <p14:tracePt t="29568" x="2425700" y="2573338"/>
          <p14:tracePt t="29572" x="2416175" y="2565400"/>
          <p14:tracePt t="29575" x="2406650" y="2555875"/>
          <p14:tracePt t="29576" x="2397125" y="2555875"/>
          <p14:tracePt t="29578" x="2397125" y="2546350"/>
          <p14:tracePt t="29579" x="2387600" y="2546350"/>
          <p14:tracePt t="29580" x="2387600" y="2536825"/>
          <p14:tracePt t="29582" x="2379663" y="2536825"/>
          <p14:tracePt t="29583" x="2379663" y="2527300"/>
          <p14:tracePt t="29585" x="2370138" y="2527300"/>
          <p14:tracePt t="29586" x="2360613" y="2517775"/>
          <p14:tracePt t="29589" x="2351088" y="2508250"/>
          <p14:tracePt t="29590" x="2351088" y="2500313"/>
          <p14:tracePt t="29593" x="2332038" y="2490788"/>
          <p14:tracePt t="29596" x="2332038" y="2481263"/>
          <p14:tracePt t="29597" x="2322513" y="2481263"/>
          <p14:tracePt t="29598" x="2322513" y="2471738"/>
          <p14:tracePt t="29600" x="2314575" y="2462213"/>
          <p14:tracePt t="29602" x="2314575" y="2452688"/>
          <p14:tracePt t="29603" x="2305050" y="2452688"/>
          <p14:tracePt t="29605" x="2295525" y="2444750"/>
          <p14:tracePt t="29607" x="2295525" y="2435225"/>
          <p14:tracePt t="29608" x="2286000" y="2435225"/>
          <p14:tracePt t="29609" x="2286000" y="2425700"/>
          <p14:tracePt t="29611" x="2276475" y="2425700"/>
          <p14:tracePt t="29612" x="2276475" y="2416175"/>
          <p14:tracePt t="29614" x="2266950" y="2406650"/>
          <p14:tracePt t="29615" x="2257425" y="2397125"/>
          <p14:tracePt t="29617" x="2249488" y="2397125"/>
          <p14:tracePt t="29618" x="2249488" y="2387600"/>
          <p14:tracePt t="29620" x="2239963" y="2387600"/>
          <p14:tracePt t="29621" x="2239963" y="2379663"/>
          <p14:tracePt t="29623" x="2230438" y="2379663"/>
          <p14:tracePt t="29624" x="2220913" y="2370138"/>
          <p14:tracePt t="29625" x="2220913" y="2360613"/>
          <p14:tracePt t="29627" x="2211388" y="2351088"/>
          <p14:tracePt t="29630" x="2201863" y="2341563"/>
          <p14:tracePt t="29633" x="2192338" y="2341563"/>
          <p14:tracePt t="29634" x="2184400" y="2332038"/>
          <p14:tracePt t="29635" x="2184400" y="2322513"/>
          <p14:tracePt t="29638" x="2174875" y="2322513"/>
          <p14:tracePt t="29639" x="2174875" y="2314575"/>
          <p14:tracePt t="29641" x="2165350" y="2314575"/>
          <p14:tracePt t="29644" x="2155825" y="2305050"/>
          <p14:tracePt t="29645" x="2146300" y="2305050"/>
          <p14:tracePt t="29648" x="2146300" y="2295525"/>
          <p14:tracePt t="29649" x="2136775" y="2295525"/>
          <p14:tracePt t="29651" x="2127250" y="2286000"/>
          <p14:tracePt t="29655" x="2119313" y="2286000"/>
          <p14:tracePt t="29656" x="2109788" y="2276475"/>
          <p14:tracePt t="29660" x="2100263" y="2276475"/>
          <p14:tracePt t="29662" x="2100263" y="2266950"/>
          <p14:tracePt t="29663" x="2090738" y="2266950"/>
          <p14:tracePt t="29667" x="2081213" y="2266950"/>
          <p14:tracePt t="29669" x="2071688" y="2257425"/>
          <p14:tracePt t="29672" x="2063750" y="2257425"/>
          <p14:tracePt t="29676" x="2054225" y="2257425"/>
          <p14:tracePt t="29678" x="2054225" y="2249488"/>
          <p14:tracePt t="29679" x="2044700" y="2249488"/>
          <p14:tracePt t="29680" x="2044700" y="2239963"/>
          <p14:tracePt t="29683" x="2035175" y="2239963"/>
          <p14:tracePt t="29685" x="2025650" y="2239963"/>
          <p14:tracePt t="29690" x="2016125" y="2230438"/>
          <p14:tracePt t="29693" x="2006600" y="2230438"/>
          <p14:tracePt t="29699" x="2006600" y="2220913"/>
          <p14:tracePt t="29701" x="1998663" y="2220913"/>
          <p14:tracePt t="29702" x="1989138" y="2220913"/>
          <p14:tracePt t="29707" x="1979613" y="2220913"/>
          <p14:tracePt t="29708" x="1979613" y="2211388"/>
          <p14:tracePt t="29712" x="1970088" y="2211388"/>
          <p14:tracePt t="29713" x="1970088" y="2201863"/>
          <p14:tracePt t="29716" x="1960563" y="2201863"/>
          <p14:tracePt t="29718" x="1951038" y="2201863"/>
          <p14:tracePt t="29720" x="1951038" y="2192338"/>
          <p14:tracePt t="29721" x="1941513" y="2192338"/>
          <p14:tracePt t="29725" x="1933575" y="2192338"/>
          <p14:tracePt t="29726" x="1933575" y="2184400"/>
          <p14:tracePt t="29728" x="1924050" y="2184400"/>
          <p14:tracePt t="29729" x="1914525" y="2184400"/>
          <p14:tracePt t="29730" x="1914525" y="2174875"/>
          <p14:tracePt t="29731" x="1914525" y="2165350"/>
          <p14:tracePt t="29732" x="1905000" y="2165350"/>
          <p14:tracePt t="29734" x="1895475" y="2165350"/>
          <p14:tracePt t="29736" x="1885950" y="2155825"/>
          <p14:tracePt t="29738" x="1876425" y="2155825"/>
          <p14:tracePt t="29739" x="1876425" y="2146300"/>
          <p14:tracePt t="29740" x="1868488" y="2146300"/>
          <p14:tracePt t="29742" x="1858963" y="2136775"/>
          <p14:tracePt t="29743" x="1849438" y="2136775"/>
          <p14:tracePt t="29744" x="1849438" y="2127250"/>
          <p14:tracePt t="29746" x="1839913" y="2127250"/>
          <p14:tracePt t="29747" x="1839913" y="2119313"/>
          <p14:tracePt t="29748" x="1830388" y="2119313"/>
          <p14:tracePt t="29749" x="1830388" y="2109788"/>
          <p14:tracePt t="29750" x="1820863" y="2109788"/>
          <p14:tracePt t="29751" x="1811338" y="2100263"/>
          <p14:tracePt t="29752" x="1803400" y="2100263"/>
          <p14:tracePt t="29754" x="1803400" y="2090738"/>
          <p14:tracePt t="29755" x="1784350" y="2090738"/>
          <p14:tracePt t="29756" x="1784350" y="2081213"/>
          <p14:tracePt t="29758" x="1774825" y="2081213"/>
          <p14:tracePt t="29759" x="1774825" y="2071688"/>
          <p14:tracePt t="29760" x="1765300" y="2063750"/>
          <p14:tracePt t="29761" x="1755775" y="2063750"/>
          <p14:tracePt t="29762" x="1746250" y="2063750"/>
          <p14:tracePt t="29763" x="1746250" y="2054225"/>
          <p14:tracePt t="29764" x="1728788" y="2054225"/>
          <p14:tracePt t="29766" x="1728788" y="2044700"/>
          <p14:tracePt t="29767" x="1719263" y="2044700"/>
          <p14:tracePt t="29768" x="1719263" y="2035175"/>
          <p14:tracePt t="29769" x="1709738" y="2035175"/>
          <p14:tracePt t="29770" x="1700213" y="2035175"/>
          <p14:tracePt t="29772" x="1690688" y="2025650"/>
          <p14:tracePt t="29774" x="1690688" y="2016125"/>
          <p14:tracePt t="29775" x="1682750" y="2016125"/>
          <p14:tracePt t="29777" x="1673225" y="2006600"/>
          <p14:tracePt t="29778" x="1663700" y="2006600"/>
          <p14:tracePt t="29780" x="1654175" y="2006600"/>
          <p14:tracePt t="29782" x="1654175" y="1998663"/>
          <p14:tracePt t="29783" x="1644650" y="1998663"/>
          <p14:tracePt t="29785" x="1644650" y="1989138"/>
          <p14:tracePt t="29786" x="1625600" y="1989138"/>
          <p14:tracePt t="29789" x="1617663" y="1989138"/>
          <p14:tracePt t="29791" x="1617663" y="1979613"/>
          <p14:tracePt t="29793" x="1598613" y="1979613"/>
          <p14:tracePt t="29797" x="1589088" y="1979613"/>
          <p14:tracePt t="29800" x="1579563" y="1979613"/>
          <p14:tracePt t="29801" x="1579563" y="1970088"/>
          <p14:tracePt t="29802" x="1579563" y="1960563"/>
          <p14:tracePt t="29804" x="1570038" y="1960563"/>
          <p14:tracePt t="29806" x="1560513" y="1960563"/>
          <p14:tracePt t="29811" x="1552575" y="1960563"/>
          <p14:tracePt t="29813" x="1552575" y="1951038"/>
          <p14:tracePt t="29817" x="1543050" y="1951038"/>
          <p14:tracePt t="29825" x="1533525" y="1951038"/>
          <p14:tracePt t="29831" x="1533525" y="1941513"/>
          <p14:tracePt t="29832" x="1524000" y="1941513"/>
          <p14:tracePt t="29836" x="1514475" y="1941513"/>
          <p14:tracePt t="29843" x="1504950" y="1941513"/>
          <p14:tracePt t="29854" x="1495425" y="1941513"/>
          <p14:tracePt t="29863" x="1487488" y="1933575"/>
          <p14:tracePt t="29868" x="1477963" y="1933575"/>
          <p14:tracePt t="29871" x="1477963" y="1924050"/>
          <p14:tracePt t="29873" x="1468438" y="1924050"/>
          <p14:tracePt t="29880" x="1458913" y="1924050"/>
          <p14:tracePt t="29890" x="1449388" y="1924050"/>
          <p14:tracePt t="29894" x="1439863" y="1924050"/>
          <p14:tracePt t="29959" x="1430338" y="1924050"/>
          <p14:tracePt t="29976" x="1422400" y="1924050"/>
          <p14:tracePt t="29987" x="1422400" y="1933575"/>
          <p14:tracePt t="29989" x="1412875" y="1933575"/>
          <p14:tracePt t="30047" x="1403350" y="1933575"/>
          <p14:tracePt t="30054" x="1393825" y="1933575"/>
          <p14:tracePt t="30056" x="1393825" y="1941513"/>
          <p14:tracePt t="30061" x="1384300" y="1951038"/>
          <p14:tracePt t="30065" x="1384300" y="1960563"/>
          <p14:tracePt t="30067" x="1384300" y="1970088"/>
          <p14:tracePt t="30068" x="1374775" y="1970088"/>
          <p14:tracePt t="30069" x="1374775" y="1979613"/>
          <p14:tracePt t="30071" x="1365250" y="1979613"/>
          <p14:tracePt t="30074" x="1365250" y="1989138"/>
          <p14:tracePt t="30076" x="1365250" y="1998663"/>
          <p14:tracePt t="30077" x="1365250" y="2006600"/>
          <p14:tracePt t="30081" x="1357313" y="2006600"/>
          <p14:tracePt t="30082" x="1357313" y="2016125"/>
          <p14:tracePt t="30084" x="1357313" y="2025650"/>
          <p14:tracePt t="30087" x="1357313" y="2035175"/>
          <p14:tracePt t="30089" x="1347788" y="2044700"/>
          <p14:tracePt t="30092" x="1347788" y="2054225"/>
          <p14:tracePt t="30094" x="1338263" y="2054225"/>
          <p14:tracePt t="30096" x="1338263" y="2063750"/>
          <p14:tracePt t="30100" x="1328738" y="2071688"/>
          <p14:tracePt t="30103" x="1328738" y="2081213"/>
          <p14:tracePt t="30105" x="1328738" y="2090738"/>
          <p14:tracePt t="30107" x="1319213" y="2090738"/>
          <p14:tracePt t="30109" x="1319213" y="2100263"/>
          <p14:tracePt t="30114" x="1309688" y="2100263"/>
          <p14:tracePt t="30116" x="1309688" y="2119313"/>
          <p14:tracePt t="30122" x="1309688" y="2127250"/>
          <p14:tracePt t="30124" x="1301750" y="2127250"/>
          <p14:tracePt t="30130" x="1292225" y="2136775"/>
          <p14:tracePt t="30143" x="1292225" y="2146300"/>
          <p14:tracePt t="30188" x="1282700" y="2146300"/>
          <p14:tracePt t="30692" x="1292225" y="2146300"/>
          <p14:tracePt t="30746" x="1301750" y="2146300"/>
          <p14:tracePt t="30867" x="1309688" y="2146300"/>
          <p14:tracePt t="31140" x="1319213" y="2146300"/>
          <p14:tracePt t="32307" x="1328738" y="2146300"/>
          <p14:tracePt t="32310" x="1338263" y="2146300"/>
          <p14:tracePt t="32313" x="1347788" y="2146300"/>
          <p14:tracePt t="32315" x="1357313" y="2146300"/>
          <p14:tracePt t="32318" x="1374775" y="2146300"/>
          <p14:tracePt t="32320" x="1384300" y="2146300"/>
          <p14:tracePt t="32322" x="1403350" y="2146300"/>
          <p14:tracePt t="32324" x="1412875" y="2146300"/>
          <p14:tracePt t="32326" x="1422400" y="2146300"/>
          <p14:tracePt t="32328" x="1439863" y="2146300"/>
          <p14:tracePt t="32329" x="1449388" y="2146300"/>
          <p14:tracePt t="32331" x="1458913" y="2146300"/>
          <p14:tracePt t="32332" x="1468438" y="2146300"/>
          <p14:tracePt t="32333" x="1487488" y="2146300"/>
          <p14:tracePt t="32335" x="1495425" y="2146300"/>
          <p14:tracePt t="32338" x="1514475" y="2146300"/>
          <p14:tracePt t="32339" x="1524000" y="2146300"/>
          <p14:tracePt t="32340" x="1533525" y="2146300"/>
          <p14:tracePt t="32342" x="1552575" y="2146300"/>
          <p14:tracePt t="32344" x="1560513" y="2146300"/>
          <p14:tracePt t="32345" x="1570038" y="2146300"/>
          <p14:tracePt t="32346" x="1579563" y="2146300"/>
          <p14:tracePt t="32347" x="1589088" y="2146300"/>
          <p14:tracePt t="32349" x="1598613" y="2146300"/>
          <p14:tracePt t="32350" x="1608138" y="2146300"/>
          <p14:tracePt t="32352" x="1625600" y="2146300"/>
          <p14:tracePt t="32353" x="1635125" y="2136775"/>
          <p14:tracePt t="32354" x="1644650" y="2136775"/>
          <p14:tracePt t="32356" x="1663700" y="2136775"/>
          <p14:tracePt t="32357" x="1673225" y="2136775"/>
          <p14:tracePt t="32359" x="1690688" y="2136775"/>
          <p14:tracePt t="32360" x="1700213" y="2136775"/>
          <p14:tracePt t="32362" x="1719263" y="2136775"/>
          <p14:tracePt t="32363" x="1728788" y="2136775"/>
          <p14:tracePt t="32365" x="1746250" y="2136775"/>
          <p14:tracePt t="32367" x="1755775" y="2136775"/>
          <p14:tracePt t="32368" x="1774825" y="2136775"/>
          <p14:tracePt t="32369" x="1784350" y="2127250"/>
          <p14:tracePt t="32370" x="1793875" y="2127250"/>
          <p14:tracePt t="32371" x="1811338" y="2127250"/>
          <p14:tracePt t="32373" x="1830388" y="2127250"/>
          <p14:tracePt t="32375" x="1849438" y="2127250"/>
          <p14:tracePt t="32376" x="1858963" y="2127250"/>
          <p14:tracePt t="32377" x="1876425" y="2127250"/>
          <p14:tracePt t="32378" x="1885950" y="2127250"/>
          <p14:tracePt t="32380" x="1905000" y="2119313"/>
          <p14:tracePt t="32381" x="1914525" y="2119313"/>
          <p14:tracePt t="32382" x="1924050" y="2119313"/>
          <p14:tracePt t="32383" x="1933575" y="2119313"/>
          <p14:tracePt t="32384" x="1941513" y="2119313"/>
          <p14:tracePt t="32385" x="1951038" y="2119313"/>
          <p14:tracePt t="32386" x="1960563" y="2119313"/>
          <p14:tracePt t="32387" x="1970088" y="2119313"/>
          <p14:tracePt t="32388" x="1979613" y="2119313"/>
          <p14:tracePt t="32389" x="1989138" y="2119313"/>
          <p14:tracePt t="32390" x="1998663" y="2119313"/>
          <p14:tracePt t="32391" x="2006600" y="2119313"/>
          <p14:tracePt t="32392" x="2016125" y="2119313"/>
          <p14:tracePt t="32394" x="2035175" y="2119313"/>
          <p14:tracePt t="32396" x="2044700" y="2119313"/>
          <p14:tracePt t="32397" x="2054225" y="2119313"/>
          <p14:tracePt t="32398" x="2063750" y="2119313"/>
          <p14:tracePt t="32399" x="2071688" y="2119313"/>
          <p14:tracePt t="32401" x="2090738" y="2119313"/>
          <p14:tracePt t="32403" x="2100263" y="2119313"/>
          <p14:tracePt t="32405" x="2109788" y="2119313"/>
          <p14:tracePt t="32406" x="2119313" y="2119313"/>
          <p14:tracePt t="32407" x="2127250" y="2119313"/>
          <p14:tracePt t="32408" x="2136775" y="2119313"/>
          <p14:tracePt t="32410" x="2146300" y="2119313"/>
          <p14:tracePt t="32411" x="2155825" y="2119313"/>
          <p14:tracePt t="32414" x="2165350" y="2119313"/>
          <p14:tracePt t="32415" x="2174875" y="2119313"/>
          <p14:tracePt t="32416" x="2184400" y="2119313"/>
          <p14:tracePt t="32417" x="2192338" y="2119313"/>
          <p14:tracePt t="32419" x="2201863" y="2119313"/>
          <p14:tracePt t="32421" x="2211388" y="2119313"/>
          <p14:tracePt t="32422" x="2220913" y="2119313"/>
          <p14:tracePt t="32424" x="2230438" y="2119313"/>
          <p14:tracePt t="32426" x="2239963" y="2119313"/>
          <p14:tracePt t="32428" x="2249488" y="2119313"/>
          <p14:tracePt t="32429" x="2257425" y="2119313"/>
          <p14:tracePt t="32431" x="2266950" y="2119313"/>
          <p14:tracePt t="32433" x="2276475" y="2119313"/>
          <p14:tracePt t="32435" x="2286000" y="2119313"/>
          <p14:tracePt t="32436" x="2295525" y="2119313"/>
          <p14:tracePt t="32438" x="2305050" y="2119313"/>
          <p14:tracePt t="32440" x="2314575" y="2119313"/>
          <p14:tracePt t="32442" x="2322513" y="2119313"/>
          <p14:tracePt t="32443" x="2332038" y="2119313"/>
          <p14:tracePt t="32445" x="2341563" y="2109788"/>
          <p14:tracePt t="32447" x="2351088" y="2109788"/>
          <p14:tracePt t="32449" x="2360613" y="2109788"/>
          <p14:tracePt t="32450" x="2370138" y="2109788"/>
          <p14:tracePt t="32452" x="2379663" y="2109788"/>
          <p14:tracePt t="32454" x="2387600" y="2109788"/>
          <p14:tracePt t="32456" x="2397125" y="2109788"/>
          <p14:tracePt t="32458" x="2406650" y="2109788"/>
          <p14:tracePt t="32459" x="2416175" y="2109788"/>
          <p14:tracePt t="32461" x="2425700" y="2109788"/>
          <p14:tracePt t="32463" x="2435225" y="2109788"/>
          <p14:tracePt t="32465" x="2444750" y="2109788"/>
          <p14:tracePt t="32466" x="2452688" y="2109788"/>
          <p14:tracePt t="32468" x="2462213" y="2109788"/>
          <p14:tracePt t="32470" x="2471738" y="2109788"/>
          <p14:tracePt t="32471" x="2471738" y="2100263"/>
          <p14:tracePt t="32472" x="2490788" y="2100263"/>
          <p14:tracePt t="32474" x="2500313" y="2100263"/>
          <p14:tracePt t="32476" x="2508250" y="2100263"/>
          <p14:tracePt t="32478" x="2517775" y="2100263"/>
          <p14:tracePt t="32479" x="2527300" y="2100263"/>
          <p14:tracePt t="32481" x="2536825" y="2100263"/>
          <p14:tracePt t="32482" x="2546350" y="2100263"/>
          <p14:tracePt t="32484" x="2555875" y="2100263"/>
          <p14:tracePt t="32486" x="2565400" y="2100263"/>
          <p14:tracePt t="32488" x="2573338" y="2100263"/>
          <p14:tracePt t="32489" x="2582863" y="2100263"/>
          <p14:tracePt t="32490" x="2592388" y="2100263"/>
          <p14:tracePt t="32492" x="2601913" y="2100263"/>
          <p14:tracePt t="32494" x="2611438" y="2100263"/>
          <p14:tracePt t="32496" x="2620963" y="2100263"/>
          <p14:tracePt t="32497" x="2630488" y="2100263"/>
          <p14:tracePt t="32499" x="2638425" y="2100263"/>
          <p14:tracePt t="32501" x="2647950" y="2100263"/>
          <p14:tracePt t="32502" x="2657475" y="2100263"/>
          <p14:tracePt t="32504" x="2667000" y="2100263"/>
          <p14:tracePt t="32505" x="2676525" y="2100263"/>
          <p14:tracePt t="32507" x="2686050" y="2100263"/>
          <p14:tracePt t="32509" x="2695575" y="2100263"/>
          <p14:tracePt t="32511" x="2703513" y="2100263"/>
          <p14:tracePt t="32512" x="2713038" y="2100263"/>
          <p14:tracePt t="32514" x="2722563" y="2100263"/>
          <p14:tracePt t="32515" x="2732088" y="2100263"/>
          <p14:tracePt t="32516" x="2741613" y="2100263"/>
          <p14:tracePt t="32518" x="2751138" y="2100263"/>
          <p14:tracePt t="32519" x="2760663" y="2100263"/>
          <p14:tracePt t="32520" x="2768600" y="2100263"/>
          <p14:tracePt t="32522" x="2778125" y="2100263"/>
          <p14:tracePt t="32523" x="2787650" y="2100263"/>
          <p14:tracePt t="32525" x="2797175" y="2100263"/>
          <p14:tracePt t="32525" x="2806700" y="2100263"/>
          <p14:tracePt t="32527" x="2816225" y="2100263"/>
          <p14:tracePt t="32528" x="2825750" y="2100263"/>
          <p14:tracePt t="32530" x="2833688" y="2100263"/>
          <p14:tracePt t="32531" x="2843213" y="2100263"/>
          <p14:tracePt t="32532" x="2852738" y="2100263"/>
          <p14:tracePt t="32533" x="2862263" y="2100263"/>
          <p14:tracePt t="32536" x="2881313" y="2100263"/>
          <p14:tracePt t="32538" x="2889250" y="2100263"/>
          <p14:tracePt t="32540" x="2898775" y="2100263"/>
          <p14:tracePt t="32541" x="2908300" y="2100263"/>
          <p14:tracePt t="32542" x="2917825" y="2100263"/>
          <p14:tracePt t="32544" x="2927350" y="2100263"/>
          <p14:tracePt t="32546" x="2936875" y="2100263"/>
          <p14:tracePt t="32547" x="2946400" y="2100263"/>
          <p14:tracePt t="32548" x="2954338" y="2100263"/>
          <p14:tracePt t="32549" x="2954338" y="2090738"/>
          <p14:tracePt t="32550" x="2963863" y="2090738"/>
          <p14:tracePt t="32553" x="2973388" y="2090738"/>
          <p14:tracePt t="32554" x="2992438" y="2090738"/>
          <p14:tracePt t="32556" x="3001963" y="2090738"/>
          <p14:tracePt t="32558" x="3011488" y="2090738"/>
          <p14:tracePt t="32560" x="3028950" y="2090738"/>
          <p14:tracePt t="32562" x="3038475" y="2090738"/>
          <p14:tracePt t="32564" x="3048000" y="2090738"/>
          <p14:tracePt t="32565" x="3057525" y="2090738"/>
          <p14:tracePt t="32566" x="3067050" y="2090738"/>
          <p14:tracePt t="32568" x="3076575" y="2090738"/>
          <p14:tracePt t="32569" x="3084513" y="2090738"/>
          <p14:tracePt t="32570" x="3094038" y="2090738"/>
          <p14:tracePt t="32572" x="3103563" y="2090738"/>
          <p14:tracePt t="32574" x="3122613" y="2090738"/>
          <p14:tracePt t="32576" x="3132138" y="2090738"/>
          <p14:tracePt t="32578" x="3141663" y="2090738"/>
          <p14:tracePt t="32580" x="3149600" y="2090738"/>
          <p14:tracePt t="32581" x="3159125" y="2090738"/>
          <p14:tracePt t="32582" x="3168650" y="2090738"/>
          <p14:tracePt t="32585" x="3178175" y="2090738"/>
          <p14:tracePt t="32586" x="3187700" y="2090738"/>
          <p14:tracePt t="32588" x="3197225" y="2090738"/>
          <p14:tracePt t="32590" x="3206750" y="2090738"/>
          <p14:tracePt t="32592" x="3214688" y="2090738"/>
          <p14:tracePt t="32593" x="3224213" y="2090738"/>
          <p14:tracePt t="32594" x="3233738" y="2090738"/>
          <p14:tracePt t="32596" x="3243263" y="2090738"/>
          <p14:tracePt t="32597" x="3252788" y="2090738"/>
          <p14:tracePt t="32600" x="3262313" y="2090738"/>
          <p14:tracePt t="32601" x="3270250" y="2090738"/>
          <p14:tracePt t="32603" x="3279775" y="2090738"/>
          <p14:tracePt t="32604" x="3289300" y="2090738"/>
          <p14:tracePt t="32606" x="3298825" y="2090738"/>
          <p14:tracePt t="32609" x="3308350" y="2090738"/>
          <p14:tracePt t="32610" x="3317875" y="2090738"/>
          <p14:tracePt t="32611" x="3327400" y="2090738"/>
          <p14:tracePt t="32612" x="3335338" y="2090738"/>
          <p14:tracePt t="32614" x="3344863" y="2090738"/>
          <p14:tracePt t="32616" x="3354388" y="2090738"/>
          <p14:tracePt t="32617" x="3363913" y="2090738"/>
          <p14:tracePt t="32618" x="3373438" y="2090738"/>
          <p14:tracePt t="32620" x="3382963" y="2090738"/>
          <p14:tracePt t="32621" x="3392488" y="2090738"/>
          <p14:tracePt t="32623" x="3400425" y="2090738"/>
          <p14:tracePt t="32624" x="3409950" y="2090738"/>
          <p14:tracePt t="32626" x="3429000" y="2090738"/>
          <p14:tracePt t="32629" x="3438525" y="2090738"/>
          <p14:tracePt t="32630" x="3448050" y="2090738"/>
          <p14:tracePt t="32631" x="3457575" y="2090738"/>
          <p14:tracePt t="32634" x="3465513" y="2090738"/>
          <p14:tracePt t="32635" x="3475038" y="2090738"/>
          <p14:tracePt t="32637" x="3484563" y="2090738"/>
          <p14:tracePt t="32638" x="3494088" y="2090738"/>
          <p14:tracePt t="32640" x="3503613" y="2090738"/>
          <p14:tracePt t="32641" x="3513138" y="2090738"/>
          <p14:tracePt t="32642" x="3522663" y="2090738"/>
          <p14:tracePt t="32644" x="3530600" y="2090738"/>
          <p14:tracePt t="32646" x="3540125" y="2090738"/>
          <p14:tracePt t="32648" x="3549650" y="2090738"/>
          <p14:tracePt t="32650" x="3568700" y="2090738"/>
          <p14:tracePt t="32652" x="3578225" y="2090738"/>
          <p14:tracePt t="32653" x="3587750" y="2090738"/>
          <p14:tracePt t="32655" x="3595688" y="2090738"/>
          <p14:tracePt t="32657" x="3605213" y="2090738"/>
          <p14:tracePt t="32659" x="3614738" y="2090738"/>
          <p14:tracePt t="32660" x="3624263" y="2090738"/>
          <p14:tracePt t="32662" x="3633788" y="2090738"/>
          <p14:tracePt t="32664" x="3643313" y="2100263"/>
          <p14:tracePt t="32666" x="3651250" y="2100263"/>
          <p14:tracePt t="32667" x="3660775" y="2100263"/>
          <p14:tracePt t="32669" x="3670300" y="2100263"/>
          <p14:tracePt t="32671" x="3679825" y="2100263"/>
          <p14:tracePt t="32673" x="3689350" y="2100263"/>
          <p14:tracePt t="32674" x="3698875" y="2100263"/>
          <p14:tracePt t="32676" x="3708400" y="2100263"/>
          <p14:tracePt t="32679" x="3716338" y="2100263"/>
          <p14:tracePt t="32681" x="3725863" y="2100263"/>
          <p14:tracePt t="32683" x="3735388" y="2100263"/>
          <p14:tracePt t="32685" x="3744913" y="2100263"/>
          <p14:tracePt t="32687" x="3754438" y="2100263"/>
          <p14:tracePt t="32688" x="3763963" y="2100263"/>
          <p14:tracePt t="32690" x="3773488" y="2100263"/>
          <p14:tracePt t="32692" x="3781425" y="2100263"/>
          <p14:tracePt t="32694" x="3790950" y="2100263"/>
          <p14:tracePt t="32695" x="3800475" y="2100263"/>
          <p14:tracePt t="32696" x="3800475" y="2109788"/>
          <p14:tracePt t="32699" x="3810000" y="2109788"/>
          <p14:tracePt t="32700" x="3829050" y="2109788"/>
          <p14:tracePt t="32703" x="3838575" y="2109788"/>
          <p14:tracePt t="32706" x="3846513" y="2109788"/>
          <p14:tracePt t="32707" x="3856038" y="2109788"/>
          <p14:tracePt t="32708" x="3865563" y="2109788"/>
          <p14:tracePt t="32710" x="3875088" y="2109788"/>
          <p14:tracePt t="32712" x="3884613" y="2109788"/>
          <p14:tracePt t="32714" x="3894138" y="2109788"/>
          <p14:tracePt t="32715" x="3903663" y="2109788"/>
          <p14:tracePt t="32717" x="3911600" y="2109788"/>
          <p14:tracePt t="32719" x="3921125" y="2109788"/>
          <p14:tracePt t="32721" x="3930650" y="2109788"/>
          <p14:tracePt t="32722" x="3940175" y="2109788"/>
          <p14:tracePt t="32725" x="3949700" y="2109788"/>
          <p14:tracePt t="32727" x="3949700" y="2119313"/>
          <p14:tracePt t="32728" x="3968750" y="2119313"/>
          <p14:tracePt t="32731" x="3976688" y="2119313"/>
          <p14:tracePt t="32733" x="3986213" y="2119313"/>
          <p14:tracePt t="32736" x="3995738" y="2119313"/>
          <p14:tracePt t="32739" x="4005263" y="2119313"/>
          <p14:tracePt t="32741" x="4014788" y="2119313"/>
          <p14:tracePt t="32744" x="4024313" y="2119313"/>
          <p14:tracePt t="32747" x="4032250" y="2119313"/>
          <p14:tracePt t="32750" x="4041775" y="2119313"/>
          <p14:tracePt t="32752" x="4051300" y="2119313"/>
          <p14:tracePt t="32758" x="4060825" y="2119313"/>
          <p14:tracePt t="32762" x="4070350" y="2119313"/>
          <p14:tracePt t="32769" x="4079875" y="2119313"/>
          <p14:tracePt t="32774" x="4089400" y="2119313"/>
          <p14:tracePt t="32786" x="4097338" y="2119313"/>
          <p14:tracePt t="35140" x="4089400" y="2119313"/>
          <p14:tracePt t="35142" x="4079875" y="2127250"/>
          <p14:tracePt t="35147" x="4070350" y="2127250"/>
          <p14:tracePt t="35152" x="4070350" y="2136775"/>
          <p14:tracePt t="35155" x="4060825" y="2136775"/>
          <p14:tracePt t="35165" x="4051300" y="2136775"/>
          <p14:tracePt t="35173" x="4041775" y="2136775"/>
          <p14:tracePt t="35181" x="4041775" y="2146300"/>
          <p14:tracePt t="35182" x="4032250" y="2146300"/>
          <p14:tracePt t="35189" x="4024313" y="2146300"/>
          <p14:tracePt t="35195" x="4014788" y="2146300"/>
          <p14:tracePt t="35201" x="4005263" y="2155825"/>
          <p14:tracePt t="35206" x="3995738" y="2155825"/>
          <p14:tracePt t="35211" x="3986213" y="2155825"/>
          <p14:tracePt t="35219" x="3976688" y="2155825"/>
          <p14:tracePt t="35233" x="3976688" y="2165350"/>
          <p14:tracePt t="35242" x="3968750" y="2165350"/>
          <p14:tracePt t="35250" x="3959225" y="2165350"/>
          <p14:tracePt t="35260" x="3949700" y="2165350"/>
          <p14:tracePt t="35267" x="3940175" y="2165350"/>
          <p14:tracePt t="35272" x="3930650" y="2165350"/>
          <p14:tracePt t="35275" x="3921125" y="2165350"/>
          <p14:tracePt t="35279" x="3911600" y="2165350"/>
          <p14:tracePt t="35283" x="3903663" y="2165350"/>
          <p14:tracePt t="35287" x="3894138" y="2165350"/>
          <p14:tracePt t="35289" x="3884613" y="2165350"/>
          <p14:tracePt t="35292" x="3875088" y="2165350"/>
          <p14:tracePt t="35296" x="3865563" y="2165350"/>
          <p14:tracePt t="35298" x="3856038" y="2165350"/>
          <p14:tracePt t="35300" x="3846513" y="2165350"/>
          <p14:tracePt t="35303" x="3838575" y="2165350"/>
          <p14:tracePt t="35306" x="3829050" y="2165350"/>
          <p14:tracePt t="35310" x="3819525" y="2165350"/>
          <p14:tracePt t="35311" x="3810000" y="2165350"/>
          <p14:tracePt t="35313" x="3800475" y="2165350"/>
          <p14:tracePt t="35316" x="3790950" y="2165350"/>
          <p14:tracePt t="35317" x="3781425" y="2165350"/>
          <p14:tracePt t="35320" x="3773488" y="2165350"/>
          <p14:tracePt t="35322" x="3763963" y="2165350"/>
          <p14:tracePt t="35325" x="3754438" y="2165350"/>
          <p14:tracePt t="35326" x="3744913" y="2165350"/>
          <p14:tracePt t="35329" x="3735388" y="2165350"/>
          <p14:tracePt t="35331" x="3725863" y="2165350"/>
          <p14:tracePt t="35334" x="3716338" y="2165350"/>
          <p14:tracePt t="35336" x="3708400" y="2165350"/>
          <p14:tracePt t="35338" x="3698875" y="2165350"/>
          <p14:tracePt t="35341" x="3689350" y="2165350"/>
          <p14:tracePt t="35343" x="3679825" y="2165350"/>
          <p14:tracePt t="35345" x="3670300" y="2165350"/>
          <p14:tracePt t="35348" x="3660775" y="2165350"/>
          <p14:tracePt t="35350" x="3651250" y="2165350"/>
          <p14:tracePt t="35352" x="3643313" y="2165350"/>
          <p14:tracePt t="35354" x="3633788" y="2165350"/>
          <p14:tracePt t="35357" x="3624263" y="2165350"/>
          <p14:tracePt t="35359" x="3614738" y="2165350"/>
          <p14:tracePt t="35360" x="3605213" y="2165350"/>
          <p14:tracePt t="35363" x="3595688" y="2165350"/>
          <p14:tracePt t="35365" x="3587750" y="2165350"/>
          <p14:tracePt t="35367" x="3578225" y="2165350"/>
          <p14:tracePt t="35368" x="3568700" y="2165350"/>
          <p14:tracePt t="35370" x="3559175" y="2165350"/>
          <p14:tracePt t="35373" x="3549650" y="2174875"/>
          <p14:tracePt t="35375" x="3540125" y="2174875"/>
          <p14:tracePt t="35376" x="3530600" y="2174875"/>
          <p14:tracePt t="35378" x="3522663" y="2174875"/>
          <p14:tracePt t="35380" x="3513138" y="2174875"/>
          <p14:tracePt t="35382" x="3503613" y="2174875"/>
          <p14:tracePt t="35383" x="3503613" y="2184400"/>
          <p14:tracePt t="35384" x="3494088" y="2184400"/>
          <p14:tracePt t="35387" x="3484563" y="2184400"/>
          <p14:tracePt t="35390" x="3465513" y="2184400"/>
          <p14:tracePt t="35393" x="3457575" y="2184400"/>
          <p14:tracePt t="35394" x="3457575" y="2192338"/>
          <p14:tracePt t="35398" x="3448050" y="2192338"/>
          <p14:tracePt t="35402" x="3438525" y="2192338"/>
          <p14:tracePt t="35404" x="3438525" y="2201863"/>
          <p14:tracePt t="35408" x="3429000" y="2211388"/>
          <p14:tracePt t="35411" x="3419475" y="2211388"/>
          <p14:tracePt t="35415" x="3419475" y="2220913"/>
          <p14:tracePt t="35422" x="3409950" y="2220913"/>
          <p14:tracePt t="35424" x="3409950" y="2230438"/>
          <p14:tracePt t="35429" x="3409950" y="2239963"/>
          <p14:tracePt t="35436" x="3409950" y="2249488"/>
          <p14:tracePt t="35442" x="3409950" y="2257425"/>
          <p14:tracePt t="35447" x="3409950" y="2276475"/>
          <p14:tracePt t="35452" x="3409950" y="2286000"/>
          <p14:tracePt t="35458" x="3409950" y="2295525"/>
          <p14:tracePt t="35460" x="3419475" y="2295525"/>
          <p14:tracePt t="35461" x="3419475" y="2305050"/>
          <p14:tracePt t="35463" x="3419475" y="2314575"/>
          <p14:tracePt t="35464" x="3429000" y="2314575"/>
          <p14:tracePt t="35465" x="3438525" y="2314575"/>
          <p14:tracePt t="35467" x="3438525" y="2322513"/>
          <p14:tracePt t="35468" x="3448050" y="2322513"/>
          <p14:tracePt t="35470" x="3457575" y="2322513"/>
          <p14:tracePt t="35471" x="3457575" y="2332038"/>
          <p14:tracePt t="35474" x="3465513" y="2332038"/>
          <p14:tracePt t="35475" x="3475038" y="2332038"/>
          <p14:tracePt t="35477" x="3484563" y="2341563"/>
          <p14:tracePt t="35479" x="3494088" y="2341563"/>
          <p14:tracePt t="35482" x="3513138" y="2341563"/>
          <p14:tracePt t="35483" x="3513138" y="2351088"/>
          <p14:tracePt t="35484" x="3522663" y="2351088"/>
          <p14:tracePt t="35486" x="3522663" y="2360613"/>
          <p14:tracePt t="35487" x="3530600" y="2360613"/>
          <p14:tracePt t="35488" x="3540125" y="2360613"/>
          <p14:tracePt t="35489" x="3549650" y="2360613"/>
          <p14:tracePt t="35491" x="3559175" y="2360613"/>
          <p14:tracePt t="35493" x="3568700" y="2360613"/>
          <p14:tracePt t="35494" x="3578225" y="2360613"/>
          <p14:tracePt t="35496" x="3587750" y="2360613"/>
          <p14:tracePt t="35498" x="3595688" y="2370138"/>
          <p14:tracePt t="35499" x="3605213" y="2370138"/>
          <p14:tracePt t="35501" x="3614738" y="2370138"/>
          <p14:tracePt t="35503" x="3624263" y="2370138"/>
          <p14:tracePt t="35504" x="3633788" y="2379663"/>
          <p14:tracePt t="35505" x="3643313" y="2379663"/>
          <p14:tracePt t="35506" x="3651250" y="2379663"/>
          <p14:tracePt t="35508" x="3660775" y="2379663"/>
          <p14:tracePt t="35509" x="3670300" y="2379663"/>
          <p14:tracePt t="35510" x="3679825" y="2379663"/>
          <p14:tracePt t="35511" x="3689350" y="2379663"/>
          <p14:tracePt t="35512" x="3698875" y="2387600"/>
          <p14:tracePt t="35513" x="3708400" y="2387600"/>
          <p14:tracePt t="35515" x="3725863" y="2387600"/>
          <p14:tracePt t="35516" x="3735388" y="2397125"/>
          <p14:tracePt t="35518" x="3754438" y="2397125"/>
          <p14:tracePt t="35519" x="3763963" y="2397125"/>
          <p14:tracePt t="35520" x="3773488" y="2397125"/>
          <p14:tracePt t="35521" x="3781425" y="2397125"/>
          <p14:tracePt t="35522" x="3790950" y="2397125"/>
          <p14:tracePt t="35523" x="3800475" y="2397125"/>
          <p14:tracePt t="35524" x="3819525" y="2397125"/>
          <p14:tracePt t="35526" x="3829050" y="2406650"/>
          <p14:tracePt t="35527" x="3846513" y="2406650"/>
          <p14:tracePt t="35529" x="3865563" y="2416175"/>
          <p14:tracePt t="35530" x="3875088" y="2416175"/>
          <p14:tracePt t="35531" x="3884613" y="2416175"/>
          <p14:tracePt t="35532" x="3894138" y="2416175"/>
          <p14:tracePt t="35533" x="3911600" y="2416175"/>
          <p14:tracePt t="35534" x="3921125" y="2416175"/>
          <p14:tracePt t="35535" x="3930650" y="2416175"/>
          <p14:tracePt t="35536" x="3940175" y="2425700"/>
          <p14:tracePt t="35537" x="3949700" y="2425700"/>
          <p14:tracePt t="35539" x="3976688" y="2425700"/>
          <p14:tracePt t="35540" x="3986213" y="2425700"/>
          <p14:tracePt t="35541" x="3995738" y="2435225"/>
          <p14:tracePt t="35542" x="4005263" y="2435225"/>
          <p14:tracePt t="35543" x="4024313" y="2435225"/>
          <p14:tracePt t="35545" x="4041775" y="2435225"/>
          <p14:tracePt t="35546" x="4051300" y="2435225"/>
          <p14:tracePt t="35547" x="4060825" y="2444750"/>
          <p14:tracePt t="35548" x="4079875" y="2444750"/>
          <p14:tracePt t="35549" x="4097338" y="2444750"/>
          <p14:tracePt t="35551" x="4106863" y="2444750"/>
          <p14:tracePt t="35552" x="4125913" y="2444750"/>
          <p14:tracePt t="35554" x="4144963" y="2444750"/>
          <p14:tracePt t="35555" x="4154488" y="2452688"/>
          <p14:tracePt t="35556" x="4162425" y="2452688"/>
          <p14:tracePt t="35557" x="4171950" y="2452688"/>
          <p14:tracePt t="35558" x="4191000" y="2452688"/>
          <p14:tracePt t="35560" x="4210050" y="2462213"/>
          <p14:tracePt t="35562" x="4219575" y="2462213"/>
          <p14:tracePt t="35563" x="4237038" y="2462213"/>
          <p14:tracePt t="35564" x="4246563" y="2462213"/>
          <p14:tracePt t="35566" x="4265613" y="2462213"/>
          <p14:tracePt t="35567" x="4275138" y="2462213"/>
          <p14:tracePt t="35568" x="4284663" y="2462213"/>
          <p14:tracePt t="35570" x="4292600" y="2462213"/>
          <p14:tracePt t="35571" x="4302125" y="2471738"/>
          <p14:tracePt t="35572" x="4311650" y="2471738"/>
          <p14:tracePt t="35573" x="4321175" y="2471738"/>
          <p14:tracePt t="35575" x="4330700" y="2471738"/>
          <p14:tracePt t="35576" x="4340225" y="2481263"/>
          <p14:tracePt t="35577" x="4349750" y="2481263"/>
          <p14:tracePt t="35579" x="4357688" y="2481263"/>
          <p14:tracePt t="35581" x="4367213" y="2481263"/>
          <p14:tracePt t="35583" x="4376738" y="2481263"/>
          <p14:tracePt t="35584" x="4386263" y="2481263"/>
          <p14:tracePt t="35586" x="4395788" y="2481263"/>
          <p14:tracePt t="35589" x="4405313" y="2481263"/>
          <p14:tracePt t="35592" x="4413250" y="2481263"/>
          <p14:tracePt t="35594" x="4422775" y="2481263"/>
          <p14:tracePt t="35600" x="4432300" y="2481263"/>
          <p14:tracePt t="35674" x="4422775" y="2481263"/>
          <p14:tracePt t="35684" x="4413250" y="2481263"/>
          <p14:tracePt t="35696" x="4405313" y="2481263"/>
          <p14:tracePt t="35703" x="4395788" y="2481263"/>
          <p14:tracePt t="35710" x="4386263" y="2481263"/>
          <p14:tracePt t="35711" x="4386263" y="2490788"/>
          <p14:tracePt t="35713" x="4376738" y="2490788"/>
          <p14:tracePt t="35718" x="4367213" y="2490788"/>
          <p14:tracePt t="35723" x="4357688" y="2490788"/>
          <p14:tracePt t="35728" x="4349750" y="2490788"/>
          <p14:tracePt t="35733" x="4340225" y="2490788"/>
          <p14:tracePt t="35742" x="4330700" y="2490788"/>
          <p14:tracePt t="35751" x="4321175" y="2490788"/>
          <p14:tracePt t="35760" x="4311650" y="2490788"/>
          <p14:tracePt t="35766" x="4302125" y="2490788"/>
          <p14:tracePt t="35769" x="4292600" y="2490788"/>
          <p14:tracePt t="35775" x="4284663" y="2490788"/>
          <p14:tracePt t="35778" x="4275138" y="2490788"/>
          <p14:tracePt t="35782" x="4265613" y="2490788"/>
          <p14:tracePt t="35783" x="4256088" y="2490788"/>
          <p14:tracePt t="35786" x="4246563" y="2490788"/>
          <p14:tracePt t="35789" x="4237038" y="2490788"/>
          <p14:tracePt t="35791" x="4227513" y="2490788"/>
          <p14:tracePt t="35793" x="4219575" y="2490788"/>
          <p14:tracePt t="35796" x="4210050" y="2490788"/>
          <p14:tracePt t="35797" x="4200525" y="2490788"/>
          <p14:tracePt t="35799" x="4191000" y="2490788"/>
          <p14:tracePt t="35800" x="4181475" y="2490788"/>
          <p14:tracePt t="35802" x="4171950" y="2490788"/>
          <p14:tracePt t="35804" x="4162425" y="2490788"/>
          <p14:tracePt t="35806" x="4144963" y="2490788"/>
          <p14:tracePt t="35808" x="4135438" y="2490788"/>
          <p14:tracePt t="35810" x="4125913" y="2500313"/>
          <p14:tracePt t="35811" x="4116388" y="2500313"/>
          <p14:tracePt t="35812" x="4106863" y="2500313"/>
          <p14:tracePt t="35813" x="4097338" y="2500313"/>
          <p14:tracePt t="35815" x="4089400" y="2500313"/>
          <p14:tracePt t="35816" x="4079875" y="2500313"/>
          <p14:tracePt t="35817" x="4070350" y="2500313"/>
          <p14:tracePt t="35819" x="4051300" y="2500313"/>
          <p14:tracePt t="35820" x="4041775" y="2500313"/>
          <p14:tracePt t="35822" x="4024313" y="2500313"/>
          <p14:tracePt t="35823" x="4014788" y="2500313"/>
          <p14:tracePt t="35824" x="4005263" y="2500313"/>
          <p14:tracePt t="35826" x="3986213" y="2508250"/>
          <p14:tracePt t="35828" x="3976688" y="2508250"/>
          <p14:tracePt t="35829" x="3959225" y="2508250"/>
          <p14:tracePt t="35831" x="3949700" y="2508250"/>
          <p14:tracePt t="35832" x="3930650" y="2508250"/>
          <p14:tracePt t="35834" x="3921125" y="2508250"/>
          <p14:tracePt t="35835" x="3911600" y="2508250"/>
          <p14:tracePt t="35836" x="3903663" y="2517775"/>
          <p14:tracePt t="35837" x="3894138" y="2517775"/>
          <p14:tracePt t="35838" x="3884613" y="2517775"/>
          <p14:tracePt t="35839" x="3875088" y="2517775"/>
          <p14:tracePt t="35840" x="3865563" y="2517775"/>
          <p14:tracePt t="35841" x="3856038" y="2517775"/>
          <p14:tracePt t="35842" x="3846513" y="2517775"/>
          <p14:tracePt t="35843" x="3838575" y="2517775"/>
          <p14:tracePt t="35844" x="3829050" y="2517775"/>
          <p14:tracePt t="35845" x="3819525" y="2517775"/>
          <p14:tracePt t="35846" x="3800475" y="2517775"/>
          <p14:tracePt t="35848" x="3781425" y="2517775"/>
          <p14:tracePt t="35849" x="3773488" y="2517775"/>
          <p14:tracePt t="35850" x="3773488" y="2527300"/>
          <p14:tracePt t="35851" x="3763963" y="2527300"/>
          <p14:tracePt t="35852" x="3744913" y="2527300"/>
          <p14:tracePt t="35853" x="3735388" y="2527300"/>
          <p14:tracePt t="35854" x="3725863" y="2527300"/>
          <p14:tracePt t="35855" x="3716338" y="2527300"/>
          <p14:tracePt t="35856" x="3708400" y="2527300"/>
          <p14:tracePt t="35857" x="3689350" y="2527300"/>
          <p14:tracePt t="35858" x="3679825" y="2527300"/>
          <p14:tracePt t="35859" x="3670300" y="2527300"/>
          <p14:tracePt t="35860" x="3660775" y="2527300"/>
          <p14:tracePt t="35861" x="3651250" y="2527300"/>
          <p14:tracePt t="35862" x="3633788" y="2536825"/>
          <p14:tracePt t="35863" x="3624263" y="2546350"/>
          <p14:tracePt t="35864" x="3614738" y="2546350"/>
          <p14:tracePt t="35865" x="3605213" y="2546350"/>
          <p14:tracePt t="35866" x="3595688" y="2546350"/>
          <p14:tracePt t="35867" x="3578225" y="2555875"/>
          <p14:tracePt t="35868" x="3568700" y="2555875"/>
          <p14:tracePt t="35869" x="3559175" y="2555875"/>
          <p14:tracePt t="35870" x="3540125" y="2555875"/>
          <p14:tracePt t="35871" x="3530600" y="2555875"/>
          <p14:tracePt t="35872" x="3522663" y="2555875"/>
          <p14:tracePt t="35873" x="3503613" y="2565400"/>
          <p14:tracePt t="35874" x="3494088" y="2573338"/>
          <p14:tracePt t="35875" x="3484563" y="2573338"/>
          <p14:tracePt t="35876" x="3465513" y="2573338"/>
          <p14:tracePt t="35877" x="3448050" y="2582863"/>
          <p14:tracePt t="35878" x="3438525" y="2582863"/>
          <p14:tracePt t="35879" x="3429000" y="2592388"/>
          <p14:tracePt t="35880" x="3409950" y="2592388"/>
          <p14:tracePt t="35881" x="3392488" y="2592388"/>
          <p14:tracePt t="35882" x="3382963" y="2592388"/>
          <p14:tracePt t="35883" x="3373438" y="2601913"/>
          <p14:tracePt t="35884" x="3354388" y="2611438"/>
          <p14:tracePt t="35885" x="3344863" y="2611438"/>
          <p14:tracePt t="35886" x="3335338" y="2620963"/>
          <p14:tracePt t="35887" x="3317875" y="2620963"/>
          <p14:tracePt t="35888" x="3308350" y="2630488"/>
          <p14:tracePt t="35889" x="3298825" y="2630488"/>
          <p14:tracePt t="35890" x="3270250" y="2638425"/>
          <p14:tracePt t="35891" x="3270250" y="2647950"/>
          <p14:tracePt t="35892" x="3252788" y="2647950"/>
          <p14:tracePt t="35893" x="3233738" y="2657475"/>
          <p14:tracePt t="35894" x="3224213" y="2657475"/>
          <p14:tracePt t="35895" x="3214688" y="2667000"/>
          <p14:tracePt t="35896" x="3197225" y="2667000"/>
          <p14:tracePt t="35897" x="3187700" y="2676525"/>
          <p14:tracePt t="35898" x="3168650" y="2686050"/>
          <p14:tracePt t="35899" x="3159125" y="2686050"/>
          <p14:tracePt t="35900" x="3141663" y="2695575"/>
          <p14:tracePt t="35901" x="3141663" y="2703513"/>
          <p14:tracePt t="35902" x="3122613" y="2703513"/>
          <p14:tracePt t="35903" x="3103563" y="2713038"/>
          <p14:tracePt t="35904" x="3094038" y="2722563"/>
          <p14:tracePt t="35905" x="3084513" y="2722563"/>
          <p14:tracePt t="35906" x="3067050" y="2741613"/>
          <p14:tracePt t="35907" x="3057525" y="2741613"/>
          <p14:tracePt t="35908" x="3038475" y="2741613"/>
          <p14:tracePt t="35909" x="3028950" y="2760663"/>
          <p14:tracePt t="35910" x="3019425" y="2768600"/>
          <p14:tracePt t="35911" x="3001963" y="2768600"/>
          <p14:tracePt t="35912" x="3001963" y="2778125"/>
          <p14:tracePt t="35913" x="2982913" y="2778125"/>
          <p14:tracePt t="35914" x="2973388" y="2787650"/>
          <p14:tracePt t="35915" x="2963863" y="2797175"/>
          <p14:tracePt t="35916" x="2954338" y="2797175"/>
          <p14:tracePt t="35917" x="2936875" y="2806700"/>
          <p14:tracePt t="35918" x="2927350" y="2816225"/>
          <p14:tracePt t="35919" x="2917825" y="2816225"/>
          <p14:tracePt t="35920" x="2898775" y="2825750"/>
          <p14:tracePt t="35921" x="2889250" y="2833688"/>
          <p14:tracePt t="35922" x="2881313" y="2843213"/>
          <p14:tracePt t="35923" x="2862263" y="2852738"/>
          <p14:tracePt t="35925" x="2843213" y="2862263"/>
          <p14:tracePt t="35926" x="2825750" y="2862263"/>
          <p14:tracePt t="35927" x="2825750" y="2881313"/>
          <p14:tracePt t="35929" x="2797175" y="2881313"/>
          <p14:tracePt t="35930" x="2787650" y="2889250"/>
          <p14:tracePt t="35931" x="2778125" y="2898775"/>
          <p14:tracePt t="35932" x="2768600" y="2908300"/>
          <p14:tracePt t="35933" x="2751138" y="2908300"/>
          <p14:tracePt t="35935" x="2741613" y="2917825"/>
          <p14:tracePt t="35936" x="2732088" y="2927350"/>
          <p14:tracePt t="35937" x="2722563" y="2936875"/>
          <p14:tracePt t="35938" x="2713038" y="2946400"/>
          <p14:tracePt t="35939" x="2703513" y="2946400"/>
          <p14:tracePt t="35940" x="2695575" y="2954338"/>
          <p14:tracePt t="35941" x="2686050" y="2963863"/>
          <p14:tracePt t="35942" x="2676525" y="2963863"/>
          <p14:tracePt t="35943" x="2667000" y="2973388"/>
          <p14:tracePt t="35944" x="2657475" y="2973388"/>
          <p14:tracePt t="35945" x="2647950" y="2982913"/>
          <p14:tracePt t="35946" x="2647950" y="2992438"/>
          <p14:tracePt t="35947" x="2630488" y="2992438"/>
          <p14:tracePt t="35948" x="2620963" y="3001963"/>
          <p14:tracePt t="35949" x="2611438" y="3001963"/>
          <p14:tracePt t="35950" x="2601913" y="3011488"/>
          <p14:tracePt t="35951" x="2601913" y="3019425"/>
          <p14:tracePt t="35952" x="2582863" y="3019425"/>
          <p14:tracePt t="35953" x="2582863" y="3028950"/>
          <p14:tracePt t="35954" x="2573338" y="3038475"/>
          <p14:tracePt t="35955" x="2565400" y="3038475"/>
          <p14:tracePt t="35956" x="2555875" y="3048000"/>
          <p14:tracePt t="35957" x="2546350" y="3048000"/>
          <p14:tracePt t="35958" x="2536825" y="3057525"/>
          <p14:tracePt t="35959" x="2527300" y="3067050"/>
          <p14:tracePt t="35960" x="2517775" y="3067050"/>
          <p14:tracePt t="35961" x="2508250" y="3076575"/>
          <p14:tracePt t="35962" x="2508250" y="3084513"/>
          <p14:tracePt t="35963" x="2500313" y="3084513"/>
          <p14:tracePt t="35964" x="2490788" y="3094038"/>
          <p14:tracePt t="35965" x="2481263" y="3103563"/>
          <p14:tracePt t="35966" x="2481263" y="3113088"/>
          <p14:tracePt t="35967" x="2462213" y="3113088"/>
          <p14:tracePt t="35968" x="2462213" y="3132138"/>
          <p14:tracePt t="35969" x="2444750" y="3132138"/>
          <p14:tracePt t="35971" x="2435225" y="3141663"/>
          <p14:tracePt t="35972" x="2425700" y="3149600"/>
          <p14:tracePt t="35973" x="2425700" y="3159125"/>
          <p14:tracePt t="35974" x="2416175" y="3159125"/>
          <p14:tracePt t="35975" x="2406650" y="3168650"/>
          <p14:tracePt t="35976" x="2397125" y="3178175"/>
          <p14:tracePt t="35978" x="2387600" y="3187700"/>
          <p14:tracePt t="35979" x="2379663" y="3197225"/>
          <p14:tracePt t="35981" x="2370138" y="3206750"/>
          <p14:tracePt t="35982" x="2360613" y="3214688"/>
          <p14:tracePt t="35983" x="2351088" y="3224213"/>
          <p14:tracePt t="35985" x="2341563" y="3233738"/>
          <p14:tracePt t="35986" x="2332038" y="3243263"/>
          <p14:tracePt t="35987" x="2322513" y="3243263"/>
          <p14:tracePt t="35988" x="2322513" y="3252788"/>
          <p14:tracePt t="35989" x="2314575" y="3262313"/>
          <p14:tracePt t="35990" x="2305050" y="3262313"/>
          <p14:tracePt t="35991" x="2295525" y="3279775"/>
          <p14:tracePt t="35993" x="2276475" y="3289300"/>
          <p14:tracePt t="35994" x="2276475" y="3298825"/>
          <p14:tracePt t="35995" x="2266950" y="3308350"/>
          <p14:tracePt t="35996" x="2257425" y="3317875"/>
          <p14:tracePt t="35997" x="2249488" y="3317875"/>
          <p14:tracePt t="35998" x="2239963" y="3327400"/>
          <p14:tracePt t="35999" x="2239963" y="3335338"/>
          <p14:tracePt t="36011" x="2136775" y="3429000"/>
          <p14:tracePt t="36013" x="2119313" y="3448050"/>
          <p14:tracePt t="36014" x="2119313" y="3457575"/>
          <p14:tracePt t="36015" x="2109788" y="3465513"/>
          <p14:tracePt t="36017" x="2090738" y="3475038"/>
          <p14:tracePt t="36018" x="2090738" y="3484563"/>
          <p14:tracePt t="36019" x="2081213" y="3494088"/>
          <p14:tracePt t="36020" x="2081213" y="3503613"/>
          <p14:tracePt t="36021" x="2063750" y="3513138"/>
          <p14:tracePt t="36022" x="2063750" y="3522663"/>
          <p14:tracePt t="36023" x="2054225" y="3522663"/>
          <p14:tracePt t="36024" x="2044700" y="3530600"/>
          <p14:tracePt t="36026" x="2035175" y="3549650"/>
          <p14:tracePt t="36027" x="2025650" y="3549650"/>
          <p14:tracePt t="36028" x="2016125" y="3559175"/>
          <p14:tracePt t="36030" x="2006600" y="3568700"/>
          <p14:tracePt t="36032" x="1998663" y="3578225"/>
          <p14:tracePt t="36033" x="1998663" y="3587750"/>
          <p14:tracePt t="36034" x="1989138" y="3587750"/>
          <p14:tracePt t="36035" x="1989138" y="3595688"/>
          <p14:tracePt t="36036" x="1979613" y="3605213"/>
          <p14:tracePt t="36037" x="1979613" y="3614738"/>
          <p14:tracePt t="36038" x="1970088" y="3614738"/>
          <p14:tracePt t="36039" x="1970088" y="3624263"/>
          <p14:tracePt t="36040" x="1960563" y="3624263"/>
          <p14:tracePt t="36041" x="1951038" y="3633788"/>
          <p14:tracePt t="36042" x="1951038" y="3643313"/>
          <p14:tracePt t="36044" x="1941513" y="3651250"/>
          <p14:tracePt t="36046" x="1933575" y="3660775"/>
          <p14:tracePt t="36048" x="1933575" y="3670300"/>
          <p14:tracePt t="36050" x="1924050" y="3670300"/>
          <p14:tracePt t="36051" x="1914525" y="3689350"/>
          <p14:tracePt t="36053" x="1914525" y="3698875"/>
          <p14:tracePt t="36055" x="1905000" y="3708400"/>
          <p14:tracePt t="36057" x="1905000" y="3716338"/>
          <p14:tracePt t="36060" x="1885950" y="3735388"/>
          <p14:tracePt t="36062" x="1885950" y="3744913"/>
          <p14:tracePt t="36063" x="1876425" y="3744913"/>
          <p14:tracePt t="36064" x="1876425" y="3754438"/>
          <p14:tracePt t="36066" x="1876425" y="3763963"/>
          <p14:tracePt t="36067" x="1868488" y="3773488"/>
          <p14:tracePt t="36069" x="1858963" y="3781425"/>
          <p14:tracePt t="36071" x="1858963" y="3790950"/>
          <p14:tracePt t="36072" x="1849438" y="3790950"/>
          <p14:tracePt t="36073" x="1849438" y="3800475"/>
          <p14:tracePt t="36074" x="1849438" y="3810000"/>
          <p14:tracePt t="36075" x="1849438" y="3819525"/>
          <p14:tracePt t="36077" x="1839913" y="3829050"/>
          <p14:tracePt t="36078" x="1839913" y="3838575"/>
          <p14:tracePt t="36080" x="1839913" y="3846513"/>
          <p14:tracePt t="36081" x="1830388" y="3846513"/>
          <p14:tracePt t="36082" x="1830388" y="3856038"/>
          <p14:tracePt t="36083" x="1820863" y="3856038"/>
          <p14:tracePt t="36084" x="1820863" y="3875088"/>
          <p14:tracePt t="36086" x="1820863" y="3884613"/>
          <p14:tracePt t="36087" x="1811338" y="3884613"/>
          <p14:tracePt t="36088" x="1811338" y="3894138"/>
          <p14:tracePt t="36089" x="1811338" y="3903663"/>
          <p14:tracePt t="36091" x="1811338" y="3911600"/>
          <p14:tracePt t="36093" x="1803400" y="3921125"/>
          <p14:tracePt t="36094" x="1803400" y="3930650"/>
          <p14:tracePt t="36095" x="1803400" y="3940175"/>
          <p14:tracePt t="36097" x="1793875" y="3949700"/>
          <p14:tracePt t="36098" x="1793875" y="3959225"/>
          <p14:tracePt t="36099" x="1793875" y="3968750"/>
          <p14:tracePt t="36100" x="1784350" y="3968750"/>
          <p14:tracePt t="36101" x="1784350" y="3976688"/>
          <p14:tracePt t="36103" x="1784350" y="3986213"/>
          <p14:tracePt t="36105" x="1784350" y="3995738"/>
          <p14:tracePt t="36106" x="1774825" y="4005263"/>
          <p14:tracePt t="36109" x="1774825" y="4014788"/>
          <p14:tracePt t="36111" x="1774825" y="4024313"/>
          <p14:tracePt t="36113" x="1774825" y="4032250"/>
          <p14:tracePt t="36114" x="1774825" y="4041775"/>
          <p14:tracePt t="36117" x="1765300" y="4051300"/>
          <p14:tracePt t="36118" x="1765300" y="4060825"/>
          <p14:tracePt t="36120" x="1765300" y="4070350"/>
          <p14:tracePt t="36123" x="1765300" y="4079875"/>
          <p14:tracePt t="36126" x="1765300" y="4089400"/>
          <p14:tracePt t="36128" x="1765300" y="4097338"/>
          <p14:tracePt t="36129" x="1755775" y="4097338"/>
          <p14:tracePt t="36130" x="1755775" y="4106863"/>
          <p14:tracePt t="36133" x="1755775" y="4116388"/>
          <p14:tracePt t="36135" x="1755775" y="4125913"/>
          <p14:tracePt t="36139" x="1755775" y="4135438"/>
          <p14:tracePt t="36140" x="1755775" y="4144963"/>
          <p14:tracePt t="36142" x="1746250" y="4144963"/>
          <p14:tracePt t="36143" x="1746250" y="4154488"/>
          <p14:tracePt t="36147" x="1746250" y="4162425"/>
          <p14:tracePt t="36149" x="1746250" y="4171950"/>
          <p14:tracePt t="36151" x="1738313" y="4181475"/>
          <p14:tracePt t="36153" x="1738313" y="4191000"/>
          <p14:tracePt t="36158" x="1738313" y="4200525"/>
          <p14:tracePt t="36159" x="1738313" y="4210050"/>
          <p14:tracePt t="36160" x="1738313" y="4219575"/>
          <p14:tracePt t="36161" x="1728788" y="4219575"/>
          <p14:tracePt t="36162" x="1728788" y="4227513"/>
          <p14:tracePt t="36165" x="1728788" y="4237038"/>
          <p14:tracePt t="36168" x="1719263" y="4237038"/>
          <p14:tracePt t="36169" x="1719263" y="4246563"/>
          <p14:tracePt t="36173" x="1719263" y="4256088"/>
          <p14:tracePt t="36174" x="1719263" y="4265613"/>
          <p14:tracePt t="36178" x="1719263" y="4275138"/>
          <p14:tracePt t="36181" x="1719263" y="4284663"/>
          <p14:tracePt t="36185" x="1719263" y="4292600"/>
          <p14:tracePt t="36187" x="1719263" y="4302125"/>
          <p14:tracePt t="36195" x="1719263" y="4311650"/>
          <p14:tracePt t="36213" x="1719263" y="4321175"/>
          <p14:tracePt t="36243" x="1719263" y="4330700"/>
          <p14:tracePt t="36248" x="1728788" y="4330700"/>
          <p14:tracePt t="36252" x="1728788" y="4340225"/>
          <p14:tracePt t="36257" x="1738313" y="4340225"/>
          <p14:tracePt t="36263" x="1746250" y="4340225"/>
          <p14:tracePt t="36267" x="1755775" y="4349750"/>
          <p14:tracePt t="36269" x="1765300" y="4349750"/>
          <p14:tracePt t="36272" x="1774825" y="4349750"/>
          <p14:tracePt t="36275" x="1784350" y="4349750"/>
          <p14:tracePt t="36278" x="1803400" y="4349750"/>
          <p14:tracePt t="36280" x="1811338" y="4349750"/>
          <p14:tracePt t="36282" x="1820863" y="4349750"/>
          <p14:tracePt t="36283" x="1830388" y="4349750"/>
          <p14:tracePt t="36284" x="1830388" y="4357688"/>
          <p14:tracePt t="36285" x="1839913" y="4357688"/>
          <p14:tracePt t="36286" x="1849438" y="4357688"/>
          <p14:tracePt t="36287" x="1858963" y="4357688"/>
          <p14:tracePt t="36289" x="1868488" y="4357688"/>
          <p14:tracePt t="36290" x="1876425" y="4357688"/>
          <p14:tracePt t="36292" x="1885950" y="4357688"/>
          <p14:tracePt t="36293" x="1895475" y="4357688"/>
          <p14:tracePt t="36296" x="1924050" y="4357688"/>
          <p14:tracePt t="36298" x="1933575" y="4357688"/>
          <p14:tracePt t="36299" x="1941513" y="4357688"/>
          <p14:tracePt t="36300" x="1951038" y="4357688"/>
          <p14:tracePt t="36301" x="1960563" y="4357688"/>
          <p14:tracePt t="36302" x="1970088" y="4357688"/>
          <p14:tracePt t="36303" x="1979613" y="4357688"/>
          <p14:tracePt t="36305" x="1998663" y="4357688"/>
          <p14:tracePt t="36307" x="2006600" y="4357688"/>
          <p14:tracePt t="36308" x="2016125" y="4357688"/>
          <p14:tracePt t="36310" x="2035175" y="4357688"/>
          <p14:tracePt t="36311" x="2044700" y="4357688"/>
          <p14:tracePt t="36312" x="2054225" y="4357688"/>
          <p14:tracePt t="36313" x="2063750" y="4357688"/>
          <p14:tracePt t="36314" x="2071688" y="4357688"/>
          <p14:tracePt t="36315" x="2081213" y="4357688"/>
          <p14:tracePt t="36316" x="2090738" y="4357688"/>
          <p14:tracePt t="36317" x="2100263" y="4357688"/>
          <p14:tracePt t="36318" x="2109788" y="4357688"/>
          <p14:tracePt t="36320" x="2119313" y="4357688"/>
          <p14:tracePt t="36321" x="2136775" y="4357688"/>
          <p14:tracePt t="36323" x="2146300" y="4357688"/>
          <p14:tracePt t="36324" x="2165350" y="4357688"/>
          <p14:tracePt t="36326" x="2174875" y="4357688"/>
          <p14:tracePt t="36327" x="2192338" y="4357688"/>
          <p14:tracePt t="36329" x="2211388" y="4357688"/>
          <p14:tracePt t="36331" x="2220913" y="4357688"/>
          <p14:tracePt t="36332" x="2239963" y="4357688"/>
          <p14:tracePt t="36333" x="2249488" y="4349750"/>
          <p14:tracePt t="36334" x="2257425" y="4349750"/>
          <p14:tracePt t="36335" x="2266950" y="4349750"/>
          <p14:tracePt t="36336" x="2276475" y="4349750"/>
          <p14:tracePt t="36337" x="2286000" y="4340225"/>
          <p14:tracePt t="36338" x="2295525" y="4340225"/>
          <p14:tracePt t="36340" x="2314575" y="4340225"/>
          <p14:tracePt t="36341" x="2314575" y="4330700"/>
          <p14:tracePt t="36342" x="2332038" y="4330700"/>
          <p14:tracePt t="36344" x="2341563" y="4321175"/>
          <p14:tracePt t="36345" x="2360613" y="4321175"/>
          <p14:tracePt t="36347" x="2370138" y="4321175"/>
          <p14:tracePt t="36348" x="2379663" y="4311650"/>
          <p14:tracePt t="36349" x="2387600" y="4311650"/>
          <p14:tracePt t="36350" x="2397125" y="4302125"/>
          <p14:tracePt t="36351" x="2406650" y="4302125"/>
          <p14:tracePt t="36352" x="2416175" y="4302125"/>
          <p14:tracePt t="36354" x="2435225" y="4292600"/>
          <p14:tracePt t="36356" x="2444750" y="4292600"/>
          <p14:tracePt t="36357" x="2452688" y="4284663"/>
          <p14:tracePt t="36358" x="2462213" y="4284663"/>
          <p14:tracePt t="36359" x="2471738" y="4284663"/>
          <p14:tracePt t="36360" x="2471738" y="4275138"/>
          <p14:tracePt t="36361" x="2481263" y="4275138"/>
          <p14:tracePt t="36362" x="2490788" y="4275138"/>
          <p14:tracePt t="36363" x="2500313" y="4265613"/>
          <p14:tracePt t="36366" x="2508250" y="4256088"/>
          <p14:tracePt t="36367" x="2517775" y="4256088"/>
          <p14:tracePt t="36369" x="2536825" y="4246563"/>
          <p14:tracePt t="36370" x="2536825" y="4237038"/>
          <p14:tracePt t="36371" x="2546350" y="4237038"/>
          <p14:tracePt t="36372" x="2546350" y="4227513"/>
          <p14:tracePt t="36373" x="2555875" y="4227513"/>
          <p14:tracePt t="36374" x="2565400" y="4227513"/>
          <p14:tracePt t="36375" x="2565400" y="4219575"/>
          <p14:tracePt t="36377" x="2573338" y="4219575"/>
          <p14:tracePt t="36378" x="2582863" y="4210050"/>
          <p14:tracePt t="36379" x="2582863" y="4200525"/>
          <p14:tracePt t="36380" x="2592388" y="4200525"/>
          <p14:tracePt t="36382" x="2601913" y="4191000"/>
          <p14:tracePt t="36384" x="2601913" y="4181475"/>
          <p14:tracePt t="36385" x="2611438" y="4181475"/>
          <p14:tracePt t="36387" x="2611438" y="4171950"/>
          <p14:tracePt t="36389" x="2620963" y="4162425"/>
          <p14:tracePt t="36390" x="2630488" y="4162425"/>
          <p14:tracePt t="36392" x="2630488" y="4154488"/>
          <p14:tracePt t="36394" x="2638425" y="4154488"/>
          <p14:tracePt t="36396" x="2638425" y="4135438"/>
          <p14:tracePt t="36399" x="2638425" y="4125913"/>
          <p14:tracePt t="36401" x="2647950" y="4125913"/>
          <p14:tracePt t="36403" x="2647950" y="4116388"/>
          <p14:tracePt t="36406" x="2647950" y="4097338"/>
          <p14:tracePt t="36409" x="2647950" y="4089400"/>
          <p14:tracePt t="36412" x="2647950" y="4079875"/>
          <p14:tracePt t="36415" x="2647950" y="4060825"/>
          <p14:tracePt t="36418" x="2647950" y="4051300"/>
          <p14:tracePt t="36419" x="2647950" y="4041775"/>
          <p14:tracePt t="36421" x="2647950" y="4032250"/>
          <p14:tracePt t="36422" x="2647950" y="4024313"/>
          <p14:tracePt t="36425" x="2647950" y="4014788"/>
          <p14:tracePt t="36428" x="2647950" y="3995738"/>
          <p14:tracePt t="36430" x="2638425" y="3986213"/>
          <p14:tracePt t="36431" x="2638425" y="3976688"/>
          <p14:tracePt t="36433" x="2630488" y="3976688"/>
          <p14:tracePt t="36435" x="2620963" y="3949700"/>
          <p14:tracePt t="36436" x="2620963" y="3940175"/>
          <p14:tracePt t="36438" x="2611438" y="3930650"/>
          <p14:tracePt t="36440" x="2611438" y="3921125"/>
          <p14:tracePt t="36442" x="2592388" y="3911600"/>
          <p14:tracePt t="36443" x="2592388" y="3903663"/>
          <p14:tracePt t="36444" x="2582863" y="3894138"/>
          <p14:tracePt t="36446" x="2573338" y="3884613"/>
          <p14:tracePt t="36447" x="2573338" y="3875088"/>
          <p14:tracePt t="36448" x="2565400" y="3875088"/>
          <p14:tracePt t="36449" x="2555875" y="3865563"/>
          <p14:tracePt t="36451" x="2546350" y="3865563"/>
          <p14:tracePt t="36452" x="2546350" y="3856038"/>
          <p14:tracePt t="36453" x="2536825" y="3846513"/>
          <p14:tracePt t="36456" x="2517775" y="3838575"/>
          <p14:tracePt t="36458" x="2508250" y="3829050"/>
          <p14:tracePt t="36459" x="2500313" y="3829050"/>
          <p14:tracePt t="36461" x="2490788" y="3819525"/>
          <p14:tracePt t="36462" x="2481263" y="3810000"/>
          <p14:tracePt t="36464" x="2471738" y="3810000"/>
          <p14:tracePt t="36465" x="2462213" y="3810000"/>
          <p14:tracePt t="36466" x="2462213" y="3800475"/>
          <p14:tracePt t="36467" x="2452688" y="3800475"/>
          <p14:tracePt t="36468" x="2444750" y="3790950"/>
          <p14:tracePt t="36470" x="2435225" y="3790950"/>
          <p14:tracePt t="36471" x="2425700" y="3790950"/>
          <p14:tracePt t="36472" x="2425700" y="3781425"/>
          <p14:tracePt t="36473" x="2416175" y="3781425"/>
          <p14:tracePt t="36474" x="2406650" y="3773488"/>
          <p14:tracePt t="36475" x="2397125" y="3773488"/>
          <p14:tracePt t="36477" x="2387600" y="3773488"/>
          <p14:tracePt t="36479" x="2370138" y="3763963"/>
          <p14:tracePt t="36481" x="2360613" y="3763963"/>
          <p14:tracePt t="36483" x="2351088" y="3763963"/>
          <p14:tracePt t="36484" x="2341563" y="3754438"/>
          <p14:tracePt t="36485" x="2332038" y="3754438"/>
          <p14:tracePt t="36487" x="2322513" y="3744913"/>
          <p14:tracePt t="36488" x="2314575" y="3744913"/>
          <p14:tracePt t="36489" x="2305050" y="3744913"/>
          <p14:tracePt t="36490" x="2295525" y="3744913"/>
          <p14:tracePt t="36491" x="2286000" y="3744913"/>
          <p14:tracePt t="36492" x="2276475" y="3744913"/>
          <p14:tracePt t="36494" x="2266950" y="3744913"/>
          <p14:tracePt t="36495" x="2257425" y="3735388"/>
          <p14:tracePt t="36496" x="2249488" y="3735388"/>
          <p14:tracePt t="36497" x="2239963" y="3735388"/>
          <p14:tracePt t="36498" x="2230438" y="3735388"/>
          <p14:tracePt t="36499" x="2220913" y="3735388"/>
          <p14:tracePt t="36501" x="2211388" y="3725863"/>
          <p14:tracePt t="36502" x="2201863" y="3725863"/>
          <p14:tracePt t="36503" x="2192338" y="3725863"/>
          <p14:tracePt t="36504" x="2184400" y="3725863"/>
          <p14:tracePt t="36505" x="2165350" y="3725863"/>
          <p14:tracePt t="36507" x="2155825" y="3725863"/>
          <p14:tracePt t="36508" x="2146300" y="3725863"/>
          <p14:tracePt t="36509" x="2136775" y="3725863"/>
          <p14:tracePt t="36510" x="2127250" y="3725863"/>
          <p14:tracePt t="36511" x="2127250" y="3716338"/>
          <p14:tracePt t="36512" x="2109788" y="3716338"/>
          <p14:tracePt t="36514" x="2100263" y="3716338"/>
          <p14:tracePt t="36515" x="2090738" y="3716338"/>
          <p14:tracePt t="36516" x="2081213" y="3716338"/>
          <p14:tracePt t="36517" x="2071688" y="3716338"/>
          <p14:tracePt t="36519" x="2063750" y="3716338"/>
          <p14:tracePt t="36520" x="2054225" y="3716338"/>
          <p14:tracePt t="36521" x="2044700" y="3716338"/>
          <p14:tracePt t="36523" x="2025650" y="3716338"/>
          <p14:tracePt t="36525" x="2016125" y="3716338"/>
          <p14:tracePt t="36526" x="2006600" y="3716338"/>
          <p14:tracePt t="36527" x="1998663" y="3716338"/>
          <p14:tracePt t="36528" x="1989138" y="3716338"/>
          <p14:tracePt t="36530" x="1970088" y="3716338"/>
          <p14:tracePt t="36532" x="1960563" y="3716338"/>
          <p14:tracePt t="36533" x="1951038" y="3716338"/>
          <p14:tracePt t="36535" x="1941513" y="3716338"/>
          <p14:tracePt t="36536" x="1933575" y="3716338"/>
          <p14:tracePt t="36537" x="1924050" y="3716338"/>
          <p14:tracePt t="36539" x="1905000" y="3716338"/>
          <p14:tracePt t="36541" x="1895475" y="3716338"/>
          <p14:tracePt t="36542" x="1885950" y="3716338"/>
          <p14:tracePt t="36543" x="1876425" y="3716338"/>
          <p14:tracePt t="36544" x="1868488" y="3716338"/>
          <p14:tracePt t="36546" x="1858963" y="3716338"/>
          <p14:tracePt t="36548" x="1839913" y="3716338"/>
          <p14:tracePt t="36550" x="1830388" y="3716338"/>
          <p14:tracePt t="36551" x="1820863" y="3716338"/>
          <p14:tracePt t="36552" x="1811338" y="3716338"/>
          <p14:tracePt t="36554" x="1803400" y="3716338"/>
          <p14:tracePt t="36555" x="1793875" y="3716338"/>
          <p14:tracePt t="36557" x="1774825" y="3716338"/>
          <p14:tracePt t="36559" x="1765300" y="3716338"/>
          <p14:tracePt t="36561" x="1755775" y="3716338"/>
          <p14:tracePt t="36562" x="1746250" y="3716338"/>
          <p14:tracePt t="36564" x="1738313" y="3716338"/>
          <p14:tracePt t="36565" x="1728788" y="3716338"/>
          <p14:tracePt t="36567" x="1719263" y="3716338"/>
          <p14:tracePt t="36568" x="1709738" y="3716338"/>
          <p14:tracePt t="36570" x="1700213" y="3716338"/>
          <p14:tracePt t="36572" x="1690688" y="3716338"/>
          <p14:tracePt t="36574" x="1682750" y="3716338"/>
          <p14:tracePt t="36575" x="1673225" y="3716338"/>
          <p14:tracePt t="36577" x="1663700" y="3716338"/>
          <p14:tracePt t="36580" x="1654175" y="3716338"/>
          <p14:tracePt t="36581" x="1644650" y="3716338"/>
          <p14:tracePt t="36583" x="1635125" y="3716338"/>
          <p14:tracePt t="36586" x="1625600" y="3716338"/>
          <p14:tracePt t="36589" x="1617663" y="3716338"/>
          <p14:tracePt t="36591" x="1608138" y="3716338"/>
          <p14:tracePt t="36595" x="1598613" y="3716338"/>
          <p14:tracePt t="36600" x="1589088" y="3716338"/>
          <p14:tracePt t="36608" x="1579563" y="3716338"/>
          <p14:tracePt t="39622" x="1589088" y="3716338"/>
          <p14:tracePt t="40525" x="1598613" y="3716338"/>
          <p14:tracePt t="40530" x="1608138" y="3716338"/>
          <p14:tracePt t="40532" x="1617663" y="3716338"/>
          <p14:tracePt t="40536" x="1625600" y="3716338"/>
          <p14:tracePt t="40539" x="1635125" y="3716338"/>
          <p14:tracePt t="40541" x="1644650" y="3716338"/>
          <p14:tracePt t="40542" x="1654175" y="3716338"/>
          <p14:tracePt t="40544" x="1663700" y="3716338"/>
          <p14:tracePt t="40545" x="1673225" y="3716338"/>
          <p14:tracePt t="40547" x="1690688" y="3716338"/>
          <p14:tracePt t="40549" x="1700213" y="3716338"/>
          <p14:tracePt t="40550" x="1719263" y="3716338"/>
          <p14:tracePt t="40553" x="1755775" y="3708400"/>
          <p14:tracePt t="40554" x="1765300" y="3698875"/>
          <p14:tracePt t="40555" x="1774825" y="3698875"/>
          <p14:tracePt t="40556" x="1793875" y="3698875"/>
          <p14:tracePt t="40557" x="1803400" y="3689350"/>
          <p14:tracePt t="40558" x="1820863" y="3689350"/>
          <p14:tracePt t="40560" x="1858963" y="3679825"/>
          <p14:tracePt t="40561" x="1876425" y="3679825"/>
          <p14:tracePt t="40562" x="1895475" y="3679825"/>
          <p14:tracePt t="40563" x="1905000" y="3670300"/>
          <p14:tracePt t="40564" x="1924050" y="3670300"/>
          <p14:tracePt t="40565" x="1941513" y="3670300"/>
          <p14:tracePt t="40566" x="1960563" y="3660775"/>
          <p14:tracePt t="40567" x="1979613" y="3651250"/>
          <p14:tracePt t="40568" x="2006600" y="3651250"/>
          <p14:tracePt t="40569" x="2016125" y="3651250"/>
          <p14:tracePt t="40570" x="2044700" y="3651250"/>
          <p14:tracePt t="40571" x="2071688" y="3651250"/>
          <p14:tracePt t="40572" x="2081213" y="3651250"/>
          <p14:tracePt t="40573" x="2109788" y="3643313"/>
          <p14:tracePt t="40574" x="2136775" y="3643313"/>
          <p14:tracePt t="40575" x="2155825" y="3643313"/>
          <p14:tracePt t="40576" x="2174875" y="3633788"/>
          <p14:tracePt t="40577" x="2201863" y="3633788"/>
          <p14:tracePt t="40578" x="2220913" y="3633788"/>
          <p14:tracePt t="40579" x="2249488" y="3633788"/>
          <p14:tracePt t="40580" x="2276475" y="3633788"/>
          <p14:tracePt t="40581" x="2305050" y="3624263"/>
          <p14:tracePt t="40582" x="2332038" y="3624263"/>
          <p14:tracePt t="40583" x="2360613" y="3614738"/>
          <p14:tracePt t="40584" x="2379663" y="3605213"/>
          <p14:tracePt t="40585" x="2416175" y="3605213"/>
          <p14:tracePt t="40586" x="2444750" y="3605213"/>
          <p14:tracePt t="40587" x="2462213" y="3605213"/>
          <p14:tracePt t="40588" x="2490788" y="3605213"/>
          <p14:tracePt t="40589" x="2517775" y="3595688"/>
          <p14:tracePt t="40590" x="2546350" y="3595688"/>
          <p14:tracePt t="40591" x="2573338" y="3595688"/>
          <p14:tracePt t="40592" x="2601913" y="3587750"/>
          <p14:tracePt t="40593" x="2630488" y="3578225"/>
          <p14:tracePt t="40594" x="2667000" y="3578225"/>
          <p14:tracePt t="40595" x="2686050" y="3578225"/>
          <p14:tracePt t="40596" x="2732088" y="3568700"/>
          <p14:tracePt t="40597" x="2768600" y="3568700"/>
          <p14:tracePt t="40598" x="2787650" y="3568700"/>
          <p14:tracePt t="40599" x="2825750" y="3568700"/>
          <p14:tracePt t="40600" x="2852738" y="3568700"/>
          <p14:tracePt t="40601" x="2881313" y="3568700"/>
          <p14:tracePt t="40602" x="2908300" y="3559175"/>
          <p14:tracePt t="40603" x="2946400" y="3559175"/>
          <p14:tracePt t="40604" x="2973388" y="3549650"/>
          <p14:tracePt t="40605" x="3001963" y="3549650"/>
          <p14:tracePt t="40606" x="3038475" y="3549650"/>
          <p14:tracePt t="40607" x="3076575" y="3540125"/>
          <p14:tracePt t="40608" x="3103563" y="3540125"/>
          <p14:tracePt t="40609" x="3132138" y="3540125"/>
          <p14:tracePt t="40610" x="3178175" y="3530600"/>
          <p14:tracePt t="40611" x="3206750" y="3530600"/>
          <p14:tracePt t="40612" x="3233738" y="3530600"/>
          <p14:tracePt t="40613" x="3270250" y="3522663"/>
          <p14:tracePt t="40614" x="3298825" y="3522663"/>
          <p14:tracePt t="40615" x="3335338" y="3513138"/>
          <p14:tracePt t="40616" x="3354388" y="3513138"/>
          <p14:tracePt t="40617" x="3392488" y="3513138"/>
          <p14:tracePt t="40618" x="3419475" y="3513138"/>
          <p14:tracePt t="40619" x="3448050" y="3513138"/>
          <p14:tracePt t="40620" x="3475038" y="3503613"/>
          <p14:tracePt t="40621" x="3494088" y="3503613"/>
          <p14:tracePt t="40622" x="3530600" y="3503613"/>
          <p14:tracePt t="40623" x="3549650" y="3503613"/>
          <p14:tracePt t="40624" x="3578225" y="3503613"/>
          <p14:tracePt t="40625" x="3605213" y="3503613"/>
          <p14:tracePt t="40626" x="3633788" y="3503613"/>
          <p14:tracePt t="40627" x="3660775" y="3494088"/>
          <p14:tracePt t="40628" x="3689350" y="3494088"/>
          <p14:tracePt t="40629" x="3708400" y="3494088"/>
          <p14:tracePt t="40630" x="3735388" y="3494088"/>
          <p14:tracePt t="40631" x="3754438" y="3484563"/>
          <p14:tracePt t="40632" x="3773488" y="3484563"/>
          <p14:tracePt t="40633" x="3800475" y="3484563"/>
          <p14:tracePt t="40634" x="3819525" y="3475038"/>
          <p14:tracePt t="40635" x="3838575" y="3475038"/>
          <p14:tracePt t="40636" x="3865563" y="3475038"/>
          <p14:tracePt t="40637" x="3884613" y="3475038"/>
          <p14:tracePt t="40638" x="3903663" y="3475038"/>
          <p14:tracePt t="40639" x="3921125" y="3475038"/>
          <p14:tracePt t="40640" x="3949700" y="3475038"/>
          <p14:tracePt t="40641" x="3959225" y="3475038"/>
          <p14:tracePt t="40642" x="3976688" y="3465513"/>
          <p14:tracePt t="40642" x="4005263" y="3465513"/>
          <p14:tracePt t="40644" x="4014788" y="3465513"/>
          <p14:tracePt t="40645" x="4032250" y="3465513"/>
          <p14:tracePt t="40646" x="4051300" y="3457575"/>
          <p14:tracePt t="40647" x="4060825" y="3457575"/>
          <p14:tracePt t="40648" x="4089400" y="3448050"/>
          <p14:tracePt t="40649" x="4097338" y="3448050"/>
          <p14:tracePt t="40650" x="4116388" y="3448050"/>
          <p14:tracePt t="40651" x="4125913" y="3448050"/>
          <p14:tracePt t="40652" x="4144963" y="3438525"/>
          <p14:tracePt t="40653" x="4162425" y="3438525"/>
          <p14:tracePt t="40654" x="4171950" y="3438525"/>
          <p14:tracePt t="40655" x="4181475" y="3429000"/>
          <p14:tracePt t="40657" x="4210050" y="3429000"/>
          <p14:tracePt t="40658" x="4219575" y="3429000"/>
          <p14:tracePt t="40659" x="4227513" y="3429000"/>
          <p14:tracePt t="40660" x="4237038" y="3419475"/>
          <p14:tracePt t="40661" x="4246563" y="3419475"/>
          <p14:tracePt t="40662" x="4265613" y="3409950"/>
          <p14:tracePt t="40663" x="4275138" y="3409950"/>
          <p14:tracePt t="40664" x="4284663" y="3409950"/>
          <p14:tracePt t="40666" x="4292600" y="3409950"/>
          <p14:tracePt t="40667" x="4302125" y="3400425"/>
          <p14:tracePt t="40668" x="4311650" y="3400425"/>
          <p14:tracePt t="40669" x="4321175" y="3400425"/>
          <p14:tracePt t="40670" x="4330700" y="3392488"/>
          <p14:tracePt t="40671" x="4340225" y="3392488"/>
          <p14:tracePt t="40673" x="4349750" y="3382963"/>
          <p14:tracePt t="40674" x="4357688" y="3382963"/>
          <p14:tracePt t="40676" x="4367213" y="3373438"/>
          <p14:tracePt t="40678" x="4376738" y="3373438"/>
          <p14:tracePt t="40680" x="4386263" y="3373438"/>
          <p14:tracePt t="40681" x="4395788" y="3363913"/>
          <p14:tracePt t="40684" x="4405313" y="3363913"/>
          <p14:tracePt t="40686" x="4405313" y="3354388"/>
          <p14:tracePt t="40688" x="4413250" y="3344863"/>
          <p14:tracePt t="40693" x="4413250" y="3335338"/>
          <p14:tracePt t="40699" x="4413250" y="3327400"/>
          <p14:tracePt t="40700" x="4422775" y="3317875"/>
          <p14:tracePt t="40705" x="4422775" y="3308350"/>
          <p14:tracePt t="40706" x="4432300" y="3308350"/>
          <p14:tracePt t="40710" x="4432300" y="3298825"/>
          <p14:tracePt t="40714" x="4432300" y="3289300"/>
          <p14:tracePt t="40715" x="4432300" y="3279775"/>
          <p14:tracePt t="40718" x="4432300" y="3270250"/>
          <p14:tracePt t="40721" x="4432300" y="3262313"/>
          <p14:tracePt t="40723" x="4432300" y="3252788"/>
          <p14:tracePt t="40725" x="4432300" y="3243263"/>
          <p14:tracePt t="40726" x="4432300" y="3233738"/>
          <p14:tracePt t="40729" x="4432300" y="3224213"/>
          <p14:tracePt t="40732" x="4432300" y="3206750"/>
          <p14:tracePt t="40734" x="4432300" y="3197225"/>
          <p14:tracePt t="40735" x="4441825" y="3197225"/>
          <p14:tracePt t="40736" x="4441825" y="3187700"/>
          <p14:tracePt t="40738" x="4441825" y="3178175"/>
          <p14:tracePt t="40739" x="4441825" y="3168650"/>
          <p14:tracePt t="40741" x="4441825" y="3159125"/>
          <p14:tracePt t="40742" x="4441825" y="3149600"/>
          <p14:tracePt t="40744" x="4451350" y="3141663"/>
          <p14:tracePt t="40745" x="4451350" y="3132138"/>
          <p14:tracePt t="40747" x="4451350" y="3122613"/>
          <p14:tracePt t="40748" x="4451350" y="3113088"/>
          <p14:tracePt t="40750" x="4451350" y="3103563"/>
          <p14:tracePt t="40751" x="4451350" y="3094038"/>
          <p14:tracePt t="40752" x="4460875" y="3094038"/>
          <p14:tracePt t="40753" x="4460875" y="3084513"/>
          <p14:tracePt t="40754" x="4470400" y="3076575"/>
          <p14:tracePt t="40755" x="4470400" y="3067050"/>
          <p14:tracePt t="40757" x="4470400" y="3048000"/>
          <p14:tracePt t="40759" x="4478338" y="3038475"/>
          <p14:tracePt t="40760" x="4478338" y="3028950"/>
          <p14:tracePt t="40761" x="4478338" y="3019425"/>
          <p14:tracePt t="40763" x="4487863" y="3011488"/>
          <p14:tracePt t="40764" x="4487863" y="3001963"/>
          <p14:tracePt t="40765" x="4497388" y="2992438"/>
          <p14:tracePt t="40766" x="4497388" y="2982913"/>
          <p14:tracePt t="40768" x="4497388" y="2973388"/>
          <p14:tracePt t="40769" x="4506913" y="2973388"/>
          <p14:tracePt t="40770" x="4506913" y="2954338"/>
          <p14:tracePt t="40772" x="4506913" y="2946400"/>
          <p14:tracePt t="40773" x="4506913" y="2936875"/>
          <p14:tracePt t="40774" x="4516438" y="2927350"/>
          <p14:tracePt t="40775" x="4525963" y="2917825"/>
          <p14:tracePt t="40777" x="4525963" y="2908300"/>
          <p14:tracePt t="40778" x="4525963" y="2898775"/>
          <p14:tracePt t="40779" x="4535488" y="2889250"/>
          <p14:tracePt t="40782" x="4535488" y="2871788"/>
          <p14:tracePt t="40784" x="4543425" y="2862263"/>
          <p14:tracePt t="40786" x="4543425" y="2843213"/>
          <p14:tracePt t="40788" x="4552950" y="2833688"/>
          <p14:tracePt t="40789" x="4552950" y="2825750"/>
          <p14:tracePt t="40790" x="4562475" y="2825750"/>
          <p14:tracePt t="40791" x="4562475" y="2816225"/>
          <p14:tracePt t="40792" x="4562475" y="2806700"/>
          <p14:tracePt t="40793" x="4562475" y="2797175"/>
          <p14:tracePt t="40796" x="4572000" y="2778125"/>
          <p14:tracePt t="40797" x="4572000" y="2768600"/>
          <p14:tracePt t="40798" x="4572000" y="2760663"/>
          <p14:tracePt t="40799" x="4572000" y="2751138"/>
          <p14:tracePt t="40800" x="4581525" y="2751138"/>
          <p14:tracePt t="40801" x="4581525" y="2741613"/>
          <p14:tracePt t="40803" x="4581525" y="2722563"/>
          <p14:tracePt t="40804" x="4591050" y="2713038"/>
          <p14:tracePt t="40806" x="4591050" y="2703513"/>
          <p14:tracePt t="40807" x="4591050" y="2695575"/>
          <p14:tracePt t="40808" x="4591050" y="2686050"/>
          <p14:tracePt t="40810" x="4591050" y="2667000"/>
          <p14:tracePt t="40812" x="4591050" y="2657475"/>
          <p14:tracePt t="40814" x="4600575" y="2647950"/>
          <p14:tracePt t="40815" x="4600575" y="2638425"/>
          <p14:tracePt t="40816" x="4600575" y="2630488"/>
          <p14:tracePt t="40818" x="4600575" y="2620963"/>
          <p14:tracePt t="40819" x="4600575" y="2611438"/>
          <p14:tracePt t="40820" x="4600575" y="2601913"/>
          <p14:tracePt t="40821" x="4600575" y="2592388"/>
          <p14:tracePt t="40823" x="4600575" y="2573338"/>
          <p14:tracePt t="40825" x="4600575" y="2565400"/>
          <p14:tracePt t="40827" x="4600575" y="2555875"/>
          <p14:tracePt t="40828" x="4600575" y="2546350"/>
          <p14:tracePt t="40829" x="4600575" y="2536825"/>
          <p14:tracePt t="40830" x="4600575" y="2527300"/>
          <p14:tracePt t="40832" x="4600575" y="2517775"/>
          <p14:tracePt t="40833" x="4608513" y="2508250"/>
          <p14:tracePt t="40834" x="4608513" y="2500313"/>
          <p14:tracePt t="40836" x="4608513" y="2490788"/>
          <p14:tracePt t="40838" x="4608513" y="2481263"/>
          <p14:tracePt t="40839" x="4608513" y="2471738"/>
          <p14:tracePt t="40841" x="4608513" y="2462213"/>
          <p14:tracePt t="40843" x="4608513" y="2444750"/>
          <p14:tracePt t="40846" x="4608513" y="2435225"/>
          <p14:tracePt t="40848" x="4608513" y="2425700"/>
          <p14:tracePt t="40849" x="4608513" y="2416175"/>
          <p14:tracePt t="40852" x="4608513" y="2406650"/>
          <p14:tracePt t="40854" x="4608513" y="2397125"/>
          <p14:tracePt t="40857" x="4608513" y="2387600"/>
          <p14:tracePt t="40858" x="4608513" y="2379663"/>
          <p14:tracePt t="40861" x="4608513" y="2370138"/>
          <p14:tracePt t="40864" x="4608513" y="2360613"/>
          <p14:tracePt t="40867" x="4608513" y="2351088"/>
          <p14:tracePt t="40868" x="4600575" y="2351088"/>
          <p14:tracePt t="40869" x="4600575" y="2341563"/>
          <p14:tracePt t="40872" x="4600575" y="2332038"/>
          <p14:tracePt t="40873" x="4591050" y="2332038"/>
          <p14:tracePt t="40875" x="4591050" y="2322513"/>
          <p14:tracePt t="40877" x="4581525" y="2322513"/>
          <p14:tracePt t="40879" x="4581525" y="2314575"/>
          <p14:tracePt t="40880" x="4581525" y="2305050"/>
          <p14:tracePt t="40883" x="4572000" y="2305050"/>
          <p14:tracePt t="40885" x="4572000" y="2295525"/>
          <p14:tracePt t="40889" x="4562475" y="2286000"/>
          <p14:tracePt t="40893" x="4562475" y="2276475"/>
          <p14:tracePt t="40894" x="4552950" y="2276475"/>
          <p14:tracePt t="40900" x="4543425" y="2266950"/>
          <p14:tracePt t="40902" x="4535488" y="2266950"/>
          <p14:tracePt t="40903" x="4535488" y="2257425"/>
          <p14:tracePt t="40909" x="4525963" y="2257425"/>
          <p14:tracePt t="40910" x="4525963" y="2249488"/>
          <p14:tracePt t="40915" x="4516438" y="2249488"/>
          <p14:tracePt t="40920" x="4506913" y="2249488"/>
          <p14:tracePt t="40923" x="4497388" y="2249488"/>
          <p14:tracePt t="40924" x="4497388" y="2239963"/>
          <p14:tracePt t="40928" x="4487863" y="2239963"/>
          <p14:tracePt t="40933" x="4478338" y="2239963"/>
          <p14:tracePt t="40937" x="4470400" y="2239963"/>
          <p14:tracePt t="40939" x="4460875" y="2239963"/>
          <p14:tracePt t="40943" x="4451350" y="2239963"/>
          <p14:tracePt t="40946" x="4441825" y="2239963"/>
          <p14:tracePt t="40949" x="4432300" y="2239963"/>
          <p14:tracePt t="40951" x="4422775" y="2239963"/>
          <p14:tracePt t="40954" x="4413250" y="2239963"/>
          <p14:tracePt t="40957" x="4405313" y="2239963"/>
          <p14:tracePt t="40960" x="4395788" y="2239963"/>
          <p14:tracePt t="40961" x="4386263" y="2239963"/>
          <p14:tracePt t="40964" x="4376738" y="2239963"/>
          <p14:tracePt t="40966" x="4367213" y="2239963"/>
          <p14:tracePt t="40970" x="4357688" y="2239963"/>
          <p14:tracePt t="40971" x="4349750" y="2239963"/>
          <p14:tracePt t="40974" x="4340225" y="2239963"/>
          <p14:tracePt t="40977" x="4330700" y="2239963"/>
          <p14:tracePt t="40980" x="4321175" y="2239963"/>
          <p14:tracePt t="40981" x="4311650" y="2239963"/>
          <p14:tracePt t="40984" x="4302125" y="2239963"/>
          <p14:tracePt t="40987" x="4292600" y="2239963"/>
          <p14:tracePt t="40990" x="4284663" y="2239963"/>
          <p14:tracePt t="40998" x="4256088" y="2239963"/>
          <p14:tracePt t="41002" x="4246563" y="2239963"/>
          <p14:tracePt t="41003" x="4237038" y="2239963"/>
          <p14:tracePt t="41007" x="4227513" y="2239963"/>
          <p14:tracePt t="41011" x="4219575" y="2239963"/>
          <p14:tracePt t="41015" x="4210050" y="2239963"/>
          <p14:tracePt t="41016" x="4200525" y="2239963"/>
          <p14:tracePt t="41018" x="4191000" y="2239963"/>
          <p14:tracePt t="41022" x="4181475" y="2239963"/>
          <p14:tracePt t="41025" x="4171950" y="2239963"/>
          <p14:tracePt t="41026" x="4162425" y="2239963"/>
          <p14:tracePt t="41029" x="4154488" y="2239963"/>
          <p14:tracePt t="41031" x="4144963" y="2239963"/>
          <p14:tracePt t="41034" x="4135438" y="2249488"/>
          <p14:tracePt t="41035" x="4125913" y="2249488"/>
          <p14:tracePt t="41037" x="4116388" y="2249488"/>
          <p14:tracePt t="41040" x="4106863" y="2257425"/>
          <p14:tracePt t="41043" x="4097338" y="2257425"/>
          <p14:tracePt t="41044" x="4089400" y="2266950"/>
          <p14:tracePt t="41047" x="4079875" y="2266950"/>
          <p14:tracePt t="41050" x="4070350" y="2266950"/>
          <p14:tracePt t="41053" x="4060825" y="2276475"/>
          <p14:tracePt t="41054" x="4051300" y="2276475"/>
          <p14:tracePt t="41058" x="4041775" y="2276475"/>
          <p14:tracePt t="41059" x="4041775" y="2286000"/>
          <p14:tracePt t="41061" x="4032250" y="2286000"/>
          <p14:tracePt t="41063" x="4024313" y="2295525"/>
          <p14:tracePt t="41065" x="4014788" y="2295525"/>
          <p14:tracePt t="41069" x="4005263" y="2305050"/>
          <p14:tracePt t="41072" x="3995738" y="2314575"/>
          <p14:tracePt t="41075" x="3986213" y="2314575"/>
          <p14:tracePt t="41077" x="3976688" y="2322513"/>
          <p14:tracePt t="41081" x="3968750" y="2322513"/>
          <p14:tracePt t="41082" x="3968750" y="2332038"/>
          <p14:tracePt t="41085" x="3959225" y="2332038"/>
          <p14:tracePt t="41086" x="3959225" y="2341563"/>
          <p14:tracePt t="41089" x="3949700" y="2351088"/>
          <p14:tracePt t="41093" x="3949700" y="2360613"/>
          <p14:tracePt t="41094" x="3940175" y="2360613"/>
          <p14:tracePt t="41095" x="3930650" y="2360613"/>
          <p14:tracePt t="41098" x="3930650" y="2370138"/>
          <p14:tracePt t="41099" x="3921125" y="2370138"/>
          <p14:tracePt t="41102" x="3921125" y="2379663"/>
          <p14:tracePt t="41104" x="3921125" y="2387600"/>
          <p14:tracePt t="41107" x="3911600" y="2387600"/>
          <p14:tracePt t="41108" x="3911600" y="2397125"/>
          <p14:tracePt t="41113" x="3903663" y="2397125"/>
          <p14:tracePt t="41116" x="3903663" y="2406650"/>
          <p14:tracePt t="41119" x="3894138" y="2416175"/>
          <p14:tracePt t="41124" x="3894138" y="2425700"/>
          <p14:tracePt t="41127" x="3894138" y="2435225"/>
          <p14:tracePt t="41133" x="3894138" y="2444750"/>
          <p14:tracePt t="41134" x="3884613" y="2444750"/>
          <p14:tracePt t="41139" x="3884613" y="2452688"/>
          <p14:tracePt t="41141" x="3884613" y="2462213"/>
          <p14:tracePt t="41146" x="3884613" y="2471738"/>
          <p14:tracePt t="41151" x="3884613" y="2481263"/>
          <p14:tracePt t="41152" x="3875088" y="2481263"/>
          <p14:tracePt t="41159" x="3875088" y="2500313"/>
          <p14:tracePt t="41162" x="3875088" y="2508250"/>
          <p14:tracePt t="41167" x="3875088" y="2517775"/>
          <p14:tracePt t="41171" x="3875088" y="2527300"/>
          <p14:tracePt t="41174" x="3875088" y="2536825"/>
          <p14:tracePt t="41178" x="3875088" y="2546350"/>
          <p14:tracePt t="41183" x="3875088" y="2555875"/>
          <p14:tracePt t="41186" x="3875088" y="2565400"/>
          <p14:tracePt t="41189" x="3875088" y="2573338"/>
          <p14:tracePt t="41193" x="3875088" y="2582863"/>
          <p14:tracePt t="41199" x="3875088" y="2592388"/>
          <p14:tracePt t="41202" x="3875088" y="2601913"/>
          <p14:tracePt t="41205" x="3884613" y="2601913"/>
          <p14:tracePt t="41206" x="3884613" y="2611438"/>
          <p14:tracePt t="41209" x="3884613" y="2620963"/>
          <p14:tracePt t="41213" x="3884613" y="2630488"/>
          <p14:tracePt t="41215" x="3894138" y="2630488"/>
          <p14:tracePt t="41217" x="3894138" y="2638425"/>
          <p14:tracePt t="41218" x="3903663" y="2638425"/>
          <p14:tracePt t="41221" x="3903663" y="2647950"/>
          <p14:tracePt t="41223" x="3903663" y="2657475"/>
          <p14:tracePt t="41226" x="3911600" y="2657475"/>
          <p14:tracePt t="41229" x="3911600" y="2667000"/>
          <p14:tracePt t="41232" x="3911600" y="2676525"/>
          <p14:tracePt t="41235" x="3921125" y="2686050"/>
          <p14:tracePt t="41240" x="3930650" y="2695575"/>
          <p14:tracePt t="41244" x="3940175" y="2695575"/>
          <p14:tracePt t="41245" x="3940175" y="2703513"/>
          <p14:tracePt t="41248" x="3949700" y="2703513"/>
          <p14:tracePt t="41250" x="3949700" y="2713038"/>
          <p14:tracePt t="41253" x="3949700" y="2722563"/>
          <p14:tracePt t="41254" x="3959225" y="2722563"/>
          <p14:tracePt t="41257" x="3959225" y="2732088"/>
          <p14:tracePt t="41259" x="3968750" y="2732088"/>
          <p14:tracePt t="41263" x="3968750" y="2741613"/>
          <p14:tracePt t="41264" x="3976688" y="2741613"/>
          <p14:tracePt t="41266" x="3986213" y="2741613"/>
          <p14:tracePt t="41270" x="3986213" y="2751138"/>
          <p14:tracePt t="41271" x="3995738" y="2751138"/>
          <p14:tracePt t="41275" x="4005263" y="2751138"/>
          <p14:tracePt t="41277" x="4005263" y="2760663"/>
          <p14:tracePt t="41278" x="4014788" y="2760663"/>
          <p14:tracePt t="41282" x="4024313" y="2768600"/>
          <p14:tracePt t="41284" x="4032250" y="2768600"/>
          <p14:tracePt t="41287" x="4032250" y="2778125"/>
          <p14:tracePt t="41288" x="4041775" y="2778125"/>
          <p14:tracePt t="41291" x="4051300" y="2778125"/>
          <p14:tracePt t="41292" x="4060825" y="2778125"/>
          <p14:tracePt t="41295" x="4060825" y="2787650"/>
          <p14:tracePt t="41297" x="4070350" y="2787650"/>
          <p14:tracePt t="41300" x="4079875" y="2787650"/>
          <p14:tracePt t="41303" x="4089400" y="2797175"/>
          <p14:tracePt t="41305" x="4097338" y="2797175"/>
          <p14:tracePt t="41307" x="4097338" y="2806700"/>
          <p14:tracePt t="41309" x="4106863" y="2806700"/>
          <p14:tracePt t="41314" x="4116388" y="2806700"/>
          <p14:tracePt t="41315" x="4116388" y="2816225"/>
          <p14:tracePt t="41317" x="4125913" y="2816225"/>
          <p14:tracePt t="41318" x="4135438" y="2816225"/>
          <p14:tracePt t="41322" x="4144963" y="2816225"/>
          <p14:tracePt t="41326" x="4154488" y="2816225"/>
          <p14:tracePt t="41328" x="4154488" y="2825750"/>
          <p14:tracePt t="41329" x="4162425" y="2825750"/>
          <p14:tracePt t="41332" x="4171950" y="2825750"/>
          <p14:tracePt t="41336" x="4181475" y="2825750"/>
          <p14:tracePt t="41339" x="4191000" y="2825750"/>
          <p14:tracePt t="41345" x="4200525" y="2825750"/>
          <p14:tracePt t="41345" x="4210050" y="2825750"/>
          <p14:tracePt t="41349" x="4219575" y="2825750"/>
          <p14:tracePt t="41353" x="4227513" y="2825750"/>
          <p14:tracePt t="41355" x="4227513" y="2833688"/>
          <p14:tracePt t="41356" x="4237038" y="2833688"/>
          <p14:tracePt t="41358" x="4246563" y="2833688"/>
          <p14:tracePt t="41362" x="4256088" y="2833688"/>
          <p14:tracePt t="41365" x="4265613" y="2833688"/>
          <p14:tracePt t="41366" x="4265613" y="2843213"/>
          <p14:tracePt t="41367" x="4275138" y="2843213"/>
          <p14:tracePt t="41370" x="4284663" y="2843213"/>
          <p14:tracePt t="41371" x="4292600" y="2843213"/>
          <p14:tracePt t="41374" x="4302125" y="2843213"/>
          <p14:tracePt t="41377" x="4311650" y="2843213"/>
          <p14:tracePt t="41379" x="4321175" y="2843213"/>
          <p14:tracePt t="41380" x="4330700" y="2843213"/>
          <p14:tracePt t="41383" x="4340225" y="2843213"/>
          <p14:tracePt t="41385" x="4349750" y="2843213"/>
          <p14:tracePt t="41387" x="4357688" y="2843213"/>
          <p14:tracePt t="41388" x="4367213" y="2843213"/>
          <p14:tracePt t="41390" x="4376738" y="2843213"/>
          <p14:tracePt t="41392" x="4386263" y="2843213"/>
          <p14:tracePt t="41394" x="4395788" y="2843213"/>
          <p14:tracePt t="41395" x="4405313" y="2843213"/>
          <p14:tracePt t="41397" x="4413250" y="2843213"/>
          <p14:tracePt t="41399" x="4422775" y="2843213"/>
          <p14:tracePt t="41401" x="4432300" y="2843213"/>
          <p14:tracePt t="41402" x="4441825" y="2843213"/>
          <p14:tracePt t="41405" x="4451350" y="2843213"/>
          <p14:tracePt t="41406" x="4460875" y="2843213"/>
          <p14:tracePt t="41407" x="4470400" y="2843213"/>
          <p14:tracePt t="41409" x="4478338" y="2843213"/>
          <p14:tracePt t="41412" x="4497388" y="2843213"/>
          <p14:tracePt t="41415" x="4506913" y="2843213"/>
          <p14:tracePt t="41417" x="4516438" y="2843213"/>
          <p14:tracePt t="41421" x="4535488" y="2843213"/>
          <p14:tracePt t="41423" x="4543425" y="2843213"/>
          <p14:tracePt t="41425" x="4552950" y="2843213"/>
          <p14:tracePt t="41427" x="4562475" y="2843213"/>
          <p14:tracePt t="41428" x="4572000" y="2843213"/>
          <p14:tracePt t="41430" x="4581525" y="2843213"/>
          <p14:tracePt t="41433" x="4591050" y="2843213"/>
          <p14:tracePt t="41435" x="4600575" y="2843213"/>
          <p14:tracePt t="41436" x="4608513" y="2843213"/>
          <p14:tracePt t="41438" x="4618038" y="2843213"/>
          <p14:tracePt t="41442" x="4637088" y="2843213"/>
          <p14:tracePt t="41444" x="4646613" y="2843213"/>
          <p14:tracePt t="41447" x="4656138" y="2843213"/>
          <p14:tracePt t="41449" x="4665663" y="2843213"/>
          <p14:tracePt t="41450" x="4673600" y="2843213"/>
          <p14:tracePt t="41453" x="4683125" y="2843213"/>
          <p14:tracePt t="41455" x="4692650" y="2843213"/>
          <p14:tracePt t="41456" x="4702175" y="2843213"/>
          <p14:tracePt t="41457" x="4702175" y="2833688"/>
          <p14:tracePt t="41458" x="4711700" y="2833688"/>
          <p14:tracePt t="41461" x="4721225" y="2833688"/>
          <p14:tracePt t="41463" x="4730750" y="2833688"/>
          <p14:tracePt t="41464" x="4738688" y="2833688"/>
          <p14:tracePt t="41467" x="4748213" y="2833688"/>
          <p14:tracePt t="41470" x="4757738" y="2833688"/>
          <p14:tracePt t="41471" x="4757738" y="2825750"/>
          <p14:tracePt t="41472" x="4767263" y="2825750"/>
          <p14:tracePt t="41474" x="4776788" y="2825750"/>
          <p14:tracePt t="41477" x="4786313" y="2825750"/>
          <p14:tracePt t="41479" x="4794250" y="2825750"/>
          <p14:tracePt t="41482" x="4803775" y="2825750"/>
          <p14:tracePt t="41485" x="4813300" y="2825750"/>
          <p14:tracePt t="41487" x="4822825" y="2816225"/>
          <p14:tracePt t="41490" x="4832350" y="2816225"/>
          <p14:tracePt t="41493" x="4841875" y="2816225"/>
          <p14:tracePt t="41496" x="4851400" y="2816225"/>
          <p14:tracePt t="41498" x="4859338" y="2816225"/>
          <p14:tracePt t="41500" x="4859338" y="2806700"/>
          <p14:tracePt t="41501" x="4868863" y="2806700"/>
          <p14:tracePt t="41505" x="4878388" y="2806700"/>
          <p14:tracePt t="41508" x="4887913" y="2806700"/>
          <p14:tracePt t="41510" x="4897438" y="2806700"/>
          <p14:tracePt t="41512" x="4897438" y="2797175"/>
          <p14:tracePt t="41514" x="4906963" y="2797175"/>
          <p14:tracePt t="41518" x="4916488" y="2797175"/>
          <p14:tracePt t="41519" x="4924425" y="2787650"/>
          <p14:tracePt t="41523" x="4933950" y="2787650"/>
          <p14:tracePt t="41526" x="4943475" y="2787650"/>
          <p14:tracePt t="41530" x="4953000" y="2787650"/>
          <p14:tracePt t="41532" x="4962525" y="2778125"/>
          <p14:tracePt t="41536" x="4972050" y="2778125"/>
          <p14:tracePt t="41539" x="4981575" y="2768600"/>
          <p14:tracePt t="41544" x="4989513" y="2768600"/>
          <p14:tracePt t="41545" x="4989513" y="2760663"/>
          <p14:tracePt t="41547" x="4999038" y="2760663"/>
          <p14:tracePt t="41553" x="5008563" y="2760663"/>
          <p14:tracePt t="41555" x="5008563" y="2751138"/>
          <p14:tracePt t="41558" x="5018088" y="2751138"/>
          <p14:tracePt t="41563" x="5018088" y="2741613"/>
          <p14:tracePt t="41565" x="5027613" y="2741613"/>
          <p14:tracePt t="41567" x="5027613" y="2732088"/>
          <p14:tracePt t="41568" x="5037138" y="2732088"/>
          <p14:tracePt t="41571" x="5037138" y="2722563"/>
          <p14:tracePt t="41574" x="5046663" y="2722563"/>
          <p14:tracePt t="41577" x="5046663" y="2713038"/>
          <p14:tracePt t="41582" x="5054600" y="2713038"/>
          <p14:tracePt t="41586" x="5054600" y="2703513"/>
          <p14:tracePt t="41588" x="5064125" y="2703513"/>
          <p14:tracePt t="41590" x="5064125" y="2695575"/>
          <p14:tracePt t="41591" x="5073650" y="2695575"/>
          <p14:tracePt t="41594" x="5073650" y="2686050"/>
          <p14:tracePt t="41599" x="5083175" y="2676525"/>
          <p14:tracePt t="41602" x="5083175" y="2667000"/>
          <p14:tracePt t="41603" x="5092700" y="2667000"/>
          <p14:tracePt t="41606" x="5092700" y="2657475"/>
          <p14:tracePt t="41608" x="5102225" y="2647950"/>
          <p14:tracePt t="41613" x="5111750" y="2647950"/>
          <p14:tracePt t="41616" x="5119688" y="2638425"/>
          <p14:tracePt t="41618" x="5119688" y="2630488"/>
          <p14:tracePt t="41622" x="5129213" y="2630488"/>
          <p14:tracePt t="41623" x="5129213" y="2620963"/>
          <p14:tracePt t="41627" x="5129213" y="2611438"/>
          <p14:tracePt t="41629" x="5138738" y="2611438"/>
          <p14:tracePt t="41630" x="5138738" y="2601913"/>
          <p14:tracePt t="41634" x="5138738" y="2592388"/>
          <p14:tracePt t="41639" x="5148263" y="2592388"/>
          <p14:tracePt t="41640" x="5148263" y="2582863"/>
          <p14:tracePt t="41644" x="5157788" y="2573338"/>
          <p14:tracePt t="41648" x="5157788" y="2565400"/>
          <p14:tracePt t="41655" x="5157788" y="2555875"/>
          <p14:tracePt t="41665" x="5157788" y="2546350"/>
          <p14:tracePt t="41669" x="5167313" y="2546350"/>
          <p14:tracePt t="41688" x="5167313" y="2536825"/>
          <p14:tracePt t="41700" x="5167313" y="2527300"/>
          <p14:tracePt t="41716" x="5167313" y="2517775"/>
          <p14:tracePt t="41732" x="5167313" y="2508250"/>
          <p14:tracePt t="41746" x="5167313" y="2500313"/>
          <p14:tracePt t="41784" x="5167313" y="2490788"/>
          <p14:tracePt t="46895" x="5157788" y="2490788"/>
          <p14:tracePt t="46910" x="5157788" y="2481263"/>
          <p14:tracePt t="46914" x="5148263" y="2481263"/>
          <p14:tracePt t="46919" x="5148263" y="2471738"/>
          <p14:tracePt t="46931" x="5138738" y="2471738"/>
          <p14:tracePt t="46944" x="5138738" y="2462213"/>
          <p14:tracePt t="46966" x="5129213" y="2462213"/>
          <p14:tracePt t="46987" x="5119688" y="2462213"/>
          <p14:tracePt t="46993" x="5119688" y="2452688"/>
          <p14:tracePt t="46996" x="5111750" y="2452688"/>
          <p14:tracePt t="47023" x="5102225" y="2452688"/>
          <p14:tracePt t="47287" x="5092700" y="2452688"/>
          <p14:tracePt t="47296" x="5083175" y="2452688"/>
          <p14:tracePt t="47303" x="5073650" y="2452688"/>
          <p14:tracePt t="47304" x="5064125" y="2452688"/>
          <p14:tracePt t="47310" x="5054600" y="2452688"/>
          <p14:tracePt t="47312" x="5046663" y="2452688"/>
          <p14:tracePt t="47316" x="5027613" y="2452688"/>
          <p14:tracePt t="47321" x="5018088" y="2452688"/>
          <p14:tracePt t="47323" x="5008563" y="2452688"/>
          <p14:tracePt t="47324" x="4999038" y="2452688"/>
          <p14:tracePt t="47326" x="4989513" y="2452688"/>
          <p14:tracePt t="47329" x="4981575" y="2452688"/>
          <p14:tracePt t="47331" x="4962525" y="2452688"/>
          <p14:tracePt t="47334" x="4953000" y="2452688"/>
          <p14:tracePt t="47336" x="4943475" y="2452688"/>
          <p14:tracePt t="47338" x="4933950" y="2452688"/>
          <p14:tracePt t="47339" x="4924425" y="2452688"/>
          <p14:tracePt t="47341" x="4916488" y="2452688"/>
          <p14:tracePt t="47343" x="4906963" y="2452688"/>
          <p14:tracePt t="47345" x="4897438" y="2452688"/>
          <p14:tracePt t="47347" x="4887913" y="2452688"/>
          <p14:tracePt t="47349" x="4878388" y="2452688"/>
          <p14:tracePt t="47350" x="4868863" y="2452688"/>
          <p14:tracePt t="47352" x="4859338" y="2452688"/>
          <p14:tracePt t="47355" x="4851400" y="2452688"/>
          <p14:tracePt t="47357" x="4841875" y="2452688"/>
          <p14:tracePt t="47359" x="4832350" y="2452688"/>
          <p14:tracePt t="47362" x="4822825" y="2452688"/>
          <p14:tracePt t="47364" x="4813300" y="2452688"/>
          <p14:tracePt t="47366" x="4803775" y="2444750"/>
          <p14:tracePt t="47367" x="4794250" y="2444750"/>
          <p14:tracePt t="47369" x="4786313" y="2444750"/>
          <p14:tracePt t="47371" x="4776788" y="2444750"/>
          <p14:tracePt t="47373" x="4767263" y="2444750"/>
          <p14:tracePt t="47375" x="4757738" y="2444750"/>
          <p14:tracePt t="47377" x="4748213" y="2444750"/>
          <p14:tracePt t="47379" x="4738688" y="2444750"/>
          <p14:tracePt t="47381" x="4730750" y="2444750"/>
          <p14:tracePt t="47383" x="4721225" y="2444750"/>
          <p14:tracePt t="47386" x="4711700" y="2444750"/>
          <p14:tracePt t="47388" x="4702175" y="2444750"/>
          <p14:tracePt t="47390" x="4692650" y="2444750"/>
          <p14:tracePt t="47391" x="4683125" y="2444750"/>
          <p14:tracePt t="47393" x="4683125" y="2435225"/>
          <p14:tracePt t="47397" x="4673600" y="2435225"/>
          <p14:tracePt t="47400" x="4665663" y="2435225"/>
          <p14:tracePt t="47402" x="4656138" y="2435225"/>
          <p14:tracePt t="47405" x="4646613" y="2435225"/>
          <p14:tracePt t="47408" x="4637088" y="2435225"/>
          <p14:tracePt t="47412" x="4627563" y="2435225"/>
          <p14:tracePt t="47413" x="4618038" y="2435225"/>
          <p14:tracePt t="47418" x="4608513" y="2435225"/>
          <p14:tracePt t="47422" x="4600575" y="2435225"/>
          <p14:tracePt t="47426" x="4591050" y="2435225"/>
          <p14:tracePt t="47428" x="4581525" y="2435225"/>
          <p14:tracePt t="47433" x="4572000" y="2435225"/>
          <p14:tracePt t="47437" x="4562475" y="2435225"/>
          <p14:tracePt t="47441" x="4552950" y="2435225"/>
          <p14:tracePt t="47443" x="4543425" y="2435225"/>
          <p14:tracePt t="47446" x="4535488" y="2435225"/>
          <p14:tracePt t="47449" x="4525963" y="2435225"/>
          <p14:tracePt t="47453" x="4516438" y="2435225"/>
          <p14:tracePt t="47456" x="4506913" y="2435225"/>
          <p14:tracePt t="47456" x="4497388" y="2435225"/>
          <p14:tracePt t="47458" x="4487863" y="2435225"/>
          <p14:tracePt t="47461" x="4478338" y="2435225"/>
          <p14:tracePt t="47463" x="4470400" y="2435225"/>
          <p14:tracePt t="47464" x="4460875" y="2435225"/>
          <p14:tracePt t="47466" x="4451350" y="2435225"/>
          <p14:tracePt t="47468" x="4441825" y="2435225"/>
          <p14:tracePt t="47470" x="4432300" y="2435225"/>
          <p14:tracePt t="47471" x="4422775" y="2435225"/>
          <p14:tracePt t="47473" x="4413250" y="2435225"/>
          <p14:tracePt t="47474" x="4405313" y="2435225"/>
          <p14:tracePt t="47476" x="4395788" y="2435225"/>
          <p14:tracePt t="47478" x="4386263" y="2435225"/>
          <p14:tracePt t="47479" x="4376738" y="2435225"/>
          <p14:tracePt t="47481" x="4367213" y="2435225"/>
          <p14:tracePt t="47482" x="4357688" y="2435225"/>
          <p14:tracePt t="47484" x="4349750" y="2435225"/>
          <p14:tracePt t="47485" x="4340225" y="2435225"/>
          <p14:tracePt t="47487" x="4330700" y="2435225"/>
          <p14:tracePt t="47489" x="4311650" y="2435225"/>
          <p14:tracePt t="47491" x="4302125" y="2435225"/>
          <p14:tracePt t="47493" x="4284663" y="2435225"/>
          <p14:tracePt t="47495" x="4275138" y="2435225"/>
          <p14:tracePt t="47496" x="4265613" y="2435225"/>
          <p14:tracePt t="47498" x="4256088" y="2435225"/>
          <p14:tracePt t="47499" x="4246563" y="2435225"/>
          <p14:tracePt t="47501" x="4237038" y="2435225"/>
          <p14:tracePt t="47502" x="4227513" y="2435225"/>
          <p14:tracePt t="47504" x="4219575" y="2435225"/>
          <p14:tracePt t="47506" x="4210050" y="2435225"/>
          <p14:tracePt t="47507" x="4200525" y="2435225"/>
          <p14:tracePt t="47508" x="4191000" y="2435225"/>
          <p14:tracePt t="47510" x="4181475" y="2435225"/>
          <p14:tracePt t="47512" x="4171950" y="2425700"/>
          <p14:tracePt t="47513" x="4162425" y="2425700"/>
          <p14:tracePt t="47514" x="4154488" y="2425700"/>
          <p14:tracePt t="47517" x="4144963" y="2425700"/>
          <p14:tracePt t="47519" x="4125913" y="2425700"/>
          <p14:tracePt t="47520" x="4125913" y="2416175"/>
          <p14:tracePt t="47522" x="4116388" y="2416175"/>
          <p14:tracePt t="47524" x="4106863" y="2416175"/>
          <p14:tracePt t="47526" x="4097338" y="2416175"/>
          <p14:tracePt t="47527" x="4089400" y="2416175"/>
          <p14:tracePt t="47530" x="4079875" y="2416175"/>
          <p14:tracePt t="47532" x="4079875" y="2406650"/>
          <p14:tracePt t="47533" x="4070350" y="2406650"/>
          <p14:tracePt t="47535" x="4060825" y="2406650"/>
          <p14:tracePt t="47537" x="4051300" y="2406650"/>
          <p14:tracePt t="47540" x="4041775" y="2406650"/>
          <p14:tracePt t="47542" x="4032250" y="2406650"/>
          <p14:tracePt t="47546" x="4024313" y="2406650"/>
          <p14:tracePt t="47547" x="4014788" y="2406650"/>
          <p14:tracePt t="47549" x="4005263" y="2406650"/>
          <p14:tracePt t="47550" x="4005263" y="2397125"/>
          <p14:tracePt t="47553" x="3995738" y="2397125"/>
          <p14:tracePt t="47556" x="3986213" y="2397125"/>
          <p14:tracePt t="47557" x="3976688" y="2397125"/>
          <p14:tracePt t="47560" x="3968750" y="2397125"/>
          <p14:tracePt t="47561" x="3968750" y="2387600"/>
          <p14:tracePt t="47562" x="3959225" y="2387600"/>
          <p14:tracePt t="47565" x="3949700" y="2379663"/>
          <p14:tracePt t="47567" x="3940175" y="2379663"/>
          <p14:tracePt t="47570" x="3930650" y="2379663"/>
          <p14:tracePt t="47574" x="3921125" y="2379663"/>
          <p14:tracePt t="47575" x="3911600" y="2379663"/>
          <p14:tracePt t="47576" x="3911600" y="2370138"/>
          <p14:tracePt t="47578" x="3903663" y="2370138"/>
          <p14:tracePt t="47581" x="3894138" y="2370138"/>
          <p14:tracePt t="47582" x="3884613" y="2370138"/>
          <p14:tracePt t="47584" x="3884613" y="2360613"/>
          <p14:tracePt t="47585" x="3875088" y="2360613"/>
          <p14:tracePt t="47588" x="3865563" y="2360613"/>
          <p14:tracePt t="47589" x="3856038" y="2360613"/>
          <p14:tracePt t="47591" x="3846513" y="2360613"/>
          <p14:tracePt t="47592" x="3846513" y="2351088"/>
          <p14:tracePt t="47594" x="3838575" y="2341563"/>
          <p14:tracePt t="47596" x="3829050" y="2341563"/>
          <p14:tracePt t="47597" x="3819525" y="2341563"/>
          <p14:tracePt t="47599" x="3810000" y="2341563"/>
          <p14:tracePt t="47601" x="3800475" y="2332038"/>
          <p14:tracePt t="47603" x="3790950" y="2332038"/>
          <p14:tracePt t="47604" x="3781425" y="2332038"/>
          <p14:tracePt t="47606" x="3773488" y="2332038"/>
          <p14:tracePt t="47607" x="3773488" y="2322513"/>
          <p14:tracePt t="47609" x="3763963" y="2322513"/>
          <p14:tracePt t="47612" x="3754438" y="2322513"/>
          <p14:tracePt t="47613" x="3744913" y="2322513"/>
          <p14:tracePt t="47615" x="3735388" y="2322513"/>
          <p14:tracePt t="47617" x="3735388" y="2314575"/>
          <p14:tracePt t="47618" x="3725863" y="2314575"/>
          <p14:tracePt t="47621" x="3716338" y="2314575"/>
          <p14:tracePt t="47623" x="3708400" y="2314575"/>
          <p14:tracePt t="47626" x="3698875" y="2314575"/>
          <p14:tracePt t="47630" x="3698875" y="2305050"/>
          <p14:tracePt t="47632" x="3689350" y="2305050"/>
          <p14:tracePt t="47638" x="3679825" y="2305050"/>
          <p14:tracePt t="47643" x="3679825" y="2295525"/>
          <p14:tracePt t="47645" x="3670300" y="2295525"/>
          <p14:tracePt t="47687" x="3679825" y="2295525"/>
          <p14:tracePt t="47695" x="3689350" y="2295525"/>
          <p14:tracePt t="47698" x="3698875" y="2295525"/>
          <p14:tracePt t="47701" x="3708400" y="2295525"/>
          <p14:tracePt t="47706" x="3716338" y="2295525"/>
          <p14:tracePt t="47711" x="3725863" y="2295525"/>
          <p14:tracePt t="47720" x="3735388" y="2295525"/>
          <p14:tracePt t="47723" x="3744913" y="2295525"/>
          <p14:tracePt t="47732" x="3754438" y="2295525"/>
          <p14:tracePt t="47738" x="3754438" y="2286000"/>
          <p14:tracePt t="47744" x="3763963" y="2286000"/>
          <p14:tracePt t="47797" x="3763963" y="2276475"/>
          <p14:tracePt t="47803" x="3754438" y="2276475"/>
          <p14:tracePt t="47807" x="3754438" y="2266950"/>
          <p14:tracePt t="47809" x="3744913" y="2266950"/>
          <p14:tracePt t="47810" x="3735388" y="2266950"/>
          <p14:tracePt t="47813" x="3725863" y="2266950"/>
          <p14:tracePt t="47815" x="3725863" y="2257425"/>
          <p14:tracePt t="47817" x="3716338" y="2257425"/>
          <p14:tracePt t="47818" x="3708400" y="2257425"/>
          <p14:tracePt t="47820" x="3698875" y="2257425"/>
          <p14:tracePt t="47821" x="3698875" y="2249488"/>
          <p14:tracePt t="47822" x="3689350" y="2249488"/>
          <p14:tracePt t="47824" x="3679825" y="2249488"/>
          <p14:tracePt t="47825" x="3670300" y="2249488"/>
          <p14:tracePt t="47827" x="3660775" y="2239963"/>
          <p14:tracePt t="47831" x="3651250" y="2239963"/>
          <p14:tracePt t="47832" x="3643313" y="2239963"/>
          <p14:tracePt t="47833" x="3633788" y="2239963"/>
          <p14:tracePt t="47835" x="3624263" y="2239963"/>
          <p14:tracePt t="47836" x="3614738" y="2239963"/>
          <p14:tracePt t="47838" x="3605213" y="2239963"/>
          <p14:tracePt t="47839" x="3595688" y="2230438"/>
          <p14:tracePt t="47841" x="3578225" y="2230438"/>
          <p14:tracePt t="47843" x="3568700" y="2230438"/>
          <p14:tracePt t="47844" x="3568700" y="2220913"/>
          <p14:tracePt t="47845" x="3559175" y="2220913"/>
          <p14:tracePt t="47847" x="3540125" y="2220913"/>
          <p14:tracePt t="47849" x="3530600" y="2220913"/>
          <p14:tracePt t="47850" x="3522663" y="2220913"/>
          <p14:tracePt t="47851" x="3513138" y="2220913"/>
          <p14:tracePt t="47853" x="3503613" y="2220913"/>
          <p14:tracePt t="47854" x="3494088" y="2220913"/>
          <p14:tracePt t="47856" x="3475038" y="2220913"/>
          <p14:tracePt t="47858" x="3457575" y="2211388"/>
          <p14:tracePt t="47860" x="3448050" y="2211388"/>
          <p14:tracePt t="47861" x="3438525" y="2211388"/>
          <p14:tracePt t="47862" x="3429000" y="2211388"/>
          <p14:tracePt t="47863" x="3419475" y="2211388"/>
          <p14:tracePt t="47864" x="3409950" y="2211388"/>
          <p14:tracePt t="47866" x="3392488" y="2211388"/>
          <p14:tracePt t="47868" x="3382963" y="2211388"/>
          <p14:tracePt t="47869" x="3373438" y="2211388"/>
          <p14:tracePt t="47870" x="3363913" y="2211388"/>
          <p14:tracePt t="47872" x="3354388" y="2211388"/>
          <p14:tracePt t="47873" x="3344863" y="2211388"/>
          <p14:tracePt t="47875" x="3327400" y="2211388"/>
          <p14:tracePt t="47877" x="3317875" y="2211388"/>
          <p14:tracePt t="47879" x="3308350" y="2211388"/>
          <p14:tracePt t="47880" x="3298825" y="2211388"/>
          <p14:tracePt t="47881" x="3289300" y="2211388"/>
          <p14:tracePt t="47883" x="3279775" y="2211388"/>
          <p14:tracePt t="47885" x="3270250" y="2211388"/>
          <p14:tracePt t="47886" x="3262313" y="2211388"/>
          <p14:tracePt t="47887" x="3252788" y="2211388"/>
          <p14:tracePt t="47889" x="3233738" y="2211388"/>
          <p14:tracePt t="47891" x="3224213" y="2211388"/>
          <p14:tracePt t="47893" x="3206750" y="2211388"/>
          <p14:tracePt t="47894" x="3206750" y="2201863"/>
          <p14:tracePt t="47895" x="3197225" y="2201863"/>
          <p14:tracePt t="47896" x="3187700" y="2201863"/>
          <p14:tracePt t="47897" x="3178175" y="2201863"/>
          <p14:tracePt t="47898" x="3168650" y="2201863"/>
          <p14:tracePt t="47899" x="3159125" y="2201863"/>
          <p14:tracePt t="47901" x="3149600" y="2201863"/>
          <p14:tracePt t="47902" x="3141663" y="2201863"/>
          <p14:tracePt t="47903" x="3132138" y="2201863"/>
          <p14:tracePt t="47904" x="3122613" y="2201863"/>
          <p14:tracePt t="47905" x="3113088" y="2201863"/>
          <p14:tracePt t="47907" x="3103563" y="2201863"/>
          <p14:tracePt t="47908" x="3094038" y="2201863"/>
          <p14:tracePt t="47909" x="3084513" y="2201863"/>
          <p14:tracePt t="47910" x="3076575" y="2201863"/>
          <p14:tracePt t="47912" x="3067050" y="2201863"/>
          <p14:tracePt t="47914" x="3057525" y="2201863"/>
          <p14:tracePt t="47915" x="3048000" y="2201863"/>
          <p14:tracePt t="47917" x="3038475" y="2201863"/>
          <p14:tracePt t="47918" x="3028950" y="2201863"/>
          <p14:tracePt t="47920" x="3019425" y="2201863"/>
          <p14:tracePt t="47921" x="3011488" y="2201863"/>
          <p14:tracePt t="47924" x="2992438" y="2201863"/>
          <p14:tracePt t="47928" x="2982913" y="2201863"/>
          <p14:tracePt t="47929" x="2973388" y="2201863"/>
          <p14:tracePt t="47931" x="2963863" y="2201863"/>
          <p14:tracePt t="47932" x="2954338" y="2201863"/>
          <p14:tracePt t="47935" x="2946400" y="2201863"/>
          <p14:tracePt t="47937" x="2936875" y="2201863"/>
          <p14:tracePt t="47939" x="2927350" y="2201863"/>
          <p14:tracePt t="47942" x="2917825" y="2201863"/>
          <p14:tracePt t="47943" x="2908300" y="2201863"/>
          <p14:tracePt t="47946" x="2898775" y="2201863"/>
          <p14:tracePt t="47948" x="2889250" y="2201863"/>
          <p14:tracePt t="47950" x="2881313" y="2201863"/>
          <p14:tracePt t="47952" x="2871788" y="2201863"/>
          <p14:tracePt t="47954" x="2862263" y="2201863"/>
          <p14:tracePt t="47956" x="2862263" y="2192338"/>
          <p14:tracePt t="47957" x="2852738" y="2192338"/>
          <p14:tracePt t="47959" x="2843213" y="2192338"/>
          <p14:tracePt t="47961" x="2833688" y="2192338"/>
          <p14:tracePt t="47964" x="2825750" y="2192338"/>
          <p14:tracePt t="47966" x="2816225" y="2192338"/>
          <p14:tracePt t="47968" x="2806700" y="2192338"/>
          <p14:tracePt t="47970" x="2797175" y="2192338"/>
          <p14:tracePt t="47973" x="2787650" y="2192338"/>
          <p14:tracePt t="47975" x="2778125" y="2192338"/>
          <p14:tracePt t="47977" x="2778125" y="2184400"/>
          <p14:tracePt t="47979" x="2768600" y="2184400"/>
          <p14:tracePt t="47981" x="2760663" y="2184400"/>
          <p14:tracePt t="47985" x="2751138" y="2184400"/>
          <p14:tracePt t="47988" x="2741613" y="2184400"/>
          <p14:tracePt t="47989" x="2732088" y="2184400"/>
          <p14:tracePt t="47993" x="2722563" y="2184400"/>
          <p14:tracePt t="47995" x="2713038" y="2184400"/>
          <p14:tracePt t="47996" x="2703513" y="2184400"/>
          <p14:tracePt t="48004" x="2686050" y="2174875"/>
          <p14:tracePt t="48005" x="2676525" y="2174875"/>
          <p14:tracePt t="48007" x="2667000" y="2174875"/>
          <p14:tracePt t="48010" x="2657475" y="2174875"/>
          <p14:tracePt t="48014" x="2647950" y="2174875"/>
          <p14:tracePt t="48017" x="2638425" y="2174875"/>
          <p14:tracePt t="48020" x="2630488" y="2174875"/>
          <p14:tracePt t="48026" x="2620963" y="2174875"/>
          <p14:tracePt t="48032" x="2611438" y="2174875"/>
          <p14:tracePt t="48037" x="2601913" y="2174875"/>
          <p14:tracePt t="48043" x="2592388" y="2174875"/>
          <p14:tracePt t="48046" x="2582863" y="2174875"/>
          <p14:tracePt t="48052" x="2573338" y="2174875"/>
          <p14:tracePt t="48058" x="2565400" y="2174875"/>
          <p14:tracePt t="48062" x="2555875" y="2174875"/>
          <p14:tracePt t="48065" x="2546350" y="2174875"/>
          <p14:tracePt t="48072" x="2536825" y="2174875"/>
          <p14:tracePt t="48076" x="2527300" y="2174875"/>
          <p14:tracePt t="48084" x="2517775" y="2174875"/>
          <p14:tracePt t="48088" x="2508250" y="2174875"/>
          <p14:tracePt t="48095" x="2500313" y="2174875"/>
          <p14:tracePt t="48106" x="2490788" y="2174875"/>
          <p14:tracePt t="48120" x="2490788" y="2184400"/>
          <p14:tracePt t="48124" x="2481263" y="2184400"/>
          <p14:tracePt t="48134" x="2471738" y="2184400"/>
          <p14:tracePt t="48137" x="2471738" y="2192338"/>
          <p14:tracePt t="48145" x="2471738" y="2201863"/>
          <p14:tracePt t="48162" x="2471738" y="2211388"/>
          <p14:tracePt t="48171" x="2471738" y="2220913"/>
          <p14:tracePt t="48175" x="2471738" y="2230438"/>
          <p14:tracePt t="48178" x="2471738" y="2239963"/>
          <p14:tracePt t="48182" x="2471738" y="2249488"/>
          <p14:tracePt t="48185" x="2481263" y="2257425"/>
          <p14:tracePt t="48190" x="2481263" y="2266950"/>
          <p14:tracePt t="48192" x="2490788" y="2266950"/>
          <p14:tracePt t="48194" x="2500313" y="2276475"/>
          <p14:tracePt t="48195" x="2500313" y="2286000"/>
          <p14:tracePt t="48198" x="2508250" y="2295525"/>
          <p14:tracePt t="48199" x="2517775" y="2295525"/>
          <p14:tracePt t="48202" x="2527300" y="2305050"/>
          <p14:tracePt t="48204" x="2536825" y="2305050"/>
          <p14:tracePt t="48206" x="2546350" y="2314575"/>
          <p14:tracePt t="48207" x="2555875" y="2322513"/>
          <p14:tracePt t="48209" x="2565400" y="2322513"/>
          <p14:tracePt t="48210" x="2565400" y="2332038"/>
          <p14:tracePt t="48211" x="2573338" y="2332038"/>
          <p14:tracePt t="48213" x="2582863" y="2332038"/>
          <p14:tracePt t="48214" x="2592388" y="2341563"/>
          <p14:tracePt t="48215" x="2592388" y="2351088"/>
          <p14:tracePt t="48216" x="2601913" y="2351088"/>
          <p14:tracePt t="48217" x="2611438" y="2351088"/>
          <p14:tracePt t="48218" x="2620963" y="2360613"/>
          <p14:tracePt t="48220" x="2630488" y="2360613"/>
          <p14:tracePt t="48221" x="2638425" y="2360613"/>
          <p14:tracePt t="48222" x="2647950" y="2370138"/>
          <p14:tracePt t="48223" x="2657475" y="2370138"/>
          <p14:tracePt t="48225" x="2667000" y="2379663"/>
          <p14:tracePt t="48227" x="2676525" y="2379663"/>
          <p14:tracePt t="48228" x="2686050" y="2387600"/>
          <p14:tracePt t="48229" x="2695575" y="2387600"/>
          <p14:tracePt t="48231" x="2713038" y="2397125"/>
          <p14:tracePt t="48233" x="2722563" y="2397125"/>
          <p14:tracePt t="48234" x="2732088" y="2397125"/>
          <p14:tracePt t="48235" x="2741613" y="2397125"/>
          <p14:tracePt t="48236" x="2751138" y="2397125"/>
          <p14:tracePt t="48237" x="2751138" y="2406650"/>
          <p14:tracePt t="48238" x="2760663" y="2416175"/>
          <p14:tracePt t="48239" x="2768600" y="2416175"/>
          <p14:tracePt t="48240" x="2778125" y="2416175"/>
          <p14:tracePt t="48241" x="2787650" y="2416175"/>
          <p14:tracePt t="48242" x="2797175" y="2416175"/>
          <p14:tracePt t="48243" x="2806700" y="2425700"/>
          <p14:tracePt t="48244" x="2816225" y="2425700"/>
          <p14:tracePt t="48245" x="2825750" y="2425700"/>
          <p14:tracePt t="48246" x="2833688" y="2425700"/>
          <p14:tracePt t="48248" x="2852738" y="2435225"/>
          <p14:tracePt t="48249" x="2862263" y="2435225"/>
          <p14:tracePt t="48251" x="2881313" y="2435225"/>
          <p14:tracePt t="48252" x="2889250" y="2435225"/>
          <p14:tracePt t="48253" x="2898775" y="2435225"/>
          <p14:tracePt t="48254" x="2917825" y="2444750"/>
          <p14:tracePt t="48255" x="2927350" y="2444750"/>
          <p14:tracePt t="48257" x="2946400" y="2452688"/>
          <p14:tracePt t="48258" x="2954338" y="2452688"/>
          <p14:tracePt t="48259" x="2963863" y="2452688"/>
          <p14:tracePt t="48260" x="2973388" y="2452688"/>
          <p14:tracePt t="48261" x="2982913" y="2452688"/>
          <p14:tracePt t="48262" x="2992438" y="2452688"/>
          <p14:tracePt t="48263" x="3001963" y="2452688"/>
          <p14:tracePt t="48264" x="3011488" y="2452688"/>
          <p14:tracePt t="48265" x="3019425" y="2452688"/>
          <p14:tracePt t="48266" x="3038475" y="2462213"/>
          <p14:tracePt t="48267" x="3048000" y="2462213"/>
          <p14:tracePt t="48268" x="3057525" y="2471738"/>
          <p14:tracePt t="48269" x="3076575" y="2471738"/>
          <p14:tracePt t="48270" x="3084513" y="2471738"/>
          <p14:tracePt t="48271" x="3094038" y="2471738"/>
          <p14:tracePt t="48272" x="3113088" y="2471738"/>
          <p14:tracePt t="48273" x="3122613" y="2471738"/>
          <p14:tracePt t="48274" x="3132138" y="2471738"/>
          <p14:tracePt t="48275" x="3141663" y="2471738"/>
          <p14:tracePt t="48276" x="3159125" y="2471738"/>
          <p14:tracePt t="48277" x="3168650" y="2471738"/>
          <p14:tracePt t="48278" x="3178175" y="2481263"/>
          <p14:tracePt t="48279" x="3197225" y="2481263"/>
          <p14:tracePt t="48280" x="3206750" y="2481263"/>
          <p14:tracePt t="48282" x="3224213" y="2481263"/>
          <p14:tracePt t="48283" x="3243263" y="2490788"/>
          <p14:tracePt t="48284" x="3252788" y="2490788"/>
          <p14:tracePt t="48285" x="3262313" y="2490788"/>
          <p14:tracePt t="48286" x="3279775" y="2490788"/>
          <p14:tracePt t="48287" x="3289300" y="2490788"/>
          <p14:tracePt t="48289" x="3308350" y="2490788"/>
          <p14:tracePt t="48290" x="3317875" y="2490788"/>
          <p14:tracePt t="48291" x="3327400" y="2490788"/>
          <p14:tracePt t="48292" x="3335338" y="2490788"/>
          <p14:tracePt t="48293" x="3354388" y="2490788"/>
          <p14:tracePt t="48294" x="3354388" y="2500313"/>
          <p14:tracePt t="48295" x="3363913" y="2500313"/>
          <p14:tracePt t="48296" x="3382963" y="2500313"/>
          <p14:tracePt t="48298" x="3392488" y="2500313"/>
          <p14:tracePt t="48299" x="3409950" y="2500313"/>
          <p14:tracePt t="48300" x="3419475" y="2500313"/>
          <p14:tracePt t="48301" x="3429000" y="2508250"/>
          <p14:tracePt t="48303" x="3457575" y="2508250"/>
          <p14:tracePt t="48304" x="3465513" y="2508250"/>
          <p14:tracePt t="48306" x="3475038" y="2508250"/>
          <p14:tracePt t="48307" x="3494088" y="2508250"/>
          <p14:tracePt t="48308" x="3503613" y="2508250"/>
          <p14:tracePt t="48310" x="3522663" y="2508250"/>
          <p14:tracePt t="48311" x="3530600" y="2508250"/>
          <p14:tracePt t="48312" x="3540125" y="2508250"/>
          <p14:tracePt t="48313" x="3549650" y="2508250"/>
          <p14:tracePt t="48314" x="3559175" y="2508250"/>
          <p14:tracePt t="48315" x="3568700" y="2508250"/>
          <p14:tracePt t="48317" x="3587750" y="2508250"/>
          <p14:tracePt t="48318" x="3595688" y="2508250"/>
          <p14:tracePt t="48319" x="3614738" y="2508250"/>
          <p14:tracePt t="48320" x="3624263" y="2508250"/>
          <p14:tracePt t="48321" x="3633788" y="2508250"/>
          <p14:tracePt t="48322" x="3643313" y="2508250"/>
          <p14:tracePt t="48323" x="3651250" y="2508250"/>
          <p14:tracePt t="48324" x="3660775" y="2508250"/>
          <p14:tracePt t="48325" x="3670300" y="2508250"/>
          <p14:tracePt t="48326" x="3679825" y="2508250"/>
          <p14:tracePt t="48327" x="3689350" y="2508250"/>
          <p14:tracePt t="48328" x="3708400" y="2508250"/>
          <p14:tracePt t="48330" x="3716338" y="2508250"/>
          <p14:tracePt t="48331" x="3735388" y="2508250"/>
          <p14:tracePt t="48332" x="3744913" y="2508250"/>
          <p14:tracePt t="48333" x="3754438" y="2508250"/>
          <p14:tracePt t="48334" x="3763963" y="2508250"/>
          <p14:tracePt t="48335" x="3773488" y="2508250"/>
          <p14:tracePt t="48336" x="3781425" y="2508250"/>
          <p14:tracePt t="48337" x="3800475" y="2508250"/>
          <p14:tracePt t="48339" x="3810000" y="2508250"/>
          <p14:tracePt t="48340" x="3829050" y="2508250"/>
          <p14:tracePt t="48341" x="3838575" y="2508250"/>
          <p14:tracePt t="48342" x="3846513" y="2508250"/>
          <p14:tracePt t="48343" x="3856038" y="2508250"/>
          <p14:tracePt t="48344" x="3865563" y="2508250"/>
          <p14:tracePt t="48345" x="3875088" y="2508250"/>
          <p14:tracePt t="48346" x="3894138" y="2508250"/>
          <p14:tracePt t="48347" x="3903663" y="2508250"/>
          <p14:tracePt t="48348" x="3911600" y="2508250"/>
          <p14:tracePt t="48349" x="3921125" y="2508250"/>
          <p14:tracePt t="48350" x="3940175" y="2508250"/>
          <p14:tracePt t="48351" x="3949700" y="2508250"/>
          <p14:tracePt t="48353" x="3968750" y="2508250"/>
          <p14:tracePt t="48354" x="3976688" y="2508250"/>
          <p14:tracePt t="48355" x="3986213" y="2508250"/>
          <p14:tracePt t="48356" x="4005263" y="2508250"/>
          <p14:tracePt t="48358" x="4014788" y="2508250"/>
          <p14:tracePt t="48359" x="4024313" y="2508250"/>
          <p14:tracePt t="48360" x="4041775" y="2508250"/>
          <p14:tracePt t="48361" x="4041775" y="2500313"/>
          <p14:tracePt t="48362" x="4060825" y="2500313"/>
          <p14:tracePt t="48364" x="4070350" y="2500313"/>
          <p14:tracePt t="48365" x="4079875" y="2500313"/>
          <p14:tracePt t="48366" x="4089400" y="2500313"/>
          <p14:tracePt t="48367" x="4097338" y="2500313"/>
          <p14:tracePt t="48368" x="4106863" y="2500313"/>
          <p14:tracePt t="48369" x="4116388" y="2500313"/>
          <p14:tracePt t="48370" x="4125913" y="2500313"/>
          <p14:tracePt t="48371" x="4135438" y="2490788"/>
          <p14:tracePt t="48372" x="4144963" y="2490788"/>
          <p14:tracePt t="48372" x="4154488" y="2490788"/>
          <p14:tracePt t="48374" x="4162425" y="2490788"/>
          <p14:tracePt t="48375" x="4171950" y="2490788"/>
          <p14:tracePt t="48377" x="4191000" y="2490788"/>
          <p14:tracePt t="48379" x="4200525" y="2490788"/>
          <p14:tracePt t="48380" x="4210050" y="2490788"/>
          <p14:tracePt t="48381" x="4219575" y="2481263"/>
          <p14:tracePt t="48382" x="4227513" y="2481263"/>
          <p14:tracePt t="48384" x="4246563" y="2481263"/>
          <p14:tracePt t="48386" x="4256088" y="2481263"/>
          <p14:tracePt t="48387" x="4265613" y="2481263"/>
          <p14:tracePt t="48388" x="4275138" y="2481263"/>
          <p14:tracePt t="48389" x="4284663" y="2471738"/>
          <p14:tracePt t="48391" x="4292600" y="2471738"/>
          <p14:tracePt t="48392" x="4302125" y="2471738"/>
          <p14:tracePt t="48393" x="4311650" y="2471738"/>
          <p14:tracePt t="48394" x="4321175" y="2471738"/>
          <p14:tracePt t="48396" x="4340225" y="2471738"/>
          <p14:tracePt t="48398" x="4349750" y="2462213"/>
          <p14:tracePt t="48400" x="4367213" y="2462213"/>
          <p14:tracePt t="48402" x="4376738" y="2462213"/>
          <p14:tracePt t="48404" x="4395788" y="2462213"/>
          <p14:tracePt t="48405" x="4395788" y="2452688"/>
          <p14:tracePt t="48407" x="4405313" y="2452688"/>
          <p14:tracePt t="48408" x="4422775" y="2444750"/>
          <p14:tracePt t="48410" x="4432300" y="2444750"/>
          <p14:tracePt t="48412" x="4441825" y="2444750"/>
          <p14:tracePt t="48414" x="4451350" y="2444750"/>
          <p14:tracePt t="48415" x="4460875" y="2444750"/>
          <p14:tracePt t="48416" x="4460875" y="2435225"/>
          <p14:tracePt t="48417" x="4470400" y="2435225"/>
          <p14:tracePt t="48421" x="4478338" y="2435225"/>
          <p14:tracePt t="48422" x="4487863" y="2435225"/>
          <p14:tracePt t="48424" x="4497388" y="2435225"/>
          <p14:tracePt t="48425" x="4497388" y="2425700"/>
          <p14:tracePt t="48428" x="4506913" y="2425700"/>
          <p14:tracePt t="48429" x="4506913" y="2416175"/>
          <p14:tracePt t="48431" x="4516438" y="2416175"/>
          <p14:tracePt t="48435" x="4525963" y="2416175"/>
          <p14:tracePt t="48437" x="4535488" y="2416175"/>
          <p14:tracePt t="48438" x="4535488" y="2406650"/>
          <p14:tracePt t="48440" x="4543425" y="2406650"/>
          <p14:tracePt t="48443" x="4552950" y="2406650"/>
          <p14:tracePt t="48449" x="4562475" y="2406650"/>
          <p14:tracePt t="48450" x="4572000" y="2406650"/>
          <p14:tracePt t="48452" x="4572000" y="2397125"/>
          <p14:tracePt t="48454" x="4581525" y="2397125"/>
          <p14:tracePt t="48459" x="4591050" y="2397125"/>
          <p14:tracePt t="48460" x="4591050" y="2387600"/>
          <p14:tracePt t="48463" x="4591050" y="2379663"/>
          <p14:tracePt t="48464" x="4600575" y="2379663"/>
          <p14:tracePt t="48466" x="4608513" y="2379663"/>
          <p14:tracePt t="48473" x="4608513" y="2370138"/>
          <p14:tracePt t="48474" x="4618038" y="2370138"/>
          <p14:tracePt t="48480" x="4618038" y="2360613"/>
          <p14:tracePt t="48486" x="4627563" y="2360613"/>
          <p14:tracePt t="48487" x="4627563" y="2351088"/>
          <p14:tracePt t="48495" x="4627563" y="2341563"/>
          <p14:tracePt t="48496" x="4627563" y="2332038"/>
          <p14:tracePt t="48497" x="4637088" y="2332038"/>
          <p14:tracePt t="48501" x="4637088" y="2322513"/>
          <p14:tracePt t="48506" x="4637088" y="2314575"/>
          <p14:tracePt t="48508" x="4646613" y="2314575"/>
          <p14:tracePt t="48512" x="4646613" y="2305050"/>
          <p14:tracePt t="48513" x="4646613" y="2295525"/>
          <p14:tracePt t="48519" x="4646613" y="2286000"/>
          <p14:tracePt t="48524" x="4646613" y="2276475"/>
          <p14:tracePt t="48529" x="4646613" y="2266950"/>
          <p14:tracePt t="48531" x="4646613" y="2257425"/>
          <p14:tracePt t="48536" x="4646613" y="2249488"/>
          <p14:tracePt t="48540" x="4646613" y="2239963"/>
          <p14:tracePt t="48545" x="4646613" y="2230438"/>
          <p14:tracePt t="48547" x="4646613" y="2220913"/>
          <p14:tracePt t="48550" x="4646613" y="2211388"/>
          <p14:tracePt t="48555" x="4646613" y="2201863"/>
          <p14:tracePt t="48560" x="4637088" y="2192338"/>
          <p14:tracePt t="48562" x="4637088" y="2184400"/>
          <p14:tracePt t="48565" x="4637088" y="2174875"/>
          <p14:tracePt t="48570" x="4627563" y="2165350"/>
          <p14:tracePt t="48574" x="4627563" y="2155825"/>
          <p14:tracePt t="48576" x="4618038" y="2146300"/>
          <p14:tracePt t="48581" x="4618038" y="2136775"/>
          <p14:tracePt t="48582" x="4608513" y="2136775"/>
          <p14:tracePt t="48585" x="4600575" y="2127250"/>
          <p14:tracePt t="48589" x="4600575" y="2119313"/>
          <p14:tracePt t="48592" x="4591050" y="2119313"/>
          <p14:tracePt t="48593" x="4591050" y="2109788"/>
          <p14:tracePt t="48598" x="4581525" y="2100263"/>
          <p14:tracePt t="48602" x="4572000" y="2100263"/>
          <p14:tracePt t="48604" x="4572000" y="2090738"/>
          <p14:tracePt t="48606" x="4562475" y="2090738"/>
          <p14:tracePt t="48611" x="4552950" y="2090738"/>
          <p14:tracePt t="48615" x="4552950" y="2081213"/>
          <p14:tracePt t="48618" x="4543425" y="2081213"/>
          <p14:tracePt t="48624" x="4535488" y="2081213"/>
          <p14:tracePt t="48626" x="4525963" y="2081213"/>
          <p14:tracePt t="48631" x="4525963" y="2071688"/>
          <p14:tracePt t="48633" x="4516438" y="2071688"/>
          <p14:tracePt t="48638" x="4516438" y="2063750"/>
          <p14:tracePt t="48641" x="4506913" y="2063750"/>
          <p14:tracePt t="48648" x="4497388" y="2063750"/>
          <p14:tracePt t="48651" x="4487863" y="2063750"/>
          <p14:tracePt t="48657" x="4478338" y="2063750"/>
          <p14:tracePt t="48659" x="4470400" y="2063750"/>
          <p14:tracePt t="48663" x="4460875" y="2054225"/>
          <p14:tracePt t="48665" x="4451350" y="2054225"/>
          <p14:tracePt t="48669" x="4441825" y="2054225"/>
          <p14:tracePt t="48672" x="4432300" y="2054225"/>
          <p14:tracePt t="48675" x="4422775" y="2054225"/>
          <p14:tracePt t="48676" x="4413250" y="2054225"/>
          <p14:tracePt t="48679" x="4405313" y="2054225"/>
          <p14:tracePt t="48681" x="4395788" y="2054225"/>
          <p14:tracePt t="48685" x="4386263" y="2054225"/>
          <p14:tracePt t="48686" x="4376738" y="2054225"/>
          <p14:tracePt t="48688" x="4367213" y="2054225"/>
          <p14:tracePt t="48691" x="4357688" y="2054225"/>
          <p14:tracePt t="48693" x="4349750" y="2054225"/>
          <p14:tracePt t="48694" x="4340225" y="2054225"/>
          <p14:tracePt t="48697" x="4330700" y="2054225"/>
          <p14:tracePt t="48699" x="4321175" y="2054225"/>
          <p14:tracePt t="48701" x="4311650" y="2054225"/>
          <p14:tracePt t="48702" x="4302125" y="2054225"/>
          <p14:tracePt t="48703" x="4302125" y="2044700"/>
          <p14:tracePt t="48706" x="4292600" y="2044700"/>
          <p14:tracePt t="48707" x="4284663" y="2044700"/>
          <p14:tracePt t="48710" x="4275138" y="2044700"/>
          <p14:tracePt t="48711" x="4265613" y="2044700"/>
          <p14:tracePt t="48713" x="4256088" y="2044700"/>
          <p14:tracePt t="48715" x="4246563" y="2044700"/>
          <p14:tracePt t="48718" x="4237038" y="2044700"/>
          <p14:tracePt t="48719" x="4227513" y="2044700"/>
          <p14:tracePt t="48722" x="4219575" y="2044700"/>
          <p14:tracePt t="48724" x="4210050" y="2044700"/>
          <p14:tracePt t="48727" x="4200525" y="2044700"/>
          <p14:tracePt t="48728" x="4191000" y="2044700"/>
          <p14:tracePt t="48730" x="4181475" y="2044700"/>
          <p14:tracePt t="48732" x="4171950" y="2044700"/>
          <p14:tracePt t="48735" x="4162425" y="2044700"/>
          <p14:tracePt t="48736" x="4154488" y="2044700"/>
          <p14:tracePt t="48738" x="4144963" y="2044700"/>
          <p14:tracePt t="48741" x="4125913" y="2044700"/>
          <p14:tracePt t="48744" x="4116388" y="2044700"/>
          <p14:tracePt t="48747" x="4106863" y="2044700"/>
          <p14:tracePt t="48749" x="4097338" y="2044700"/>
          <p14:tracePt t="48750" x="4089400" y="2044700"/>
          <p14:tracePt t="48752" x="4079875" y="2044700"/>
          <p14:tracePt t="48755" x="4070350" y="2044700"/>
          <p14:tracePt t="48758" x="4060825" y="2044700"/>
          <p14:tracePt t="48760" x="4051300" y="2044700"/>
          <p14:tracePt t="48761" x="4041775" y="2044700"/>
          <p14:tracePt t="48764" x="4032250" y="2044700"/>
          <p14:tracePt t="48766" x="4024313" y="2044700"/>
          <p14:tracePt t="48769" x="4014788" y="2044700"/>
          <p14:tracePt t="48770" x="4005263" y="2044700"/>
          <p14:tracePt t="48773" x="3995738" y="2044700"/>
          <p14:tracePt t="48775" x="3986213" y="2044700"/>
          <p14:tracePt t="48778" x="3976688" y="2044700"/>
          <p14:tracePt t="48779" x="3968750" y="2044700"/>
          <p14:tracePt t="48782" x="3959225" y="2044700"/>
          <p14:tracePt t="48784" x="3949700" y="2044700"/>
          <p14:tracePt t="48786" x="3940175" y="2044700"/>
          <p14:tracePt t="48788" x="3930650" y="2044700"/>
          <p14:tracePt t="48790" x="3921125" y="2044700"/>
          <p14:tracePt t="48793" x="3911600" y="2044700"/>
          <p14:tracePt t="48795" x="3903663" y="2044700"/>
          <p14:tracePt t="48796" x="3894138" y="2044700"/>
          <p14:tracePt t="48799" x="3884613" y="2044700"/>
          <p14:tracePt t="48801" x="3875088" y="2044700"/>
          <p14:tracePt t="48804" x="3865563" y="2044700"/>
          <p14:tracePt t="48805" x="3856038" y="2044700"/>
          <p14:tracePt t="48807" x="3846513" y="2044700"/>
          <p14:tracePt t="48810" x="3838575" y="2044700"/>
          <p14:tracePt t="48812" x="3829050" y="2044700"/>
          <p14:tracePt t="48813" x="3819525" y="2044700"/>
          <p14:tracePt t="48815" x="3810000" y="2044700"/>
          <p14:tracePt t="48818" x="3800475" y="2044700"/>
          <p14:tracePt t="48820" x="3790950" y="2044700"/>
          <p14:tracePt t="48821" x="3781425" y="2044700"/>
          <p14:tracePt t="48823" x="3773488" y="2044700"/>
          <p14:tracePt t="48825" x="3763963" y="2044700"/>
          <p14:tracePt t="48827" x="3754438" y="2044700"/>
          <p14:tracePt t="48829" x="3744913" y="2044700"/>
          <p14:tracePt t="48831" x="3735388" y="2044700"/>
          <p14:tracePt t="48833" x="3725863" y="2044700"/>
          <p14:tracePt t="48834" x="3716338" y="2044700"/>
          <p14:tracePt t="48836" x="3708400" y="2044700"/>
          <p14:tracePt t="48838" x="3698875" y="2044700"/>
          <p14:tracePt t="48841" x="3689350" y="2044700"/>
          <p14:tracePt t="48842" x="3679825" y="2044700"/>
          <p14:tracePt t="48846" x="3670300" y="2044700"/>
          <p14:tracePt t="48848" x="3660775" y="2044700"/>
          <p14:tracePt t="48851" x="3651250" y="2044700"/>
          <p14:tracePt t="48852" x="3643313" y="2044700"/>
          <p14:tracePt t="48854" x="3633788" y="2044700"/>
          <p14:tracePt t="48857" x="3624263" y="2044700"/>
          <p14:tracePt t="48860" x="3614738" y="2044700"/>
          <p14:tracePt t="48861" x="3605213" y="2044700"/>
          <p14:tracePt t="48864" x="3595688" y="2044700"/>
          <p14:tracePt t="48866" x="3587750" y="2044700"/>
          <p14:tracePt t="48869" x="3578225" y="2044700"/>
          <p14:tracePt t="48870" x="3568700" y="2044700"/>
          <p14:tracePt t="48873" x="3559175" y="2044700"/>
          <p14:tracePt t="48877" x="3549650" y="2044700"/>
          <p14:tracePt t="48879" x="3540125" y="2044700"/>
          <p14:tracePt t="48881" x="3530600" y="2044700"/>
          <p14:tracePt t="48884" x="3522663" y="2044700"/>
          <p14:tracePt t="48888" x="3513138" y="2054225"/>
          <p14:tracePt t="48892" x="3503613" y="2054225"/>
          <p14:tracePt t="48894" x="3494088" y="2054225"/>
          <p14:tracePt t="48898" x="3484563" y="2054225"/>
          <p14:tracePt t="48903" x="3475038" y="2054225"/>
          <p14:tracePt t="48907" x="3465513" y="2054225"/>
          <p14:tracePt t="48913" x="3457575" y="2054225"/>
          <p14:tracePt t="48917" x="3448050" y="2054225"/>
          <p14:tracePt t="48923" x="3438525" y="2054225"/>
          <p14:tracePt t="48929" x="3429000" y="2054225"/>
          <p14:tracePt t="48935" x="3419475" y="2054225"/>
          <p14:tracePt t="48939" x="3409950" y="2054225"/>
          <p14:tracePt t="48948" x="3400425" y="2054225"/>
          <p14:tracePt t="48960" x="3392488" y="2054225"/>
          <p14:tracePt t="48972" x="3382963" y="2054225"/>
          <p14:tracePt t="48980" x="3373438" y="2054225"/>
          <p14:tracePt t="48997" x="3363913" y="2054225"/>
          <p14:tracePt t="49009" x="3354388" y="2063750"/>
          <p14:tracePt t="49018" x="3344863" y="2063750"/>
          <p14:tracePt t="49020" x="3335338" y="2063750"/>
          <p14:tracePt t="49027" x="3327400" y="2063750"/>
          <p14:tracePt t="49037" x="3317875" y="2063750"/>
          <p14:tracePt t="49047" x="3308350" y="2063750"/>
          <p14:tracePt t="49054" x="3298825" y="2063750"/>
          <p14:tracePt t="49066" x="3289300" y="2063750"/>
          <p14:tracePt t="49085" x="3289300" y="2071688"/>
          <p14:tracePt t="49333" x="3279775" y="2071688"/>
          <p14:tracePt t="49341" x="3279775" y="2081213"/>
          <p14:tracePt t="49342" x="3270250" y="2081213"/>
          <p14:tracePt t="49344" x="3262313" y="2090738"/>
          <p14:tracePt t="49349" x="3262313" y="2100263"/>
          <p14:tracePt t="49352" x="3252788" y="2119313"/>
          <p14:tracePt t="49356" x="3252788" y="2127250"/>
          <p14:tracePt t="49357" x="3243263" y="2136775"/>
          <p14:tracePt t="49359" x="3243263" y="2146300"/>
          <p14:tracePt t="49361" x="3243263" y="2155825"/>
          <p14:tracePt t="49363" x="3243263" y="2165350"/>
          <p14:tracePt t="49364" x="3233738" y="2165350"/>
          <p14:tracePt t="49365" x="3233738" y="2174875"/>
          <p14:tracePt t="49366" x="3233738" y="2184400"/>
          <p14:tracePt t="49367" x="3224213" y="2184400"/>
          <p14:tracePt t="49369" x="3224213" y="2192338"/>
          <p14:tracePt t="49371" x="3224213" y="2201863"/>
          <p14:tracePt t="49373" x="3224213" y="2211388"/>
          <p14:tracePt t="49374" x="3224213" y="2220913"/>
          <p14:tracePt t="49376" x="3224213" y="2230438"/>
          <p14:tracePt t="49379" x="3224213" y="2239963"/>
          <p14:tracePt t="49382" x="3224213" y="2257425"/>
          <p14:tracePt t="49386" x="3224213" y="2266950"/>
          <p14:tracePt t="49390" x="3224213" y="2276475"/>
          <p14:tracePt t="49391" x="3224213" y="2286000"/>
          <p14:tracePt t="49396" x="3224213" y="2295525"/>
          <p14:tracePt t="49401" x="3224213" y="2305050"/>
          <p14:tracePt t="49405" x="3224213" y="2314575"/>
          <p14:tracePt t="49409" x="3233738" y="2322513"/>
          <p14:tracePt t="49412" x="3233738" y="2332038"/>
          <p14:tracePt t="49415" x="3233738" y="2341563"/>
          <p14:tracePt t="49417" x="3243263" y="2341563"/>
          <p14:tracePt t="49419" x="3243263" y="2351088"/>
          <p14:tracePt t="49423" x="3252788" y="2351088"/>
          <p14:tracePt t="49424" x="3252788" y="2360613"/>
          <p14:tracePt t="49426" x="3252788" y="2370138"/>
          <p14:tracePt t="49428" x="3262313" y="2370138"/>
          <p14:tracePt t="49430" x="3270250" y="2379663"/>
          <p14:tracePt t="49435" x="3279775" y="2387600"/>
          <p14:tracePt t="49439" x="3289300" y="2387600"/>
          <p14:tracePt t="49440" x="3289300" y="2397125"/>
          <p14:tracePt t="49443" x="3289300" y="2406650"/>
          <p14:tracePt t="49444" x="3298825" y="2406650"/>
          <p14:tracePt t="49445" x="3308350" y="2406650"/>
          <p14:tracePt t="49449" x="3317875" y="2416175"/>
          <p14:tracePt t="49451" x="3327400" y="2416175"/>
          <p14:tracePt t="49454" x="3335338" y="2425700"/>
          <p14:tracePt t="49456" x="3344863" y="2425700"/>
          <p14:tracePt t="49458" x="3354388" y="2425700"/>
          <p14:tracePt t="49460" x="3363913" y="2435225"/>
          <p14:tracePt t="49461" x="3363913" y="2444750"/>
          <p14:tracePt t="49463" x="3373438" y="2444750"/>
          <p14:tracePt t="49464" x="3382963" y="2444750"/>
          <p14:tracePt t="49465" x="3392488" y="2444750"/>
          <p14:tracePt t="49467" x="3400425" y="2452688"/>
          <p14:tracePt t="49468" x="3409950" y="2452688"/>
          <p14:tracePt t="49469" x="3419475" y="2452688"/>
          <p14:tracePt t="49471" x="3438525" y="2452688"/>
          <p14:tracePt t="49472" x="3438525" y="2462213"/>
          <p14:tracePt t="49473" x="3448050" y="2462213"/>
          <p14:tracePt t="49474" x="3457575" y="2462213"/>
          <p14:tracePt t="49476" x="3465513" y="2462213"/>
          <p14:tracePt t="49477" x="3475038" y="2471738"/>
          <p14:tracePt t="49478" x="3475038" y="2481263"/>
          <p14:tracePt t="49479" x="3484563" y="2481263"/>
          <p14:tracePt t="49480" x="3503613" y="2481263"/>
          <p14:tracePt t="49482" x="3513138" y="2481263"/>
          <p14:tracePt t="49483" x="3522663" y="2481263"/>
          <p14:tracePt t="49484" x="3530600" y="2481263"/>
          <p14:tracePt t="49485" x="3540125" y="2490788"/>
          <p14:tracePt t="49486" x="3549650" y="2490788"/>
          <p14:tracePt t="49487" x="3559175" y="2490788"/>
          <p14:tracePt t="49489" x="3568700" y="2490788"/>
          <p14:tracePt t="49490" x="3578225" y="2500313"/>
          <p14:tracePt t="49491" x="3587750" y="2500313"/>
          <p14:tracePt t="49492" x="3605213" y="2508250"/>
          <p14:tracePt t="49494" x="3614738" y="2508250"/>
          <p14:tracePt t="49495" x="3633788" y="2508250"/>
          <p14:tracePt t="49497" x="3643313" y="2508250"/>
          <p14:tracePt t="49498" x="3651250" y="2508250"/>
          <p14:tracePt t="49499" x="3660775" y="2517775"/>
          <p14:tracePt t="49500" x="3670300" y="2517775"/>
          <p14:tracePt t="49501" x="3679825" y="2527300"/>
          <p14:tracePt t="49502" x="3689350" y="2527300"/>
          <p14:tracePt t="49503" x="3698875" y="2527300"/>
          <p14:tracePt t="49504" x="3708400" y="2527300"/>
          <p14:tracePt t="49505" x="3716338" y="2527300"/>
          <p14:tracePt t="49506" x="3725863" y="2527300"/>
          <p14:tracePt t="49507" x="3735388" y="2536825"/>
          <p14:tracePt t="49508" x="3744913" y="2536825"/>
          <p14:tracePt t="49511" x="3773488" y="2536825"/>
          <p14:tracePt t="49513" x="3790950" y="2536825"/>
          <p14:tracePt t="49515" x="3800475" y="2546350"/>
          <p14:tracePt t="49516" x="3810000" y="2546350"/>
          <p14:tracePt t="49517" x="3819525" y="2546350"/>
          <p14:tracePt t="49519" x="3838575" y="2546350"/>
          <p14:tracePt t="49520" x="3846513" y="2546350"/>
          <p14:tracePt t="49521" x="3856038" y="2555875"/>
          <p14:tracePt t="49523" x="3875088" y="2555875"/>
          <p14:tracePt t="49524" x="3884613" y="2555875"/>
          <p14:tracePt t="49526" x="3903663" y="2555875"/>
          <p14:tracePt t="49528" x="3911600" y="2555875"/>
          <p14:tracePt t="49529" x="3921125" y="2555875"/>
          <p14:tracePt t="49530" x="3930650" y="2565400"/>
          <p14:tracePt t="49531" x="3940175" y="2565400"/>
          <p14:tracePt t="49533" x="3959225" y="2565400"/>
          <p14:tracePt t="49535" x="3968750" y="2565400"/>
          <p14:tracePt t="49536" x="3976688" y="2565400"/>
          <p14:tracePt t="49537" x="3986213" y="2565400"/>
          <p14:tracePt t="49538" x="3995738" y="2565400"/>
          <p14:tracePt t="49540" x="4005263" y="2565400"/>
          <p14:tracePt t="49541" x="4014788" y="2565400"/>
          <p14:tracePt t="49542" x="4024313" y="2565400"/>
          <p14:tracePt t="49544" x="4041775" y="2565400"/>
          <p14:tracePt t="49546" x="4051300" y="2565400"/>
          <p14:tracePt t="49547" x="4060825" y="2565400"/>
          <p14:tracePt t="49549" x="4070350" y="2565400"/>
          <p14:tracePt t="49550" x="4079875" y="2565400"/>
          <p14:tracePt t="49553" x="4089400" y="2565400"/>
          <p14:tracePt t="49554" x="4106863" y="2565400"/>
          <p14:tracePt t="49556" x="4116388" y="2565400"/>
          <p14:tracePt t="49558" x="4125913" y="2565400"/>
          <p14:tracePt t="49560" x="4135438" y="2565400"/>
          <p14:tracePt t="49562" x="4144963" y="2565400"/>
          <p14:tracePt t="49563" x="4154488" y="2565400"/>
          <p14:tracePt t="49565" x="4171950" y="2565400"/>
          <p14:tracePt t="49568" x="4181475" y="2565400"/>
          <p14:tracePt t="49569" x="4191000" y="2565400"/>
          <p14:tracePt t="49571" x="4200525" y="2565400"/>
          <p14:tracePt t="49572" x="4210050" y="2565400"/>
          <p14:tracePt t="49574" x="4219575" y="2565400"/>
          <p14:tracePt t="49576" x="4237038" y="2565400"/>
          <p14:tracePt t="49579" x="4246563" y="2565400"/>
          <p14:tracePt t="49581" x="4256088" y="2565400"/>
          <p14:tracePt t="49583" x="4265613" y="2565400"/>
          <p14:tracePt t="49584" x="4275138" y="2565400"/>
          <p14:tracePt t="49586" x="4284663" y="2565400"/>
          <p14:tracePt t="49587" x="4292600" y="2565400"/>
          <p14:tracePt t="49590" x="4302125" y="2565400"/>
          <p14:tracePt t="49591" x="4311650" y="2565400"/>
          <p14:tracePt t="49593" x="4321175" y="2565400"/>
          <p14:tracePt t="49596" x="4330700" y="2565400"/>
          <p14:tracePt t="49598" x="4340225" y="2565400"/>
          <p14:tracePt t="49599" x="4349750" y="2565400"/>
          <p14:tracePt t="49601" x="4357688" y="2555875"/>
          <p14:tracePt t="49604" x="4367213" y="2555875"/>
          <p14:tracePt t="49607" x="4376738" y="2555875"/>
          <p14:tracePt t="49608" x="4386263" y="2555875"/>
          <p14:tracePt t="49611" x="4395788" y="2546350"/>
          <p14:tracePt t="49614" x="4405313" y="2546350"/>
          <p14:tracePt t="49616" x="4405313" y="2536825"/>
          <p14:tracePt t="49618" x="4422775" y="2536825"/>
          <p14:tracePt t="49621" x="4422775" y="2527300"/>
          <p14:tracePt t="49622" x="4432300" y="2527300"/>
          <p14:tracePt t="49626" x="4441825" y="2517775"/>
          <p14:tracePt t="49627" x="4451350" y="2508250"/>
          <p14:tracePt t="49632" x="4460875" y="2500313"/>
          <p14:tracePt t="49636" x="4460875" y="2490788"/>
          <p14:tracePt t="49637" x="4470400" y="2490788"/>
          <p14:tracePt t="49641" x="4478338" y="2471738"/>
          <p14:tracePt t="49643" x="4487863" y="2471738"/>
          <p14:tracePt t="49645" x="4487863" y="2462213"/>
          <p14:tracePt t="49648" x="4487863" y="2452688"/>
          <p14:tracePt t="49651" x="4497388" y="2452688"/>
          <p14:tracePt t="49652" x="4497388" y="2444750"/>
          <p14:tracePt t="49653" x="4497388" y="2435225"/>
          <p14:tracePt t="49657" x="4497388" y="2425700"/>
          <p14:tracePt t="49659" x="4497388" y="2416175"/>
          <p14:tracePt t="49660" x="4506913" y="2416175"/>
          <p14:tracePt t="49663" x="4506913" y="2406650"/>
          <p14:tracePt t="49664" x="4506913" y="2397125"/>
          <p14:tracePt t="49667" x="4506913" y="2387600"/>
          <p14:tracePt t="49670" x="4506913" y="2379663"/>
          <p14:tracePt t="49673" x="4506913" y="2370138"/>
          <p14:tracePt t="49675" x="4506913" y="2360613"/>
          <p14:tracePt t="49678" x="4506913" y="2351088"/>
          <p14:tracePt t="49679" x="4506913" y="2341563"/>
          <p14:tracePt t="49685" x="4506913" y="2322513"/>
          <p14:tracePt t="49687" x="4506913" y="2314575"/>
          <p14:tracePt t="49691" x="4506913" y="2305050"/>
          <p14:tracePt t="49694" x="4506913" y="2295525"/>
          <p14:tracePt t="49697" x="4506913" y="2286000"/>
          <p14:tracePt t="49701" x="4506913" y="2276475"/>
          <p14:tracePt t="49703" x="4506913" y="2266950"/>
          <p14:tracePt t="49707" x="4506913" y="2257425"/>
          <p14:tracePt t="49709" x="4506913" y="2249488"/>
          <p14:tracePt t="49713" x="4506913" y="2239963"/>
          <p14:tracePt t="49716" x="4506913" y="2230438"/>
          <p14:tracePt t="49717" x="4497388" y="2230438"/>
          <p14:tracePt t="49720" x="4497388" y="2220913"/>
          <p14:tracePt t="49722" x="4497388" y="2211388"/>
          <p14:tracePt t="49725" x="4487863" y="2201863"/>
          <p14:tracePt t="49729" x="4478338" y="2201863"/>
          <p14:tracePt t="49730" x="4478338" y="2192338"/>
          <p14:tracePt t="49732" x="4478338" y="2184400"/>
          <p14:tracePt t="49734" x="4470400" y="2174875"/>
          <p14:tracePt t="49737" x="4470400" y="2165350"/>
          <p14:tracePt t="49741" x="4460875" y="2155825"/>
          <p14:tracePt t="49743" x="4460875" y="2146300"/>
          <p14:tracePt t="49745" x="4451350" y="2136775"/>
          <p14:tracePt t="49747" x="4441825" y="2127250"/>
          <p14:tracePt t="49750" x="4441825" y="2119313"/>
          <p14:tracePt t="49751" x="4432300" y="2119313"/>
          <p14:tracePt t="49753" x="4432300" y="2109788"/>
          <p14:tracePt t="49754" x="4422775" y="2109788"/>
          <p14:tracePt t="49755" x="4422775" y="2100263"/>
          <p14:tracePt t="49757" x="4422775" y="2090738"/>
          <p14:tracePt t="49758" x="4413250" y="2090738"/>
          <p14:tracePt t="49760" x="4405313" y="2081213"/>
          <p14:tracePt t="49763" x="4395788" y="2071688"/>
          <p14:tracePt t="49765" x="4386263" y="2063750"/>
          <p14:tracePt t="49769" x="4376738" y="2054225"/>
          <p14:tracePt t="49771" x="4367213" y="2054225"/>
          <p14:tracePt t="49772" x="4367213" y="2044700"/>
          <p14:tracePt t="49774" x="4357688" y="2044700"/>
          <p14:tracePt t="49777" x="4349750" y="2035175"/>
          <p14:tracePt t="49779" x="4349750" y="2025650"/>
          <p14:tracePt t="49780" x="4340225" y="2025650"/>
          <p14:tracePt t="49783" x="4330700" y="2016125"/>
          <p14:tracePt t="49784" x="4321175" y="2016125"/>
          <p14:tracePt t="49787" x="4311650" y="2016125"/>
          <p14:tracePt t="49788" x="4311650" y="2006600"/>
          <p14:tracePt t="49790" x="4302125" y="2006600"/>
          <p14:tracePt t="49792" x="4302125" y="1998663"/>
          <p14:tracePt t="49793" x="4292600" y="1998663"/>
          <p14:tracePt t="49794" x="4284663" y="1998663"/>
          <p14:tracePt t="49796" x="4275138" y="1998663"/>
          <p14:tracePt t="49798" x="4275138" y="1989138"/>
          <p14:tracePt t="49799" x="4265613" y="1989138"/>
          <p14:tracePt t="49800" x="4265613" y="1979613"/>
          <p14:tracePt t="49801" x="4256088" y="1979613"/>
          <p14:tracePt t="49802" x="4246563" y="1979613"/>
          <p14:tracePt t="49805" x="4237038" y="1979613"/>
          <p14:tracePt t="49807" x="4227513" y="1979613"/>
          <p14:tracePt t="49810" x="4219575" y="1970088"/>
          <p14:tracePt t="49811" x="4210050" y="1970088"/>
          <p14:tracePt t="49813" x="4200525" y="1970088"/>
          <p14:tracePt t="49817" x="4191000" y="1960563"/>
          <p14:tracePt t="49818" x="4181475" y="1960563"/>
          <p14:tracePt t="49820" x="4171950" y="1960563"/>
          <p14:tracePt t="49822" x="4162425" y="1960563"/>
          <p14:tracePt t="49825" x="4154488" y="1960563"/>
          <p14:tracePt t="49826" x="4144963" y="1960563"/>
          <p14:tracePt t="49827" x="4144963" y="1951038"/>
          <p14:tracePt t="49828" x="4135438" y="1951038"/>
          <p14:tracePt t="49831" x="4125913" y="1951038"/>
          <p14:tracePt t="49833" x="4116388" y="1951038"/>
          <p14:tracePt t="49834" x="4106863" y="1951038"/>
          <p14:tracePt t="49838" x="4097338" y="1951038"/>
          <p14:tracePt t="49840" x="4089400" y="1951038"/>
          <p14:tracePt t="49842" x="4079875" y="1951038"/>
          <p14:tracePt t="49843" x="4070350" y="1941513"/>
          <p14:tracePt t="49845" x="4060825" y="1941513"/>
          <p14:tracePt t="49848" x="4051300" y="1941513"/>
          <p14:tracePt t="49850" x="4041775" y="1941513"/>
          <p14:tracePt t="49851" x="4032250" y="1941513"/>
          <p14:tracePt t="49854" x="4024313" y="1941513"/>
          <p14:tracePt t="49856" x="4014788" y="1941513"/>
          <p14:tracePt t="49859" x="4005263" y="1941513"/>
          <p14:tracePt t="49860" x="3995738" y="1941513"/>
          <p14:tracePt t="49863" x="3986213" y="1941513"/>
          <p14:tracePt t="49865" x="3976688" y="1941513"/>
          <p14:tracePt t="49866" x="3968750" y="1941513"/>
          <p14:tracePt t="49869" x="3959225" y="1941513"/>
          <p14:tracePt t="49871" x="3949700" y="1941513"/>
          <p14:tracePt t="49874" x="3940175" y="1941513"/>
          <p14:tracePt t="49877" x="3930650" y="1941513"/>
          <p14:tracePt t="49878" x="3921125" y="1941513"/>
          <p14:tracePt t="49880" x="3911600" y="1941513"/>
          <p14:tracePt t="49883" x="3903663" y="1941513"/>
          <p14:tracePt t="49885" x="3894138" y="1941513"/>
          <p14:tracePt t="49886" x="3884613" y="1941513"/>
          <p14:tracePt t="49889" x="3875088" y="1941513"/>
          <p14:tracePt t="49892" x="3856038" y="1941513"/>
          <p14:tracePt t="49896" x="3846513" y="1941513"/>
          <p14:tracePt t="49898" x="3838575" y="1941513"/>
          <p14:tracePt t="49902" x="3829050" y="1941513"/>
          <p14:tracePt t="49903" x="3819525" y="1941513"/>
          <p14:tracePt t="49905" x="3810000" y="1941513"/>
          <p14:tracePt t="49909" x="3790950" y="1941513"/>
          <p14:tracePt t="49913" x="3781425" y="1941513"/>
          <p14:tracePt t="49916" x="3773488" y="1941513"/>
          <p14:tracePt t="49919" x="3763963" y="1941513"/>
          <p14:tracePt t="49921" x="3754438" y="1941513"/>
          <p14:tracePt t="49924" x="3744913" y="1941513"/>
          <p14:tracePt t="49928" x="3735388" y="1941513"/>
          <p14:tracePt t="49930" x="3725863" y="1941513"/>
          <p14:tracePt t="49932" x="3716338" y="1941513"/>
          <p14:tracePt t="49936" x="3708400" y="1941513"/>
          <p14:tracePt t="49939" x="3698875" y="1941513"/>
          <p14:tracePt t="49943" x="3689350" y="1941513"/>
          <p14:tracePt t="49945" x="3679825" y="1941513"/>
          <p14:tracePt t="49948" x="3670300" y="1941513"/>
          <p14:tracePt t="49951" x="3660775" y="1941513"/>
          <p14:tracePt t="49956" x="3651250" y="1941513"/>
          <p14:tracePt t="49960" x="3643313" y="1941513"/>
          <p14:tracePt t="49961" x="3633788" y="1941513"/>
          <p14:tracePt t="49965" x="3624263" y="1941513"/>
          <p14:tracePt t="49970" x="3605213" y="1941513"/>
          <p14:tracePt t="49974" x="3595688" y="1941513"/>
          <p14:tracePt t="49979" x="3587750" y="1941513"/>
          <p14:tracePt t="49981" x="3578225" y="1951038"/>
          <p14:tracePt t="49983" x="3578225" y="1960563"/>
          <p14:tracePt t="49984" x="3568700" y="1960563"/>
          <p14:tracePt t="49988" x="3559175" y="1960563"/>
          <p14:tracePt t="49992" x="3549650" y="1960563"/>
          <p14:tracePt t="49994" x="3549650" y="1970088"/>
          <p14:tracePt t="49995" x="3540125" y="1970088"/>
          <p14:tracePt t="49998" x="3530600" y="1970088"/>
          <p14:tracePt t="50004" x="3522663" y="1979613"/>
          <p14:tracePt t="50007" x="3522663" y="1989138"/>
          <p14:tracePt t="50010" x="3522663" y="1998663"/>
          <p14:tracePt t="50011" x="3513138" y="1998663"/>
          <p14:tracePt t="50016" x="3513138" y="2006600"/>
          <p14:tracePt t="50018" x="3503613" y="2006600"/>
          <p14:tracePt t="50022" x="3503613" y="2016125"/>
          <p14:tracePt t="50026" x="3494088" y="2016125"/>
          <p14:tracePt t="50027" x="3494088" y="2025650"/>
          <p14:tracePt t="50029" x="3484563" y="2035175"/>
          <p14:tracePt t="50035" x="3484563" y="2044700"/>
          <p14:tracePt t="50040" x="3475038" y="2054225"/>
          <p14:tracePt t="50046" x="3475038" y="2063750"/>
          <p14:tracePt t="50049" x="3475038" y="2071688"/>
          <p14:tracePt t="50055" x="3475038" y="2081213"/>
          <p14:tracePt t="50061" x="3475038" y="2090738"/>
          <p14:tracePt t="50065" x="3465513" y="2090738"/>
          <p14:tracePt t="50069" x="3465513" y="2100263"/>
          <p14:tracePt t="50078" x="3465513" y="2109788"/>
          <p14:tracePt t="50094" x="3465513" y="2119313"/>
          <p14:tracePt t="50106" x="3465513" y="2127250"/>
          <p14:tracePt t="50117" x="3465513" y="2136775"/>
          <p14:tracePt t="50123" x="3465513" y="2146300"/>
          <p14:tracePt t="50135" x="3465513" y="2155825"/>
          <p14:tracePt t="50140" x="3465513" y="2165350"/>
          <p14:tracePt t="50147" x="3465513" y="2174875"/>
          <p14:tracePt t="50150" x="3465513" y="2184400"/>
          <p14:tracePt t="50155" x="3465513" y="2192338"/>
          <p14:tracePt t="50164" x="3465513" y="2201863"/>
          <p14:tracePt t="50173" x="3465513" y="2211388"/>
          <p14:tracePt t="50176" x="3465513" y="2220913"/>
          <p14:tracePt t="50277" x="3465513" y="2230438"/>
          <p14:tracePt t="56061" x="3465513" y="2239963"/>
          <p14:tracePt t="56065" x="3465513" y="2249488"/>
          <p14:tracePt t="56068" x="3465513" y="2257425"/>
          <p14:tracePt t="56069" x="3475038" y="2266950"/>
          <p14:tracePt t="56072" x="3475038" y="2276475"/>
          <p14:tracePt t="56075" x="3475038" y="2286000"/>
          <p14:tracePt t="56077" x="3475038" y="2295525"/>
          <p14:tracePt t="56078" x="3475038" y="2305050"/>
          <p14:tracePt t="56080" x="3484563" y="2314575"/>
          <p14:tracePt t="56083" x="3484563" y="2322513"/>
          <p14:tracePt t="56085" x="3484563" y="2332038"/>
          <p14:tracePt t="56086" x="3494088" y="2341563"/>
          <p14:tracePt t="56090" x="3494088" y="2351088"/>
          <p14:tracePt t="56091" x="3494088" y="2360613"/>
          <p14:tracePt t="56093" x="3494088" y="2370138"/>
          <p14:tracePt t="56095" x="3494088" y="2379663"/>
          <p14:tracePt t="56097" x="3494088" y="2387600"/>
          <p14:tracePt t="56099" x="3503613" y="2397125"/>
          <p14:tracePt t="56100" x="3503613" y="2406650"/>
          <p14:tracePt t="56102" x="3503613" y="2416175"/>
          <p14:tracePt t="56104" x="3503613" y="2425700"/>
          <p14:tracePt t="56106" x="3513138" y="2444750"/>
          <p14:tracePt t="56109" x="3513138" y="2452688"/>
          <p14:tracePt t="56110" x="3513138" y="2462213"/>
          <p14:tracePt t="56111" x="3513138" y="2471738"/>
          <p14:tracePt t="56113" x="3513138" y="2481263"/>
          <p14:tracePt t="56115" x="3513138" y="2490788"/>
          <p14:tracePt t="56116" x="3522663" y="2490788"/>
          <p14:tracePt t="56117" x="3522663" y="2500313"/>
          <p14:tracePt t="56118" x="3522663" y="2508250"/>
          <p14:tracePt t="56120" x="3530600" y="2517775"/>
          <p14:tracePt t="56121" x="3530600" y="2527300"/>
          <p14:tracePt t="56122" x="3530600" y="2536825"/>
          <p14:tracePt t="56124" x="3530600" y="2546350"/>
          <p14:tracePt t="56126" x="3530600" y="2565400"/>
          <p14:tracePt t="56127" x="3540125" y="2565400"/>
          <p14:tracePt t="56128" x="3540125" y="2573338"/>
          <p14:tracePt t="56130" x="3540125" y="2582863"/>
          <p14:tracePt t="56131" x="3540125" y="2592388"/>
          <p14:tracePt t="56132" x="3540125" y="2601913"/>
          <p14:tracePt t="56134" x="3540125" y="2611438"/>
          <p14:tracePt t="56135" x="3540125" y="2620963"/>
          <p14:tracePt t="56136" x="3540125" y="2630488"/>
          <p14:tracePt t="56137" x="3549650" y="2630488"/>
          <p14:tracePt t="56138" x="3549650" y="2638425"/>
          <p14:tracePt t="56139" x="3549650" y="2647950"/>
          <p14:tracePt t="56140" x="3559175" y="2647950"/>
          <p14:tracePt t="56141" x="3559175" y="2657475"/>
          <p14:tracePt t="56142" x="3559175" y="2667000"/>
          <p14:tracePt t="56144" x="3559175" y="2676525"/>
          <p14:tracePt t="56146" x="3559175" y="2686050"/>
          <p14:tracePt t="56148" x="3559175" y="2695575"/>
          <p14:tracePt t="56149" x="3559175" y="2703513"/>
          <p14:tracePt t="56151" x="3559175" y="2713038"/>
          <p14:tracePt t="56153" x="3568700" y="2713038"/>
          <p14:tracePt t="56154" x="3568700" y="2732088"/>
          <p14:tracePt t="56157" x="3568700" y="2741613"/>
          <p14:tracePt t="56159" x="3568700" y="2751138"/>
          <p14:tracePt t="56163" x="3568700" y="2760663"/>
          <p14:tracePt t="56164" x="3578225" y="2768600"/>
          <p14:tracePt t="56167" x="3578225" y="2778125"/>
          <p14:tracePt t="56169" x="3578225" y="2787650"/>
          <p14:tracePt t="56173" x="3578225" y="2806700"/>
          <p14:tracePt t="56177" x="3587750" y="2816225"/>
          <p14:tracePt t="56180" x="3587750" y="2825750"/>
          <p14:tracePt t="56183" x="3587750" y="2833688"/>
          <p14:tracePt t="56185" x="3587750" y="2843213"/>
          <p14:tracePt t="56187" x="3595688" y="2843213"/>
          <p14:tracePt t="56188" x="3595688" y="2852738"/>
          <p14:tracePt t="56191" x="3595688" y="2862263"/>
          <p14:tracePt t="56193" x="3595688" y="2871788"/>
          <p14:tracePt t="56194" x="3605213" y="2871788"/>
          <p14:tracePt t="56195" x="3605213" y="2881313"/>
          <p14:tracePt t="56197" x="3605213" y="2889250"/>
          <p14:tracePt t="56200" x="3605213" y="2898775"/>
          <p14:tracePt t="56201" x="3605213" y="2908300"/>
          <p14:tracePt t="56204" x="3605213" y="2917825"/>
          <p14:tracePt t="56206" x="3605213" y="2927350"/>
          <p14:tracePt t="56209" x="3605213" y="2936875"/>
          <p14:tracePt t="56212" x="3605213" y="2946400"/>
          <p14:tracePt t="56213" x="3605213" y="2954338"/>
          <p14:tracePt t="56215" x="3605213" y="2963863"/>
          <p14:tracePt t="56219" x="3605213" y="2982913"/>
          <p14:tracePt t="56222" x="3605213" y="2992438"/>
          <p14:tracePt t="56225" x="3605213" y="3001963"/>
          <p14:tracePt t="56228" x="3605213" y="3011488"/>
          <p14:tracePt t="56230" x="3605213" y="3019425"/>
          <p14:tracePt t="56233" x="3605213" y="3028950"/>
          <p14:tracePt t="56236" x="3605213" y="3038475"/>
          <p14:tracePt t="56238" x="3595688" y="3038475"/>
          <p14:tracePt t="56239" x="3595688" y="3048000"/>
          <p14:tracePt t="56242" x="3595688" y="3057525"/>
          <p14:tracePt t="56244" x="3595688" y="3067050"/>
          <p14:tracePt t="56247" x="3595688" y="3076575"/>
          <p14:tracePt t="56249" x="3595688" y="3084513"/>
          <p14:tracePt t="56251" x="3595688" y="3094038"/>
          <p14:tracePt t="56254" x="3595688" y="3103563"/>
          <p14:tracePt t="56256" x="3595688" y="3113088"/>
          <p14:tracePt t="56259" x="3595688" y="3122613"/>
          <p14:tracePt t="56260" x="3595688" y="3132138"/>
          <p14:tracePt t="56263" x="3595688" y="3141663"/>
          <p14:tracePt t="56266" x="3595688" y="3149600"/>
          <p14:tracePt t="56267" x="3595688" y="3159125"/>
          <p14:tracePt t="56269" x="3595688" y="3168650"/>
          <p14:tracePt t="56271" x="3595688" y="3178175"/>
          <p14:tracePt t="56275" x="3595688" y="3197225"/>
          <p14:tracePt t="56278" x="3595688" y="3206750"/>
          <p14:tracePt t="56282" x="3595688" y="3214688"/>
          <p14:tracePt t="56284" x="3595688" y="3224213"/>
          <p14:tracePt t="56285" x="3595688" y="3233738"/>
          <p14:tracePt t="56287" x="3595688" y="3243263"/>
          <p14:tracePt t="56291" x="3595688" y="3252788"/>
          <p14:tracePt t="56294" x="3595688" y="3262313"/>
          <p14:tracePt t="56301" x="3595688" y="3270250"/>
          <p14:tracePt t="56303" x="3595688" y="3279775"/>
          <p14:tracePt t="56307" x="3595688" y="3289300"/>
          <p14:tracePt t="56310" x="3605213" y="3298825"/>
          <p14:tracePt t="56314" x="3605213" y="3308350"/>
          <p14:tracePt t="56317" x="3605213" y="3317875"/>
          <p14:tracePt t="56319" x="3605213" y="3327400"/>
          <p14:tracePt t="56322" x="3605213" y="3335338"/>
          <p14:tracePt t="56326" x="3605213" y="3344863"/>
          <p14:tracePt t="56327" x="3605213" y="3354388"/>
          <p14:tracePt t="56331" x="3605213" y="3363913"/>
          <p14:tracePt t="56333" x="3605213" y="3373438"/>
          <p14:tracePt t="56336" x="3605213" y="3382963"/>
          <p14:tracePt t="56337" x="3605213" y="3392488"/>
          <p14:tracePt t="56341" x="3605213" y="3400425"/>
          <p14:tracePt t="56344" x="3605213" y="3409950"/>
          <p14:tracePt t="56347" x="3605213" y="3419475"/>
          <p14:tracePt t="56350" x="3605213" y="3429000"/>
          <p14:tracePt t="56355" x="3605213" y="3438525"/>
          <p14:tracePt t="56358" x="3605213" y="3448050"/>
          <p14:tracePt t="56360" x="3614738" y="3448050"/>
          <p14:tracePt t="56362" x="3614738" y="3457575"/>
          <p14:tracePt t="56366" x="3614738" y="3465513"/>
          <p14:tracePt t="56391" x="3614738" y="3475038"/>
          <p14:tracePt t="56444" x="3624263" y="3475038"/>
          <p14:tracePt t="56448" x="3633788" y="3475038"/>
          <p14:tracePt t="56450" x="3643313" y="3475038"/>
          <p14:tracePt t="56453" x="3651250" y="3475038"/>
          <p14:tracePt t="56456" x="3660775" y="3475038"/>
          <p14:tracePt t="56459" x="3670300" y="3475038"/>
          <p14:tracePt t="56460" x="3679825" y="3475038"/>
          <p14:tracePt t="56463" x="3689350" y="3475038"/>
          <p14:tracePt t="56464" x="3698875" y="3475038"/>
          <p14:tracePt t="56466" x="3708400" y="3475038"/>
          <p14:tracePt t="56468" x="3716338" y="3475038"/>
          <p14:tracePt t="56469" x="3716338" y="3484563"/>
          <p14:tracePt t="56470" x="3725863" y="3484563"/>
          <p14:tracePt t="56472" x="3735388" y="3484563"/>
          <p14:tracePt t="56474" x="3754438" y="3484563"/>
          <p14:tracePt t="56476" x="3763963" y="3484563"/>
          <p14:tracePt t="56477" x="3773488" y="3484563"/>
          <p14:tracePt t="56478" x="3781425" y="3484563"/>
          <p14:tracePt t="56480" x="3790950" y="3494088"/>
          <p14:tracePt t="56482" x="3810000" y="3494088"/>
          <p14:tracePt t="56484" x="3819525" y="3494088"/>
          <p14:tracePt t="56485" x="3829050" y="3494088"/>
          <p14:tracePt t="56486" x="3829050" y="3503613"/>
          <p14:tracePt t="56487" x="3838575" y="3503613"/>
          <p14:tracePt t="56488" x="3846513" y="3503613"/>
          <p14:tracePt t="56490" x="3856038" y="3503613"/>
          <p14:tracePt t="56491" x="3865563" y="3503613"/>
          <p14:tracePt t="56492" x="3875088" y="3503613"/>
          <p14:tracePt t="56493" x="3884613" y="3503613"/>
          <p14:tracePt t="56494" x="3894138" y="3503613"/>
          <p14:tracePt t="56495" x="3903663" y="3503613"/>
          <p14:tracePt t="56497" x="3911600" y="3513138"/>
          <p14:tracePt t="56498" x="3930650" y="3513138"/>
          <p14:tracePt t="56500" x="3940175" y="3513138"/>
          <p14:tracePt t="56501" x="3949700" y="3513138"/>
          <p14:tracePt t="56502" x="3959225" y="3513138"/>
          <p14:tracePt t="56504" x="3968750" y="3513138"/>
          <p14:tracePt t="56505" x="3986213" y="3513138"/>
          <p14:tracePt t="56507" x="3995738" y="3522663"/>
          <p14:tracePt t="56508" x="4005263" y="3522663"/>
          <p14:tracePt t="56509" x="4014788" y="3522663"/>
          <p14:tracePt t="56510" x="4024313" y="3522663"/>
          <p14:tracePt t="56512" x="4041775" y="3522663"/>
          <p14:tracePt t="56514" x="4051300" y="3522663"/>
          <p14:tracePt t="56515" x="4060825" y="3522663"/>
          <p14:tracePt t="56517" x="4079875" y="3522663"/>
          <p14:tracePt t="56518" x="4089400" y="3522663"/>
          <p14:tracePt t="56519" x="4097338" y="3530600"/>
          <p14:tracePt t="56520" x="4106863" y="3530600"/>
          <p14:tracePt t="56522" x="4116388" y="3530600"/>
          <p14:tracePt t="56523" x="4125913" y="3530600"/>
          <p14:tracePt t="56524" x="4135438" y="3530600"/>
          <p14:tracePt t="56526" x="4144963" y="3530600"/>
          <p14:tracePt t="56527" x="4154488" y="3530600"/>
          <p14:tracePt t="56528" x="4162425" y="3530600"/>
          <p14:tracePt t="56529" x="4171950" y="3530600"/>
          <p14:tracePt t="56530" x="4181475" y="3530600"/>
          <p14:tracePt t="56532" x="4191000" y="3530600"/>
          <p14:tracePt t="56534" x="4200525" y="3530600"/>
          <p14:tracePt t="56535" x="4210050" y="3530600"/>
          <p14:tracePt t="56536" x="4219575" y="3530600"/>
          <p14:tracePt t="56538" x="4227513" y="3540125"/>
          <p14:tracePt t="56540" x="4237038" y="3540125"/>
          <p14:tracePt t="56541" x="4246563" y="3540125"/>
          <p14:tracePt t="56542" x="4256088" y="3540125"/>
          <p14:tracePt t="56544" x="4265613" y="3540125"/>
          <p14:tracePt t="56546" x="4275138" y="3540125"/>
          <p14:tracePt t="56548" x="4284663" y="3540125"/>
          <p14:tracePt t="56549" x="4292600" y="3540125"/>
          <p14:tracePt t="56551" x="4302125" y="3540125"/>
          <p14:tracePt t="56553" x="4311650" y="3540125"/>
          <p14:tracePt t="56554" x="4321175" y="3540125"/>
          <p14:tracePt t="56556" x="4340225" y="3540125"/>
          <p14:tracePt t="56558" x="4349750" y="3540125"/>
          <p14:tracePt t="56560" x="4357688" y="3540125"/>
          <p14:tracePt t="56562" x="4367213" y="3540125"/>
          <p14:tracePt t="56564" x="4386263" y="3540125"/>
          <p14:tracePt t="56567" x="4395788" y="3540125"/>
          <p14:tracePt t="56568" x="4413250" y="3540125"/>
          <p14:tracePt t="56570" x="4422775" y="3540125"/>
          <p14:tracePt t="56571" x="4432300" y="3540125"/>
          <p14:tracePt t="56572" x="4441825" y="3540125"/>
          <p14:tracePt t="56574" x="4451350" y="3540125"/>
          <p14:tracePt t="56576" x="4470400" y="3540125"/>
          <p14:tracePt t="56578" x="4478338" y="3540125"/>
          <p14:tracePt t="56579" x="4487863" y="3540125"/>
          <p14:tracePt t="56581" x="4497388" y="3540125"/>
          <p14:tracePt t="56582" x="4506913" y="3540125"/>
          <p14:tracePt t="56583" x="4516438" y="3540125"/>
          <p14:tracePt t="56585" x="4525963" y="3540125"/>
          <p14:tracePt t="56586" x="4535488" y="3540125"/>
          <p14:tracePt t="56587" x="4543425" y="3540125"/>
          <p14:tracePt t="56589" x="4552950" y="3540125"/>
          <p14:tracePt t="56590" x="4562475" y="3540125"/>
          <p14:tracePt t="56591" x="4572000" y="3540125"/>
          <p14:tracePt t="56592" x="4581525" y="3540125"/>
          <p14:tracePt t="56594" x="4591050" y="3540125"/>
          <p14:tracePt t="56595" x="4600575" y="3540125"/>
          <p14:tracePt t="56596" x="4608513" y="3540125"/>
          <p14:tracePt t="56597" x="4618038" y="3540125"/>
          <p14:tracePt t="56599" x="4627563" y="3540125"/>
          <p14:tracePt t="56601" x="4637088" y="3540125"/>
          <p14:tracePt t="56603" x="4656138" y="3540125"/>
          <p14:tracePt t="56605" x="4665663" y="3540125"/>
          <p14:tracePt t="56607" x="4673600" y="3540125"/>
          <p14:tracePt t="56608" x="4683125" y="3540125"/>
          <p14:tracePt t="56610" x="4692650" y="3540125"/>
          <p14:tracePt t="56611" x="4702175" y="3540125"/>
          <p14:tracePt t="56613" x="4711700" y="3540125"/>
          <p14:tracePt t="56614" x="4721225" y="3540125"/>
          <p14:tracePt t="56616" x="4730750" y="3540125"/>
          <p14:tracePt t="56617" x="4738688" y="3540125"/>
          <p14:tracePt t="56618" x="4748213" y="3540125"/>
          <p14:tracePt t="56620" x="4757738" y="3540125"/>
          <p14:tracePt t="56622" x="4767263" y="3540125"/>
          <p14:tracePt t="56624" x="4776788" y="3540125"/>
          <p14:tracePt t="56626" x="4786313" y="3540125"/>
          <p14:tracePt t="56627" x="4794250" y="3540125"/>
          <p14:tracePt t="56629" x="4803775" y="3540125"/>
          <p14:tracePt t="56630" x="4813300" y="3540125"/>
          <p14:tracePt t="56631" x="4822825" y="3540125"/>
          <p14:tracePt t="56633" x="4832350" y="3540125"/>
          <p14:tracePt t="56634" x="4841875" y="3540125"/>
          <p14:tracePt t="56637" x="4859338" y="3540125"/>
          <p14:tracePt t="56639" x="4868863" y="3540125"/>
          <p14:tracePt t="56641" x="4878388" y="3540125"/>
          <p14:tracePt t="56642" x="4887913" y="3540125"/>
          <p14:tracePt t="56644" x="4897438" y="3540125"/>
          <p14:tracePt t="56645" x="4906963" y="3540125"/>
          <p14:tracePt t="56647" x="4916488" y="3540125"/>
          <p14:tracePt t="56648" x="4924425" y="3540125"/>
          <p14:tracePt t="56650" x="4933950" y="3540125"/>
          <p14:tracePt t="56652" x="4953000" y="3540125"/>
          <p14:tracePt t="56654" x="4962525" y="3540125"/>
          <p14:tracePt t="56656" x="4972050" y="3540125"/>
          <p14:tracePt t="56657" x="4981575" y="3540125"/>
          <p14:tracePt t="56659" x="4989513" y="3540125"/>
          <p14:tracePt t="56660" x="4989513" y="3530600"/>
          <p14:tracePt t="56661" x="4999038" y="3530600"/>
          <p14:tracePt t="56663" x="5008563" y="3530600"/>
          <p14:tracePt t="56664" x="5018088" y="3530600"/>
          <p14:tracePt t="56665" x="5027613" y="3530600"/>
          <p14:tracePt t="56667" x="5037138" y="3530600"/>
          <p14:tracePt t="56668" x="5046663" y="3530600"/>
          <p14:tracePt t="56671" x="5054600" y="3530600"/>
          <p14:tracePt t="56672" x="5064125" y="3530600"/>
          <p14:tracePt t="56674" x="5073650" y="3530600"/>
          <p14:tracePt t="56675" x="5083175" y="3530600"/>
          <p14:tracePt t="56676" x="5092700" y="3530600"/>
          <p14:tracePt t="56680" x="5111750" y="3530600"/>
          <p14:tracePt t="56682" x="5119688" y="3530600"/>
          <p14:tracePt t="56685" x="5129213" y="3522663"/>
          <p14:tracePt t="56686" x="5138738" y="3522663"/>
          <p14:tracePt t="56688" x="5148263" y="3522663"/>
          <p14:tracePt t="56690" x="5157788" y="3522663"/>
          <p14:tracePt t="56692" x="5167313" y="3522663"/>
          <p14:tracePt t="56694" x="5175250" y="3522663"/>
          <p14:tracePt t="56696" x="5184775" y="3522663"/>
          <p14:tracePt t="56699" x="5194300" y="3522663"/>
          <p14:tracePt t="56700" x="5203825" y="3522663"/>
          <p14:tracePt t="56701" x="5213350" y="3522663"/>
          <p14:tracePt t="56703" x="5222875" y="3522663"/>
          <p14:tracePt t="56706" x="5232400" y="3522663"/>
          <p14:tracePt t="56708" x="5240338" y="3522663"/>
          <p14:tracePt t="56709" x="5249863" y="3522663"/>
          <p14:tracePt t="56711" x="5259388" y="3522663"/>
          <p14:tracePt t="56715" x="5278438" y="3522663"/>
          <p14:tracePt t="56717" x="5287963" y="3522663"/>
          <p14:tracePt t="56720" x="5297488" y="3522663"/>
          <p14:tracePt t="56721" x="5305425" y="3522663"/>
          <p14:tracePt t="56723" x="5314950" y="3522663"/>
          <p14:tracePt t="56725" x="5324475" y="3522663"/>
          <p14:tracePt t="56727" x="5334000" y="3522663"/>
          <p14:tracePt t="56730" x="5343525" y="3522663"/>
          <p14:tracePt t="56731" x="5353050" y="3522663"/>
          <p14:tracePt t="56734" x="5362575" y="3522663"/>
          <p14:tracePt t="56736" x="5370513" y="3522663"/>
          <p14:tracePt t="56737" x="5380038" y="3522663"/>
          <p14:tracePt t="56739" x="5389563" y="3522663"/>
          <p14:tracePt t="56742" x="5399088" y="3522663"/>
          <p14:tracePt t="56744" x="5408613" y="3522663"/>
          <p14:tracePt t="56746" x="5418138" y="3522663"/>
          <p14:tracePt t="56749" x="5427663" y="3522663"/>
          <p14:tracePt t="56752" x="5435600" y="3522663"/>
          <p14:tracePt t="56757" x="5445125" y="3522663"/>
          <p14:tracePt t="56759" x="5454650" y="3522663"/>
          <p14:tracePt t="56764" x="5464175" y="3522663"/>
          <p14:tracePt t="56769" x="5464175" y="3513138"/>
          <p14:tracePt t="56886" x="5473700" y="3503613"/>
          <p14:tracePt t="56889" x="5473700" y="3494088"/>
          <p14:tracePt t="56893" x="5473700" y="3484563"/>
          <p14:tracePt t="56897" x="5473700" y="3475038"/>
          <p14:tracePt t="56898" x="5483225" y="3475038"/>
          <p14:tracePt t="56899" x="5483225" y="3465513"/>
          <p14:tracePt t="56900" x="5483225" y="3457575"/>
          <p14:tracePt t="56903" x="5483225" y="3448050"/>
          <p14:tracePt t="56905" x="5483225" y="3438525"/>
          <p14:tracePt t="56908" x="5492750" y="3429000"/>
          <p14:tracePt t="56910" x="5492750" y="3419475"/>
          <p14:tracePt t="56912" x="5492750" y="3409950"/>
          <p14:tracePt t="56913" x="5500688" y="3409950"/>
          <p14:tracePt t="56915" x="5500688" y="3400425"/>
          <p14:tracePt t="56918" x="5500688" y="3392488"/>
          <p14:tracePt t="56919" x="5500688" y="3382963"/>
          <p14:tracePt t="56922" x="5500688" y="3373438"/>
          <p14:tracePt t="56924" x="5500688" y="3363913"/>
          <p14:tracePt t="56926" x="5500688" y="3354388"/>
          <p14:tracePt t="56929" x="5500688" y="3335338"/>
          <p14:tracePt t="56932" x="5500688" y="3327400"/>
          <p14:tracePt t="56935" x="5500688" y="3308350"/>
          <p14:tracePt t="56937" x="5500688" y="3298825"/>
          <p14:tracePt t="56939" x="5500688" y="3289300"/>
          <p14:tracePt t="56942" x="5500688" y="3279775"/>
          <p14:tracePt t="56943" x="5500688" y="3270250"/>
          <p14:tracePt t="56946" x="5500688" y="3262313"/>
          <p14:tracePt t="56949" x="5500688" y="3252788"/>
          <p14:tracePt t="56951" x="5500688" y="3243263"/>
          <p14:tracePt t="56952" x="5500688" y="3233738"/>
          <p14:tracePt t="56955" x="5500688" y="3224213"/>
          <p14:tracePt t="56958" x="5500688" y="3214688"/>
          <p14:tracePt t="56960" x="5500688" y="3206750"/>
          <p14:tracePt t="56963" x="5500688" y="3197225"/>
          <p14:tracePt t="56965" x="5500688" y="3187700"/>
          <p14:tracePt t="56967" x="5500688" y="3178175"/>
          <p14:tracePt t="56970" x="5500688" y="3168650"/>
          <p14:tracePt t="56971" x="5500688" y="3159125"/>
          <p14:tracePt t="56974" x="5500688" y="3149600"/>
          <p14:tracePt t="56976" x="5500688" y="3141663"/>
          <p14:tracePt t="56978" x="5500688" y="3132138"/>
          <p14:tracePt t="56980" x="5500688" y="3122613"/>
          <p14:tracePt t="56982" x="5500688" y="3113088"/>
          <p14:tracePt t="56985" x="5500688" y="3103563"/>
          <p14:tracePt t="56988" x="5500688" y="3094038"/>
          <p14:tracePt t="56989" x="5500688" y="3084513"/>
          <p14:tracePt t="56997" x="5500688" y="3057525"/>
          <p14:tracePt t="56998" x="5500688" y="3048000"/>
          <p14:tracePt t="57000" x="5500688" y="3038475"/>
          <p14:tracePt t="57003" x="5500688" y="3028950"/>
          <p14:tracePt t="57006" x="5492750" y="3019425"/>
          <p14:tracePt t="57008" x="5492750" y="3011488"/>
          <p14:tracePt t="57010" x="5492750" y="3001963"/>
          <p14:tracePt t="57013" x="5492750" y="2992438"/>
          <p14:tracePt t="57016" x="5492750" y="2982913"/>
          <p14:tracePt t="57018" x="5492750" y="2973388"/>
          <p14:tracePt t="57021" x="5483225" y="2963863"/>
          <p14:tracePt t="57025" x="5483225" y="2954338"/>
          <p14:tracePt t="57029" x="5483225" y="2946400"/>
          <p14:tracePt t="57032" x="5483225" y="2936875"/>
          <p14:tracePt t="57035" x="5483225" y="2927350"/>
          <p14:tracePt t="57041" x="5483225" y="2917825"/>
          <p14:tracePt t="57049" x="5483225" y="2908300"/>
          <p14:tracePt t="57050" x="5473700" y="2908300"/>
          <p14:tracePt t="57053" x="5473700" y="2898775"/>
          <p14:tracePt t="57061" x="5473700" y="2889250"/>
          <p14:tracePt t="57069" x="5473700" y="2881313"/>
          <p14:tracePt t="57077" x="5464175" y="2881313"/>
          <p14:tracePt t="57079" x="5464175" y="2871788"/>
          <p14:tracePt t="57111" x="5464175" y="2862263"/>
          <p14:tracePt t="57182" x="5454650" y="2862263"/>
          <p14:tracePt t="57185" x="5445125" y="2862263"/>
          <p14:tracePt t="57190" x="5435600" y="2862263"/>
          <p14:tracePt t="57195" x="5427663" y="2862263"/>
          <p14:tracePt t="57199" x="5418138" y="2862263"/>
          <p14:tracePt t="57201" x="5408613" y="2862263"/>
          <p14:tracePt t="57204" x="5399088" y="2862263"/>
          <p14:tracePt t="57207" x="5389563" y="2862263"/>
          <p14:tracePt t="57210" x="5380038" y="2862263"/>
          <p14:tracePt t="57212" x="5370513" y="2862263"/>
          <p14:tracePt t="57214" x="5362575" y="2862263"/>
          <p14:tracePt t="57217" x="5353050" y="2862263"/>
          <p14:tracePt t="57220" x="5334000" y="2862263"/>
          <p14:tracePt t="57222" x="5324475" y="2862263"/>
          <p14:tracePt t="57225" x="5314950" y="2862263"/>
          <p14:tracePt t="57227" x="5305425" y="2862263"/>
          <p14:tracePt t="57228" x="5297488" y="2862263"/>
          <p14:tracePt t="57230" x="5287963" y="2862263"/>
          <p14:tracePt t="57232" x="5278438" y="2862263"/>
          <p14:tracePt t="57234" x="5268913" y="2862263"/>
          <p14:tracePt t="57235" x="5259388" y="2862263"/>
          <p14:tracePt t="57237" x="5249863" y="2862263"/>
          <p14:tracePt t="57238" x="5240338" y="2862263"/>
          <p14:tracePt t="57240" x="5232400" y="2862263"/>
          <p14:tracePt t="57241" x="5222875" y="2862263"/>
          <p14:tracePt t="57242" x="5213350" y="2862263"/>
          <p14:tracePt t="57244" x="5203825" y="2862263"/>
          <p14:tracePt t="57245" x="5194300" y="2862263"/>
          <p14:tracePt t="57246" x="5184775" y="2862263"/>
          <p14:tracePt t="57248" x="5175250" y="2862263"/>
          <p14:tracePt t="57249" x="5167313" y="2862263"/>
          <p14:tracePt t="57251" x="5157788" y="2862263"/>
          <p14:tracePt t="57252" x="5148263" y="2862263"/>
          <p14:tracePt t="57253" x="5138738" y="2862263"/>
          <p14:tracePt t="57254" x="5129213" y="2862263"/>
          <p14:tracePt t="57255" x="5119688" y="2862263"/>
          <p14:tracePt t="57257" x="5111750" y="2862263"/>
          <p14:tracePt t="57258" x="5102225" y="2862263"/>
          <p14:tracePt t="57260" x="5083175" y="2862263"/>
          <p14:tracePt t="57262" x="5073650" y="2862263"/>
          <p14:tracePt t="57263" x="5064125" y="2862263"/>
          <p14:tracePt t="57264" x="5054600" y="2862263"/>
          <p14:tracePt t="57265" x="5046663" y="2862263"/>
          <p14:tracePt t="57267" x="5037138" y="2862263"/>
          <p14:tracePt t="57268" x="5027613" y="2862263"/>
          <p14:tracePt t="57269" x="5018088" y="2862263"/>
          <p14:tracePt t="57270" x="5008563" y="2862263"/>
          <p14:tracePt t="57272" x="4999038" y="2862263"/>
          <p14:tracePt t="57273" x="4989513" y="2862263"/>
          <p14:tracePt t="57274" x="4981575" y="2862263"/>
          <p14:tracePt t="57275" x="4972050" y="2862263"/>
          <p14:tracePt t="57276" x="4962525" y="2862263"/>
          <p14:tracePt t="57278" x="4953000" y="2862263"/>
          <p14:tracePt t="57279" x="4943475" y="2862263"/>
          <p14:tracePt t="57280" x="4933950" y="2862263"/>
          <p14:tracePt t="57281" x="4924425" y="2862263"/>
          <p14:tracePt t="57283" x="4906963" y="2862263"/>
          <p14:tracePt t="57285" x="4897438" y="2862263"/>
          <p14:tracePt t="57286" x="4887913" y="2862263"/>
          <p14:tracePt t="57288" x="4878388" y="2862263"/>
          <p14:tracePt t="57289" x="4868863" y="2862263"/>
          <p14:tracePt t="57290" x="4859338" y="2862263"/>
          <p14:tracePt t="57292" x="4841875" y="2862263"/>
          <p14:tracePt t="57293" x="4832350" y="2862263"/>
          <p14:tracePt t="57294" x="4822825" y="2862263"/>
          <p14:tracePt t="57296" x="4813300" y="2862263"/>
          <p14:tracePt t="57297" x="4803775" y="2862263"/>
          <p14:tracePt t="57298" x="4794250" y="2862263"/>
          <p14:tracePt t="57299" x="4786313" y="2862263"/>
          <p14:tracePt t="57300" x="4776788" y="2862263"/>
          <p14:tracePt t="57301" x="4767263" y="2862263"/>
          <p14:tracePt t="57302" x="4757738" y="2862263"/>
          <p14:tracePt t="57304" x="4748213" y="2862263"/>
          <p14:tracePt t="57305" x="4738688" y="2862263"/>
          <p14:tracePt t="57306" x="4730750" y="2862263"/>
          <p14:tracePt t="57307" x="4721225" y="2862263"/>
          <p14:tracePt t="57308" x="4711700" y="2862263"/>
          <p14:tracePt t="57310" x="4692650" y="2862263"/>
          <p14:tracePt t="57311" x="4683125" y="2862263"/>
          <p14:tracePt t="57312" x="4673600" y="2862263"/>
          <p14:tracePt t="57314" x="4665663" y="2862263"/>
          <p14:tracePt t="57315" x="4646613" y="2862263"/>
          <p14:tracePt t="57317" x="4637088" y="2862263"/>
          <p14:tracePt t="57318" x="4627563" y="2862263"/>
          <p14:tracePt t="57319" x="4618038" y="2862263"/>
          <p14:tracePt t="57320" x="4608513" y="2862263"/>
          <p14:tracePt t="57321" x="4600575" y="2862263"/>
          <p14:tracePt t="57322" x="4591050" y="2862263"/>
          <p14:tracePt t="57323" x="4581525" y="2862263"/>
          <p14:tracePt t="57325" x="4562475" y="2862263"/>
          <p14:tracePt t="57327" x="4552950" y="2862263"/>
          <p14:tracePt t="57328" x="4535488" y="2862263"/>
          <p14:tracePt t="57330" x="4525963" y="2862263"/>
          <p14:tracePt t="57331" x="4516438" y="2862263"/>
          <p14:tracePt t="57332" x="4506913" y="2862263"/>
          <p14:tracePt t="57333" x="4497388" y="2862263"/>
          <p14:tracePt t="57334" x="4487863" y="2862263"/>
          <p14:tracePt t="57335" x="4478338" y="2862263"/>
          <p14:tracePt t="57336" x="4470400" y="2862263"/>
          <p14:tracePt t="57337" x="4460875" y="2862263"/>
          <p14:tracePt t="57338" x="4451350" y="2862263"/>
          <p14:tracePt t="57339" x="4441825" y="2862263"/>
          <p14:tracePt t="57341" x="4422775" y="2862263"/>
          <p14:tracePt t="57343" x="4413250" y="2862263"/>
          <p14:tracePt t="57344" x="4405313" y="2862263"/>
          <p14:tracePt t="57345" x="4395788" y="2862263"/>
          <p14:tracePt t="57346" x="4386263" y="2862263"/>
          <p14:tracePt t="57348" x="4376738" y="2862263"/>
          <p14:tracePt t="57349" x="4367213" y="2862263"/>
          <p14:tracePt t="57350" x="4357688" y="2862263"/>
          <p14:tracePt t="57352" x="4349750" y="2862263"/>
          <p14:tracePt t="57353" x="4340225" y="2862263"/>
          <p14:tracePt t="57354" x="4330700" y="2862263"/>
          <p14:tracePt t="57356" x="4321175" y="2862263"/>
          <p14:tracePt t="57357" x="4311650" y="2862263"/>
          <p14:tracePt t="57359" x="4302125" y="2862263"/>
          <p14:tracePt t="57360" x="4292600" y="2862263"/>
          <p14:tracePt t="57362" x="4284663" y="2862263"/>
          <p14:tracePt t="57364" x="4275138" y="2862263"/>
          <p14:tracePt t="57365" x="4265613" y="2862263"/>
          <p14:tracePt t="57366" x="4256088" y="2862263"/>
          <p14:tracePt t="57369" x="4246563" y="2862263"/>
          <p14:tracePt t="57370" x="4237038" y="2862263"/>
          <p14:tracePt t="57371" x="4227513" y="2862263"/>
          <p14:tracePt t="57373" x="4219575" y="2862263"/>
          <p14:tracePt t="57376" x="4200525" y="2862263"/>
          <p14:tracePt t="57378" x="4191000" y="2862263"/>
          <p14:tracePt t="57381" x="4181475" y="2862263"/>
          <p14:tracePt t="57382" x="4171950" y="2862263"/>
          <p14:tracePt t="57384" x="4162425" y="2862263"/>
          <p14:tracePt t="57386" x="4154488" y="2871788"/>
          <p14:tracePt t="57388" x="4144963" y="2871788"/>
          <p14:tracePt t="57390" x="4135438" y="2871788"/>
          <p14:tracePt t="57392" x="4125913" y="2871788"/>
          <p14:tracePt t="57395" x="4116388" y="2871788"/>
          <p14:tracePt t="57398" x="4106863" y="2871788"/>
          <p14:tracePt t="57399" x="4097338" y="2871788"/>
          <p14:tracePt t="57402" x="4089400" y="2871788"/>
          <p14:tracePt t="57404" x="4079875" y="2881313"/>
          <p14:tracePt t="57407" x="4070350" y="2881313"/>
          <p14:tracePt t="57409" x="4060825" y="2881313"/>
          <p14:tracePt t="57412" x="4051300" y="2881313"/>
          <p14:tracePt t="57416" x="4041775" y="2881313"/>
          <p14:tracePt t="57419" x="4032250" y="2881313"/>
          <p14:tracePt t="57421" x="4024313" y="2881313"/>
          <p14:tracePt t="57423" x="4024313" y="2889250"/>
          <p14:tracePt t="57425" x="4014788" y="2889250"/>
          <p14:tracePt t="57430" x="4005263" y="2889250"/>
          <p14:tracePt t="57435" x="3995738" y="2889250"/>
          <p14:tracePt t="57444" x="3986213" y="2889250"/>
          <p14:tracePt t="58751" x="3995738" y="2889250"/>
          <p14:tracePt t="58758" x="4005263" y="2889250"/>
          <p14:tracePt t="58762" x="4014788" y="2889250"/>
          <p14:tracePt t="58766" x="4024313" y="2889250"/>
          <p14:tracePt t="58768" x="4032250" y="2889250"/>
          <p14:tracePt t="58770" x="4041775" y="2889250"/>
          <p14:tracePt t="58772" x="4051300" y="2889250"/>
          <p14:tracePt t="58774" x="4060825" y="2889250"/>
          <p14:tracePt t="58775" x="4070350" y="2889250"/>
          <p14:tracePt t="58777" x="4079875" y="2889250"/>
          <p14:tracePt t="58778" x="4089400" y="2889250"/>
          <p14:tracePt t="58779" x="4097338" y="2898775"/>
          <p14:tracePt t="58780" x="4106863" y="2898775"/>
          <p14:tracePt t="58781" x="4116388" y="2898775"/>
          <p14:tracePt t="58782" x="4125913" y="2898775"/>
          <p14:tracePt t="58783" x="4135438" y="2898775"/>
          <p14:tracePt t="58784" x="4135438" y="2908300"/>
          <p14:tracePt t="58785" x="4154488" y="2908300"/>
          <p14:tracePt t="58786" x="4162425" y="2908300"/>
          <p14:tracePt t="58789" x="4191000" y="2908300"/>
          <p14:tracePt t="58790" x="4200525" y="2908300"/>
          <p14:tracePt t="58791" x="4219575" y="2917825"/>
          <p14:tracePt t="58792" x="4227513" y="2917825"/>
          <p14:tracePt t="58793" x="4237038" y="2917825"/>
          <p14:tracePt t="58794" x="4256088" y="2917825"/>
          <p14:tracePt t="58795" x="4275138" y="2927350"/>
          <p14:tracePt t="58796" x="4292600" y="2927350"/>
          <p14:tracePt t="58797" x="4311650" y="2927350"/>
          <p14:tracePt t="58798" x="4321175" y="2927350"/>
          <p14:tracePt t="58799" x="4340225" y="2936875"/>
          <p14:tracePt t="58800" x="4357688" y="2936875"/>
          <p14:tracePt t="58801" x="4376738" y="2946400"/>
          <p14:tracePt t="58802" x="4395788" y="2954338"/>
          <p14:tracePt t="58803" x="4413250" y="2954338"/>
          <p14:tracePt t="58804" x="4432300" y="2954338"/>
          <p14:tracePt t="58805" x="4460875" y="2954338"/>
          <p14:tracePt t="58806" x="4478338" y="2973388"/>
          <p14:tracePt t="58807" x="4506913" y="2973388"/>
          <p14:tracePt t="58808" x="4516438" y="2982913"/>
          <p14:tracePt t="58809" x="4543425" y="2982913"/>
          <p14:tracePt t="58810" x="4572000" y="2982913"/>
          <p14:tracePt t="58811" x="4591050" y="2982913"/>
          <p14:tracePt t="58812" x="4618038" y="2992438"/>
          <p14:tracePt t="58813" x="4656138" y="3011488"/>
          <p14:tracePt t="58814" x="4683125" y="3011488"/>
          <p14:tracePt t="58815" x="4692650" y="3011488"/>
          <p14:tracePt t="58817" x="4757738" y="3019425"/>
          <p14:tracePt t="58818" x="4786313" y="3028950"/>
          <p14:tracePt t="58819" x="4803775" y="3038475"/>
          <p14:tracePt t="58820" x="4851400" y="3048000"/>
          <p14:tracePt t="58821" x="4878388" y="3048000"/>
          <p14:tracePt t="58822" x="4906963" y="3057525"/>
          <p14:tracePt t="58823" x="4933950" y="3067050"/>
          <p14:tracePt t="58824" x="4972050" y="3076575"/>
          <p14:tracePt t="58825" x="4999038" y="3076575"/>
          <p14:tracePt t="58826" x="5046663" y="3084513"/>
          <p14:tracePt t="58827" x="5073650" y="3094038"/>
          <p14:tracePt t="58828" x="5111750" y="3103563"/>
          <p14:tracePt t="58829" x="5138738" y="3113088"/>
          <p14:tracePt t="58830" x="5167313" y="3122613"/>
          <p14:tracePt t="58831" x="5213350" y="3122613"/>
          <p14:tracePt t="58832" x="5240338" y="3141663"/>
          <p14:tracePt t="58833" x="5278438" y="3149600"/>
          <p14:tracePt t="58834" x="5324475" y="3159125"/>
          <p14:tracePt t="58835" x="5362575" y="3178175"/>
          <p14:tracePt t="58836" x="5399088" y="3178175"/>
          <p14:tracePt t="58837" x="5427663" y="3178175"/>
          <p14:tracePt t="58838" x="5483225" y="3197225"/>
          <p14:tracePt t="58839" x="5519738" y="3206750"/>
          <p14:tracePt t="58840" x="5548313" y="3214688"/>
          <p14:tracePt t="58841" x="5603875" y="3233738"/>
          <p14:tracePt t="58842" x="5649913" y="3243263"/>
          <p14:tracePt t="58843" x="5686425" y="3262313"/>
          <p14:tracePt t="58844" x="5715000" y="3262313"/>
          <p14:tracePt t="58845" x="5751513" y="3270250"/>
          <p14:tracePt t="58846" x="5799138" y="3279775"/>
          <p14:tracePt t="58847" x="5835650" y="3289300"/>
          <p14:tracePt t="58848" x="5881688" y="3308350"/>
          <p14:tracePt t="58849" x="5929313" y="3327400"/>
          <p14:tracePt t="58850" x="5975350" y="3335338"/>
          <p14:tracePt t="58851" x="6002338" y="3344863"/>
          <p14:tracePt t="58852" x="6067425" y="3354388"/>
          <p14:tracePt t="58853" x="6096000" y="3363913"/>
          <p14:tracePt t="58854" x="6151563" y="3382963"/>
          <p14:tracePt t="58855" x="6180138" y="3382963"/>
          <p14:tracePt t="58856" x="6216650" y="3400425"/>
          <p14:tracePt t="58857" x="6272213" y="3409950"/>
          <p14:tracePt t="58858" x="6300788" y="3419475"/>
          <p14:tracePt t="58859" x="6337300" y="3429000"/>
          <p14:tracePt t="58860" x="6392863" y="3448050"/>
          <p14:tracePt t="58861" x="6430963" y="3457575"/>
          <p14:tracePt t="58862" x="6467475" y="3465513"/>
          <p14:tracePt t="58863" x="6505575" y="3475038"/>
          <p14:tracePt t="58864" x="6551613" y="3484563"/>
          <p14:tracePt t="58865" x="6597650" y="3494088"/>
          <p14:tracePt t="58867" x="6672263" y="3513138"/>
          <p14:tracePt t="58868" x="6718300" y="3522663"/>
          <p14:tracePt t="58869" x="6746875" y="3540125"/>
          <p14:tracePt t="58870" x="6783388" y="3540125"/>
          <p14:tracePt t="58871" x="6829425" y="3549650"/>
          <p14:tracePt t="58872" x="6867525" y="3559175"/>
          <p14:tracePt t="58873" x="6904038" y="3568700"/>
          <p14:tracePt t="58874" x="6942138" y="3578225"/>
          <p14:tracePt t="58875" x="6978650" y="3587750"/>
          <p14:tracePt t="58876" x="7016750" y="3595688"/>
          <p14:tracePt t="58877" x="7062788" y="3595688"/>
          <p14:tracePt t="58878" x="7080250" y="3605213"/>
          <p14:tracePt t="58879" x="7118350" y="3614738"/>
          <p14:tracePt t="58880" x="7145338" y="3624263"/>
          <p14:tracePt t="58881" x="7183438" y="3624263"/>
          <p14:tracePt t="58882" x="7210425" y="3624263"/>
          <p14:tracePt t="58883" x="7248525" y="3633788"/>
          <p14:tracePt t="58884" x="7275513" y="3633788"/>
          <p14:tracePt t="58885" x="7313613" y="3643313"/>
          <p14:tracePt t="58886" x="7340600" y="3643313"/>
          <p14:tracePt t="58888" x="7397750" y="3660775"/>
          <p14:tracePt t="58889" x="7424738" y="3660775"/>
          <p14:tracePt t="58890" x="7461250" y="3660775"/>
          <p14:tracePt t="58891" x="7489825" y="3660775"/>
          <p14:tracePt t="58892" x="7518400" y="3660775"/>
          <p14:tracePt t="58892" x="7535863" y="3670300"/>
          <p14:tracePt t="58894" x="7573963" y="3670300"/>
          <p14:tracePt t="58895" x="7591425" y="3679825"/>
          <p14:tracePt t="58896" x="7620000" y="3679825"/>
          <p14:tracePt t="58897" x="7639050" y="3689350"/>
          <p14:tracePt t="58898" x="7666038" y="3689350"/>
          <p14:tracePt t="58899" x="7694613" y="3689350"/>
          <p14:tracePt t="58900" x="7721600" y="3689350"/>
          <p14:tracePt t="58901" x="7740650" y="3689350"/>
          <p14:tracePt t="58902" x="7769225" y="3689350"/>
          <p14:tracePt t="58903" x="7796213" y="3698875"/>
          <p14:tracePt t="58904" x="7815263" y="3698875"/>
          <p14:tracePt t="58905" x="7834313" y="3698875"/>
          <p14:tracePt t="58906" x="7861300" y="3698875"/>
          <p14:tracePt t="58907" x="7870825" y="3698875"/>
          <p14:tracePt t="58908" x="7899400" y="3698875"/>
          <p14:tracePt t="58909" x="7916863" y="3708400"/>
          <p14:tracePt t="58910" x="7945438" y="3708400"/>
          <p14:tracePt t="58911" x="7964488" y="3708400"/>
          <p14:tracePt t="58912" x="7981950" y="3708400"/>
          <p14:tracePt t="58914" x="8010525" y="3708400"/>
          <p14:tracePt t="58915" x="8029575" y="3708400"/>
          <p14:tracePt t="58916" x="8047038" y="3708400"/>
          <p14:tracePt t="58917" x="8075613" y="3708400"/>
          <p14:tracePt t="58918" x="8085138" y="3708400"/>
          <p14:tracePt t="58919" x="8102600" y="3708400"/>
          <p14:tracePt t="58920" x="8112125" y="3708400"/>
          <p14:tracePt t="58921" x="8131175" y="3708400"/>
          <p14:tracePt t="58922" x="8140700" y="3708400"/>
          <p14:tracePt t="58923" x="8159750" y="3708400"/>
          <p14:tracePt t="58924" x="8167688" y="3708400"/>
          <p14:tracePt t="58925" x="8186738" y="3708400"/>
          <p14:tracePt t="58926" x="8196263" y="3708400"/>
          <p14:tracePt t="58927" x="8205788" y="3708400"/>
          <p14:tracePt t="58928" x="8215313" y="3708400"/>
          <p14:tracePt t="58929" x="8232775" y="3708400"/>
          <p14:tracePt t="58930" x="8242300" y="3708400"/>
          <p14:tracePt t="58931" x="8251825" y="3708400"/>
          <p14:tracePt t="58932" x="8261350" y="3708400"/>
          <p14:tracePt t="58933" x="8270875" y="3708400"/>
          <p14:tracePt t="58934" x="8280400" y="3708400"/>
          <p14:tracePt t="58935" x="8288338" y="3708400"/>
          <p14:tracePt t="58936" x="8297863" y="3708400"/>
          <p14:tracePt t="58937" x="8307388" y="3708400"/>
          <p14:tracePt t="58939" x="8326438" y="3708400"/>
          <p14:tracePt t="58941" x="8335963" y="3708400"/>
          <p14:tracePt t="58943" x="8345488" y="3708400"/>
          <p14:tracePt t="58944" x="8353425" y="3708400"/>
          <p14:tracePt t="58945" x="8362950" y="3708400"/>
          <p14:tracePt t="58947" x="8372475" y="3708400"/>
          <p14:tracePt t="58949" x="8382000" y="3708400"/>
          <p14:tracePt t="58951" x="8391525" y="3708400"/>
          <p14:tracePt t="58952" x="8401050" y="3708400"/>
          <p14:tracePt t="58955" x="8410575" y="3708400"/>
          <p14:tracePt t="58958" x="8418513" y="3698875"/>
          <p14:tracePt t="58961" x="8428038" y="3698875"/>
          <p14:tracePt t="58962" x="8437563" y="3698875"/>
          <p14:tracePt t="58966" x="8447088" y="3698875"/>
          <p14:tracePt t="58971" x="8456613" y="3698875"/>
          <p14:tracePt t="58978" x="8466138" y="3698875"/>
          <p14:tracePt t="58982" x="8475663" y="3698875"/>
          <p14:tracePt t="59024" x="8475663" y="3689350"/>
          <p14:tracePt t="59032" x="8483600" y="3679825"/>
          <p14:tracePt t="59039" x="8493125" y="3679825"/>
          <p14:tracePt t="59040" x="8493125" y="3670300"/>
          <p14:tracePt t="59046" x="8512175" y="3670300"/>
          <p14:tracePt t="59049" x="8521700" y="3670300"/>
          <p14:tracePt t="59050" x="8521700" y="3660775"/>
          <p14:tracePt t="59055" x="8531225" y="3660775"/>
          <p14:tracePt t="59058" x="8540750" y="3660775"/>
          <p14:tracePt t="59059" x="8548688" y="3660775"/>
          <p14:tracePt t="59061" x="8548688" y="3651250"/>
          <p14:tracePt t="59064" x="8558213" y="3651250"/>
          <p14:tracePt t="59068" x="8567738" y="3651250"/>
          <p14:tracePt t="59072" x="8577263" y="3643313"/>
          <p14:tracePt t="59074" x="8586788" y="3643313"/>
          <p14:tracePt t="59079" x="8596313" y="3643313"/>
          <p14:tracePt t="59083" x="8596313" y="3633788"/>
          <p14:tracePt t="59084" x="8604250" y="3633788"/>
          <p14:tracePt t="59087" x="8604250" y="3624263"/>
          <p14:tracePt t="59093" x="8613775" y="3614738"/>
          <p14:tracePt t="59097" x="8623300" y="3605213"/>
          <p14:tracePt t="59101" x="8623300" y="3595688"/>
          <p14:tracePt t="59105" x="8623300" y="3587750"/>
          <p14:tracePt t="59108" x="8623300" y="3578225"/>
          <p14:tracePt t="59109" x="8623300" y="3568700"/>
          <p14:tracePt t="59112" x="8623300" y="3559175"/>
          <p14:tracePt t="59114" x="8613775" y="3549650"/>
          <p14:tracePt t="59117" x="8613775" y="3540125"/>
          <p14:tracePt t="59118" x="8613775" y="3530600"/>
          <p14:tracePt t="59119" x="8604250" y="3522663"/>
          <p14:tracePt t="59122" x="8596313" y="3513138"/>
          <p14:tracePt t="59123" x="8596313" y="3503613"/>
          <p14:tracePt t="59124" x="8586788" y="3503613"/>
          <p14:tracePt t="59125" x="8586788" y="3494088"/>
          <p14:tracePt t="59126" x="8586788" y="3484563"/>
          <p14:tracePt t="59127" x="8577263" y="3484563"/>
          <p14:tracePt t="59128" x="8577263" y="3475038"/>
          <p14:tracePt t="59130" x="8567738" y="3465513"/>
          <p14:tracePt t="59132" x="8567738" y="3457575"/>
          <p14:tracePt t="59133" x="8558213" y="3457575"/>
          <p14:tracePt t="59134" x="8548688" y="3448050"/>
          <p14:tracePt t="59135" x="8548688" y="3438525"/>
          <p14:tracePt t="59137" x="8540750" y="3429000"/>
          <p14:tracePt t="59138" x="8540750" y="3419475"/>
          <p14:tracePt t="59140" x="8540750" y="3409950"/>
          <p14:tracePt t="59141" x="8531225" y="3409950"/>
          <p14:tracePt t="59142" x="8521700" y="3400425"/>
          <p14:tracePt t="59144" x="8512175" y="3392488"/>
          <p14:tracePt t="59147" x="8512175" y="3382963"/>
          <p14:tracePt t="59148" x="8502650" y="3373438"/>
          <p14:tracePt t="59149" x="8493125" y="3373438"/>
          <p14:tracePt t="59151" x="8493125" y="3363913"/>
          <p14:tracePt t="59153" x="8483600" y="3363913"/>
          <p14:tracePt t="59154" x="8483600" y="3354388"/>
          <p14:tracePt t="59156" x="8475663" y="3354388"/>
          <p14:tracePt t="59157" x="8475663" y="3344863"/>
          <p14:tracePt t="59159" x="8475663" y="3335338"/>
          <p14:tracePt t="59160" x="8466138" y="3335338"/>
          <p14:tracePt t="59163" x="8456613" y="3327400"/>
          <p14:tracePt t="59164" x="8447088" y="3327400"/>
          <p14:tracePt t="59166" x="8447088" y="3317875"/>
          <p14:tracePt t="59168" x="8437563" y="3317875"/>
          <p14:tracePt t="59171" x="8428038" y="3308350"/>
          <p14:tracePt t="59173" x="8428038" y="3298825"/>
          <p14:tracePt t="59174" x="8418513" y="3298825"/>
          <p14:tracePt t="59176" x="8410575" y="3289300"/>
          <p14:tracePt t="59180" x="8401050" y="3289300"/>
          <p14:tracePt t="59182" x="8391525" y="3289300"/>
          <p14:tracePt t="59186" x="8391525" y="3279775"/>
          <p14:tracePt t="59187" x="8382000" y="3279775"/>
          <p14:tracePt t="59189" x="8372475" y="3279775"/>
          <p14:tracePt t="59192" x="8362950" y="3279775"/>
          <p14:tracePt t="59196" x="8353425" y="3279775"/>
          <p14:tracePt t="59201" x="8345488" y="3270250"/>
          <p14:tracePt t="59206" x="8335963" y="3270250"/>
          <p14:tracePt t="59213" x="8326438" y="3270250"/>
          <p14:tracePt t="59215" x="8326438" y="3262313"/>
          <p14:tracePt t="59218" x="8316913" y="3262313"/>
          <p14:tracePt t="59225" x="8307388" y="3262313"/>
          <p14:tracePt t="59229" x="8297863" y="3262313"/>
          <p14:tracePt t="59235" x="8288338" y="3262313"/>
          <p14:tracePt t="59242" x="8280400" y="3262313"/>
          <p14:tracePt t="59249" x="8270875" y="3262313"/>
          <p14:tracePt t="59252" x="8270875" y="3270250"/>
          <p14:tracePt t="59254" x="8261350" y="3270250"/>
          <p14:tracePt t="59259" x="8261350" y="3279775"/>
          <p14:tracePt t="59264" x="8251825" y="3289300"/>
          <p14:tracePt t="59268" x="8251825" y="3298825"/>
          <p14:tracePt t="59269" x="8251825" y="3308350"/>
          <p14:tracePt t="59272" x="8251825" y="3317875"/>
          <p14:tracePt t="59275" x="8251825" y="3327400"/>
          <p14:tracePt t="59276" x="8242300" y="3327400"/>
          <p14:tracePt t="59277" x="8242300" y="3335338"/>
          <p14:tracePt t="59279" x="8242300" y="3344863"/>
          <p14:tracePt t="59281" x="8242300" y="3354388"/>
          <p14:tracePt t="59283" x="8242300" y="3363913"/>
          <p14:tracePt t="59284" x="8242300" y="3373438"/>
          <p14:tracePt t="59288" x="8242300" y="3382963"/>
          <p14:tracePt t="59290" x="8242300" y="3392488"/>
          <p14:tracePt t="59292" x="8242300" y="3400425"/>
          <p14:tracePt t="59294" x="8232775" y="3409950"/>
          <p14:tracePt t="59296" x="8232775" y="3419475"/>
          <p14:tracePt t="59298" x="8232775" y="3429000"/>
          <p14:tracePt t="59300" x="8223250" y="3429000"/>
          <p14:tracePt t="59301" x="8223250" y="3438525"/>
          <p14:tracePt t="59303" x="8223250" y="3448050"/>
          <p14:tracePt t="59305" x="8223250" y="3457575"/>
          <p14:tracePt t="59310" x="8223250" y="3465513"/>
          <p14:tracePt t="59311" x="8223250" y="3475038"/>
          <p14:tracePt t="59312" x="8223250" y="3484563"/>
          <p14:tracePt t="59315" x="8223250" y="3494088"/>
          <p14:tracePt t="59317" x="8223250" y="3503613"/>
          <p14:tracePt t="59320" x="8223250" y="3513138"/>
          <p14:tracePt t="59321" x="8223250" y="3522663"/>
          <p14:tracePt t="59324" x="8223250" y="3530600"/>
          <p14:tracePt t="59325" x="8223250" y="3540125"/>
          <p14:tracePt t="59326" x="8232775" y="3549650"/>
          <p14:tracePt t="59328" x="8232775" y="3559175"/>
          <p14:tracePt t="59330" x="8232775" y="3568700"/>
          <p14:tracePt t="59332" x="8232775" y="3578225"/>
          <p14:tracePt t="59334" x="8242300" y="3587750"/>
          <p14:tracePt t="59335" x="8242300" y="3595688"/>
          <p14:tracePt t="59338" x="8242300" y="3614738"/>
          <p14:tracePt t="59340" x="8242300" y="3624263"/>
          <p14:tracePt t="59341" x="8251825" y="3633788"/>
          <p14:tracePt t="59343" x="8251825" y="3643313"/>
          <p14:tracePt t="59345" x="8251825" y="3651250"/>
          <p14:tracePt t="59346" x="8251825" y="3660775"/>
          <p14:tracePt t="59348" x="8261350" y="3660775"/>
          <p14:tracePt t="59349" x="8261350" y="3670300"/>
          <p14:tracePt t="59352" x="8270875" y="3689350"/>
          <p14:tracePt t="59355" x="8270875" y="3698875"/>
          <p14:tracePt t="59357" x="8270875" y="3708400"/>
          <p14:tracePt t="59359" x="8280400" y="3708400"/>
          <p14:tracePt t="59360" x="8280400" y="3716338"/>
          <p14:tracePt t="59361" x="8280400" y="3725863"/>
          <p14:tracePt t="59363" x="8280400" y="3735388"/>
          <p14:tracePt t="59366" x="8280400" y="3744913"/>
          <p14:tracePt t="59369" x="8288338" y="3754438"/>
          <p14:tracePt t="59371" x="8288338" y="3763963"/>
          <p14:tracePt t="59373" x="8288338" y="3773488"/>
          <p14:tracePt t="59377" x="8297863" y="3781425"/>
          <p14:tracePt t="59380" x="8297863" y="3790950"/>
          <p14:tracePt t="59381" x="8307388" y="3790950"/>
          <p14:tracePt t="59382" x="8307388" y="3800475"/>
          <p14:tracePt t="59386" x="8307388" y="3810000"/>
          <p14:tracePt t="59390" x="8307388" y="3819525"/>
          <p14:tracePt t="59392" x="8316913" y="3819525"/>
          <p14:tracePt t="59394" x="8316913" y="3829050"/>
          <p14:tracePt t="59401" x="8316913" y="3838575"/>
          <p14:tracePt t="59403" x="8326438" y="3838575"/>
          <p14:tracePt t="59407" x="8326438" y="3846513"/>
          <p14:tracePt t="59408" x="8326438" y="3856038"/>
          <p14:tracePt t="59409" x="8335963" y="3856038"/>
          <p14:tracePt t="59443" x="8345488" y="3856038"/>
          <p14:tracePt t="59450" x="8353425" y="3856038"/>
          <p14:tracePt t="59453" x="8362950" y="3856038"/>
          <p14:tracePt t="59458" x="8372475" y="3856038"/>
          <p14:tracePt t="59459" x="8382000" y="3856038"/>
          <p14:tracePt t="59463" x="8391525" y="3856038"/>
          <p14:tracePt t="59464" x="8401050" y="3856038"/>
          <p14:tracePt t="59466" x="8410575" y="3856038"/>
          <p14:tracePt t="59467" x="8418513" y="3856038"/>
          <p14:tracePt t="59469" x="8428038" y="3856038"/>
          <p14:tracePt t="59470" x="8437563" y="3856038"/>
          <p14:tracePt t="59471" x="8447088" y="3856038"/>
          <p14:tracePt t="59472" x="8456613" y="3856038"/>
          <p14:tracePt t="59474" x="8466138" y="3856038"/>
          <p14:tracePt t="59476" x="8483600" y="3856038"/>
          <p14:tracePt t="59478" x="8493125" y="3856038"/>
          <p14:tracePt t="59479" x="8512175" y="3856038"/>
          <p14:tracePt t="59480" x="8521700" y="3856038"/>
          <p14:tracePt t="59481" x="8531225" y="3856038"/>
          <p14:tracePt t="59482" x="8540750" y="3856038"/>
          <p14:tracePt t="59483" x="8548688" y="3856038"/>
          <p14:tracePt t="59484" x="8558213" y="3856038"/>
          <p14:tracePt t="59485" x="8567738" y="3856038"/>
          <p14:tracePt t="59486" x="8577263" y="3856038"/>
          <p14:tracePt t="59487" x="8586788" y="3856038"/>
          <p14:tracePt t="59488" x="8604250" y="3856038"/>
          <p14:tracePt t="59490" x="8623300" y="3856038"/>
          <p14:tracePt t="59491" x="8632825" y="3856038"/>
          <p14:tracePt t="59492" x="8651875" y="3856038"/>
          <p14:tracePt t="59494" x="8661400" y="3856038"/>
          <p14:tracePt t="59495" x="8678863" y="3856038"/>
          <p14:tracePt t="59496" x="8688388" y="3856038"/>
          <p14:tracePt t="59497" x="8697913" y="3865563"/>
          <p14:tracePt t="59498" x="8716963" y="3865563"/>
          <p14:tracePt t="59499" x="8726488" y="3865563"/>
          <p14:tracePt t="59500" x="8734425" y="3865563"/>
          <p14:tracePt t="59501" x="8743950" y="3865563"/>
          <p14:tracePt t="59502" x="8763000" y="3865563"/>
          <p14:tracePt t="59503" x="8772525" y="3865563"/>
          <p14:tracePt t="59504" x="8782050" y="3865563"/>
          <p14:tracePt t="59505" x="8809038" y="3865563"/>
          <p14:tracePt t="59507" x="8818563" y="3865563"/>
          <p14:tracePt t="59508" x="8837613" y="3865563"/>
          <p14:tracePt t="59509" x="8847138" y="3875088"/>
          <p14:tracePt t="59510" x="8856663" y="3875088"/>
          <p14:tracePt t="59512" x="8883650" y="3875088"/>
          <p14:tracePt t="59513" x="8902700" y="3875088"/>
          <p14:tracePt t="59514" x="8912225" y="3875088"/>
          <p14:tracePt t="59515" x="8929688" y="3875088"/>
          <p14:tracePt t="59517" x="8939213" y="3875088"/>
          <p14:tracePt t="59518" x="8958263" y="3875088"/>
          <p14:tracePt t="59519" x="8967788" y="3875088"/>
          <p14:tracePt t="59520" x="8977313" y="3875088"/>
          <p14:tracePt t="59521" x="8994775" y="3884613"/>
          <p14:tracePt t="59522" x="9004300" y="3884613"/>
          <p14:tracePt t="59523" x="9013825" y="3884613"/>
          <p14:tracePt t="59524" x="9032875" y="3884613"/>
          <p14:tracePt t="59524" x="9050338" y="3884613"/>
          <p14:tracePt t="59526" x="9059863" y="3884613"/>
          <p14:tracePt t="59527" x="9069388" y="3884613"/>
          <p14:tracePt t="59528" x="9078913" y="3884613"/>
          <p14:tracePt t="59529" x="9097963" y="3884613"/>
          <p14:tracePt t="59530" x="9115425" y="3884613"/>
          <p14:tracePt t="59531" x="9124950" y="3884613"/>
          <p14:tracePt t="59532" x="9134475" y="3884613"/>
          <p14:tracePt t="59533" x="9163050" y="3884613"/>
          <p14:tracePt t="59534" x="9172575" y="3894138"/>
          <p14:tracePt t="59535" x="9180513" y="3894138"/>
          <p14:tracePt t="59536" x="9190038" y="3894138"/>
          <p14:tracePt t="59537" x="9218613" y="3894138"/>
          <p14:tracePt t="59539" x="9237663" y="3894138"/>
          <p14:tracePt t="59540" x="9245600" y="3894138"/>
          <p14:tracePt t="59541" x="9274175" y="3894138"/>
          <p14:tracePt t="59543" x="9293225" y="3894138"/>
          <p14:tracePt t="59544" x="9302750" y="3894138"/>
          <p14:tracePt t="59545" x="9320213" y="3894138"/>
          <p14:tracePt t="59546" x="9339263" y="3894138"/>
          <p14:tracePt t="59547" x="9348788" y="3894138"/>
          <p14:tracePt t="59548" x="9358313" y="3894138"/>
          <p14:tracePt t="59549" x="9375775" y="3894138"/>
          <p14:tracePt t="59550" x="9385300" y="3894138"/>
          <p14:tracePt t="59551" x="9404350" y="3894138"/>
          <p14:tracePt t="59552" x="9413875" y="3894138"/>
          <p14:tracePt t="59553" x="9431338" y="3894138"/>
          <p14:tracePt t="59554" x="9440863" y="3894138"/>
          <p14:tracePt t="59555" x="9459913" y="3894138"/>
          <p14:tracePt t="59556" x="9469438" y="3894138"/>
          <p14:tracePt t="59557" x="9488488" y="3894138"/>
          <p14:tracePt t="59558" x="9505950" y="3894138"/>
          <p14:tracePt t="59560" x="9525000" y="3894138"/>
          <p14:tracePt t="59561" x="9534525" y="3894138"/>
          <p14:tracePt t="59562" x="9561513" y="3894138"/>
          <p14:tracePt t="59563" x="9571038" y="3894138"/>
          <p14:tracePt t="59564" x="9580563" y="3894138"/>
          <p14:tracePt t="59565" x="9590088" y="3894138"/>
          <p14:tracePt t="59566" x="9609138" y="3894138"/>
          <p14:tracePt t="59567" x="9626600" y="3903663"/>
          <p14:tracePt t="59568" x="9636125" y="3903663"/>
          <p14:tracePt t="59569" x="9645650" y="3903663"/>
          <p14:tracePt t="59570" x="9664700" y="3903663"/>
          <p14:tracePt t="59571" x="9674225" y="3903663"/>
          <p14:tracePt t="59572" x="9683750" y="3903663"/>
          <p14:tracePt t="59573" x="9701213" y="3903663"/>
          <p14:tracePt t="59575" x="9720263" y="3903663"/>
          <p14:tracePt t="59576" x="9729788" y="3903663"/>
          <p14:tracePt t="59577" x="9747250" y="3903663"/>
          <p14:tracePt t="59578" x="9756775" y="3903663"/>
          <p14:tracePt t="59579" x="9766300" y="3903663"/>
          <p14:tracePt t="59580" x="9775825" y="3903663"/>
          <p14:tracePt t="59581" x="9785350" y="3911600"/>
          <p14:tracePt t="59582" x="9794875" y="3911600"/>
          <p14:tracePt t="59583" x="9804400" y="3911600"/>
          <p14:tracePt t="59584" x="9821863" y="3911600"/>
          <p14:tracePt t="59586" x="9840913" y="3911600"/>
          <p14:tracePt t="59587" x="9850438" y="3911600"/>
          <p14:tracePt t="59588" x="9859963" y="3911600"/>
          <p14:tracePt t="59589" x="9869488" y="3911600"/>
          <p14:tracePt t="59590" x="9877425" y="3911600"/>
          <p14:tracePt t="59591" x="9886950" y="3911600"/>
          <p14:tracePt t="59592" x="9896475" y="3911600"/>
          <p14:tracePt t="59593" x="9906000" y="3911600"/>
          <p14:tracePt t="59594" x="9915525" y="3911600"/>
          <p14:tracePt t="59594" x="9925050" y="3911600"/>
          <p14:tracePt t="59596" x="9934575" y="3911600"/>
          <p14:tracePt t="59597" x="9942513" y="3911600"/>
          <p14:tracePt t="59598" x="9952038" y="3911600"/>
          <p14:tracePt t="59600" x="9971088" y="3911600"/>
          <p14:tracePt t="59602" x="9980613" y="3911600"/>
          <p14:tracePt t="59603" x="9990138" y="3911600"/>
          <p14:tracePt t="59604" x="9999663" y="3911600"/>
          <p14:tracePt t="59605" x="10007600" y="3911600"/>
          <p14:tracePt t="59607" x="10017125" y="3911600"/>
          <p14:tracePt t="59608" x="10026650" y="3911600"/>
          <p14:tracePt t="59609" x="10036175" y="3911600"/>
          <p14:tracePt t="59611" x="10045700" y="3911600"/>
          <p14:tracePt t="59613" x="10064750" y="3911600"/>
          <p14:tracePt t="59615" x="10072688" y="3911600"/>
          <p14:tracePt t="59617" x="10082213" y="3911600"/>
          <p14:tracePt t="59618" x="10091738" y="3911600"/>
          <p14:tracePt t="59620" x="10101263" y="3911600"/>
          <p14:tracePt t="59622" x="10110788" y="3911600"/>
          <p14:tracePt t="59624" x="10120313" y="3911600"/>
          <p14:tracePt t="59627" x="10128250" y="3911600"/>
          <p14:tracePt t="59629" x="10137775" y="3911600"/>
          <p14:tracePt t="59632" x="10147300" y="3911600"/>
          <p14:tracePt t="59635" x="10156825" y="3911600"/>
          <p14:tracePt t="59641" x="10166350" y="3911600"/>
          <p14:tracePt t="59645" x="10175875" y="3911600"/>
          <p14:tracePt t="59650" x="10185400" y="3911600"/>
          <p14:tracePt t="59662" x="10193338" y="3911600"/>
          <p14:tracePt t="59686" x="10202863" y="3911600"/>
          <p14:tracePt t="59694" x="10212388" y="3911600"/>
          <p14:tracePt t="59704" x="10221913" y="3911600"/>
          <p14:tracePt t="59723" x="10231438" y="3911600"/>
          <p14:tracePt t="59732" x="10240963" y="3911600"/>
          <p14:tracePt t="59734" x="10250488" y="3911600"/>
          <p14:tracePt t="59738" x="10258425" y="3911600"/>
          <p14:tracePt t="59742" x="10267950" y="3911600"/>
          <p14:tracePt t="59743" x="10267950" y="3903663"/>
          <p14:tracePt t="59746" x="10277475" y="3894138"/>
          <p14:tracePt t="59747" x="10287000" y="3894138"/>
          <p14:tracePt t="59748" x="10287000" y="3884613"/>
          <p14:tracePt t="59751" x="10296525" y="3884613"/>
          <p14:tracePt t="59752" x="10296525" y="3875088"/>
          <p14:tracePt t="59755" x="10306050" y="3865563"/>
          <p14:tracePt t="59757" x="10315575" y="3865563"/>
          <p14:tracePt t="59758" x="10323513" y="3856038"/>
          <p14:tracePt t="59759" x="10323513" y="3846513"/>
          <p14:tracePt t="59761" x="10333038" y="3846513"/>
          <p14:tracePt t="59762" x="10333038" y="3838575"/>
          <p14:tracePt t="59764" x="10333038" y="3829050"/>
          <p14:tracePt t="59765" x="10342563" y="3829050"/>
          <p14:tracePt t="59767" x="10342563" y="3819525"/>
          <p14:tracePt t="59768" x="10342563" y="3810000"/>
          <p14:tracePt t="59769" x="10352088" y="3810000"/>
          <p14:tracePt t="59770" x="10352088" y="3800475"/>
          <p14:tracePt t="59771" x="10361613" y="3800475"/>
          <p14:tracePt t="59772" x="10361613" y="3790950"/>
          <p14:tracePt t="59774" x="10361613" y="3781425"/>
          <p14:tracePt t="59775" x="10371138" y="3773488"/>
          <p14:tracePt t="59777" x="10371138" y="3763963"/>
          <p14:tracePt t="59779" x="10380663" y="3754438"/>
          <p14:tracePt t="59781" x="10380663" y="3744913"/>
          <p14:tracePt t="59782" x="10380663" y="3735388"/>
          <p14:tracePt t="59783" x="10388600" y="3725863"/>
          <p14:tracePt t="59784" x="10398125" y="3725863"/>
          <p14:tracePt t="59785" x="10398125" y="3716338"/>
          <p14:tracePt t="59786" x="10398125" y="3708400"/>
          <p14:tracePt t="59787" x="10398125" y="3698875"/>
          <p14:tracePt t="59789" x="10398125" y="3689350"/>
          <p14:tracePt t="59790" x="10407650" y="3689350"/>
          <p14:tracePt t="59791" x="10407650" y="3679825"/>
          <p14:tracePt t="59792" x="10407650" y="3670300"/>
          <p14:tracePt t="59793" x="10407650" y="3660775"/>
          <p14:tracePt t="59796" x="10407650" y="3643313"/>
          <p14:tracePt t="59797" x="10407650" y="3633788"/>
          <p14:tracePt t="59798" x="10417175" y="3624263"/>
          <p14:tracePt t="59800" x="10417175" y="3614738"/>
          <p14:tracePt t="59801" x="10417175" y="3605213"/>
          <p14:tracePt t="59803" x="10417175" y="3587750"/>
          <p14:tracePt t="59805" x="10426700" y="3578225"/>
          <p14:tracePt t="59806" x="10426700" y="3568700"/>
          <p14:tracePt t="59807" x="10426700" y="3559175"/>
          <p14:tracePt t="59810" x="10426700" y="3540125"/>
          <p14:tracePt t="59811" x="10426700" y="3530600"/>
          <p14:tracePt t="59813" x="10426700" y="3522663"/>
          <p14:tracePt t="59814" x="10426700" y="3513138"/>
          <p14:tracePt t="59815" x="10426700" y="3503613"/>
          <p14:tracePt t="59817" x="10426700" y="3494088"/>
          <p14:tracePt t="59818" x="10426700" y="3484563"/>
          <p14:tracePt t="59820" x="10426700" y="3475038"/>
          <p14:tracePt t="59821" x="10426700" y="3465513"/>
          <p14:tracePt t="59822" x="10426700" y="3457575"/>
          <p14:tracePt t="59824" x="10426700" y="3448050"/>
          <p14:tracePt t="59825" x="10426700" y="3438525"/>
          <p14:tracePt t="59827" x="10426700" y="3429000"/>
          <p14:tracePt t="59829" x="10426700" y="3409950"/>
          <p14:tracePt t="59831" x="10426700" y="3400425"/>
          <p14:tracePt t="59833" x="10426700" y="3392488"/>
          <p14:tracePt t="59835" x="10426700" y="3382963"/>
          <p14:tracePt t="59836" x="10426700" y="3373438"/>
          <p14:tracePt t="59838" x="10426700" y="3363913"/>
          <p14:tracePt t="59839" x="10426700" y="3354388"/>
          <p14:tracePt t="59841" x="10426700" y="3344863"/>
          <p14:tracePt t="59842" x="10426700" y="3335338"/>
          <p14:tracePt t="59844" x="10426700" y="3327400"/>
          <p14:tracePt t="59846" x="10426700" y="3317875"/>
          <p14:tracePt t="59848" x="10426700" y="3308350"/>
          <p14:tracePt t="59849" x="10426700" y="3298825"/>
          <p14:tracePt t="59850" x="10426700" y="3289300"/>
          <p14:tracePt t="59853" x="10426700" y="3270250"/>
          <p14:tracePt t="59856" x="10426700" y="3262313"/>
          <p14:tracePt t="59858" x="10426700" y="3252788"/>
          <p14:tracePt t="59859" x="10426700" y="3243263"/>
          <p14:tracePt t="59861" x="10426700" y="3233738"/>
          <p14:tracePt t="59863" x="10426700" y="3224213"/>
          <p14:tracePt t="59866" x="10426700" y="3214688"/>
          <p14:tracePt t="59869" x="10426700" y="3206750"/>
          <p14:tracePt t="59871" x="10426700" y="3197225"/>
          <p14:tracePt t="59873" x="10426700" y="3187700"/>
          <p14:tracePt t="59877" x="10426700" y="3178175"/>
          <p14:tracePt t="59880" x="10417175" y="3178175"/>
          <p14:tracePt t="59881" x="10417175" y="3168650"/>
          <p14:tracePt t="59883" x="10417175" y="3159125"/>
          <p14:tracePt t="59892" x="10417175" y="3149600"/>
          <p14:tracePt t="59989" x="10407650" y="3149600"/>
          <p14:tracePt t="59993" x="10398125" y="3149600"/>
          <p14:tracePt t="59998" x="10388600" y="3149600"/>
          <p14:tracePt t="60000" x="10380663" y="3149600"/>
          <p14:tracePt t="60003" x="10371138" y="3149600"/>
          <p14:tracePt t="60006" x="10352088" y="3149600"/>
          <p14:tracePt t="60009" x="10342563" y="3149600"/>
          <p14:tracePt t="60012" x="10333038" y="3149600"/>
          <p14:tracePt t="60013" x="10323513" y="3149600"/>
          <p14:tracePt t="60014" x="10315575" y="3149600"/>
          <p14:tracePt t="60016" x="10306050" y="3149600"/>
          <p14:tracePt t="60018" x="10296525" y="3149600"/>
          <p14:tracePt t="60019" x="10287000" y="3149600"/>
          <p14:tracePt t="60021" x="10277475" y="3149600"/>
          <p14:tracePt t="60023" x="10258425" y="3149600"/>
          <p14:tracePt t="60025" x="10250488" y="3149600"/>
          <p14:tracePt t="60027" x="10240963" y="3149600"/>
          <p14:tracePt t="60028" x="10231438" y="3149600"/>
          <p14:tracePt t="60029" x="10221913" y="3149600"/>
          <p14:tracePt t="60032" x="10202863" y="3149600"/>
          <p14:tracePt t="60033" x="10193338" y="3149600"/>
          <p14:tracePt t="60034" x="10185400" y="3149600"/>
          <p14:tracePt t="60037" x="10175875" y="3149600"/>
          <p14:tracePt t="60039" x="10156825" y="3149600"/>
          <p14:tracePt t="60041" x="10137775" y="3149600"/>
          <p14:tracePt t="60043" x="10128250" y="3149600"/>
          <p14:tracePt t="60044" x="10120313" y="3149600"/>
          <p14:tracePt t="60045" x="10110788" y="3149600"/>
          <p14:tracePt t="60046" x="10101263" y="3149600"/>
          <p14:tracePt t="60047" x="10091738" y="3149600"/>
          <p14:tracePt t="60049" x="10082213" y="3159125"/>
          <p14:tracePt t="60050" x="10072688" y="3159125"/>
          <p14:tracePt t="60051" x="10064750" y="3159125"/>
          <p14:tracePt t="60053" x="10055225" y="3159125"/>
          <p14:tracePt t="60054" x="10036175" y="3159125"/>
          <p14:tracePt t="60056" x="10026650" y="3159125"/>
          <p14:tracePt t="60057" x="10017125" y="3159125"/>
          <p14:tracePt t="60058" x="10007600" y="3159125"/>
          <p14:tracePt t="60060" x="9990138" y="3159125"/>
          <p14:tracePt t="60062" x="9971088" y="3159125"/>
          <p14:tracePt t="60064" x="9952038" y="3159125"/>
          <p14:tracePt t="60065" x="9942513" y="3159125"/>
          <p14:tracePt t="60066" x="9942513" y="3168650"/>
          <p14:tracePt t="60067" x="9925050" y="3168650"/>
          <p14:tracePt t="60068" x="9915525" y="3168650"/>
          <p14:tracePt t="60070" x="9896475" y="3168650"/>
          <p14:tracePt t="60072" x="9886950" y="3168650"/>
          <p14:tracePt t="60074" x="9869488" y="3168650"/>
          <p14:tracePt t="60075" x="9850438" y="3168650"/>
          <p14:tracePt t="60076" x="9840913" y="3168650"/>
          <p14:tracePt t="60077" x="9831388" y="3168650"/>
          <p14:tracePt t="60078" x="9821863" y="3168650"/>
          <p14:tracePt t="60079" x="9812338" y="3168650"/>
          <p14:tracePt t="60081" x="9804400" y="3168650"/>
          <p14:tracePt t="60081" x="9794875" y="3168650"/>
          <p14:tracePt t="60083" x="9775825" y="3178175"/>
          <p14:tracePt t="60084" x="9756775" y="3178175"/>
          <p14:tracePt t="60086" x="9747250" y="3178175"/>
          <p14:tracePt t="60087" x="9739313" y="3178175"/>
          <p14:tracePt t="60088" x="9729788" y="3178175"/>
          <p14:tracePt t="60089" x="9720263" y="3178175"/>
          <p14:tracePt t="60090" x="9710738" y="3178175"/>
          <p14:tracePt t="60091" x="9701213" y="3178175"/>
          <p14:tracePt t="60092" x="9691688" y="3178175"/>
          <p14:tracePt t="60093" x="9674225" y="3178175"/>
          <p14:tracePt t="60095" x="9655175" y="3178175"/>
          <p14:tracePt t="60096" x="9645650" y="3178175"/>
          <p14:tracePt t="60097" x="9636125" y="3178175"/>
          <p14:tracePt t="60098" x="9626600" y="3178175"/>
          <p14:tracePt t="60099" x="9618663" y="3178175"/>
          <p14:tracePt t="60100" x="9609138" y="3187700"/>
          <p14:tracePt t="60101" x="9599613" y="3187700"/>
          <p14:tracePt t="60102" x="9590088" y="3187700"/>
          <p14:tracePt t="60103" x="9580563" y="3187700"/>
          <p14:tracePt t="60104" x="9571038" y="3187700"/>
          <p14:tracePt t="60105" x="9561513" y="3187700"/>
          <p14:tracePt t="60106" x="9553575" y="3187700"/>
          <p14:tracePt t="60107" x="9544050" y="3187700"/>
          <p14:tracePt t="60108" x="9534525" y="3187700"/>
          <p14:tracePt t="60109" x="9525000" y="3187700"/>
          <p14:tracePt t="60110" x="9515475" y="3187700"/>
          <p14:tracePt t="60111" x="9505950" y="3187700"/>
          <p14:tracePt t="60112" x="9496425" y="3187700"/>
          <p14:tracePt t="60113" x="9488488" y="3187700"/>
          <p14:tracePt t="60115" x="9469438" y="3187700"/>
          <p14:tracePt t="60116" x="9459913" y="3187700"/>
          <p14:tracePt t="60117" x="9450388" y="3187700"/>
          <p14:tracePt t="60118" x="9440863" y="3187700"/>
          <p14:tracePt t="60120" x="9431338" y="3187700"/>
          <p14:tracePt t="60121" x="9423400" y="3187700"/>
          <p14:tracePt t="60122" x="9413875" y="3187700"/>
          <p14:tracePt t="60124" x="9394825" y="3187700"/>
          <p14:tracePt t="60126" x="9375775" y="3187700"/>
          <p14:tracePt t="60128" x="9366250" y="3187700"/>
          <p14:tracePt t="60129" x="9358313" y="3187700"/>
          <p14:tracePt t="60131" x="9348788" y="3187700"/>
          <p14:tracePt t="60132" x="9339263" y="3187700"/>
          <p14:tracePt t="60133" x="9329738" y="3187700"/>
          <p14:tracePt t="60135" x="9320213" y="3187700"/>
          <p14:tracePt t="60137" x="9310688" y="3187700"/>
          <p14:tracePt t="60138" x="9302750" y="3187700"/>
          <p14:tracePt t="60140" x="9283700" y="3187700"/>
          <p14:tracePt t="60143" x="9274175" y="3187700"/>
          <p14:tracePt t="60145" x="9264650" y="3187700"/>
          <p14:tracePt t="60147" x="9255125" y="3187700"/>
          <p14:tracePt t="60148" x="9245600" y="3187700"/>
          <p14:tracePt t="60152" x="9237663" y="3187700"/>
          <p14:tracePt t="60154" x="9228138" y="3187700"/>
          <p14:tracePt t="60157" x="9218613" y="3187700"/>
          <p14:tracePt t="60160" x="9209088" y="3187700"/>
          <p14:tracePt t="60164" x="9199563" y="3187700"/>
          <p14:tracePt t="60166" x="9190038" y="3187700"/>
          <p14:tracePt t="60170" x="9180513" y="3187700"/>
          <p14:tracePt t="60172" x="9172575" y="3187700"/>
          <p14:tracePt t="60178" x="9163050" y="3187700"/>
          <p14:tracePt t="60183" x="9153525" y="3187700"/>
          <p14:tracePt t="60190" x="9144000" y="3187700"/>
          <p14:tracePt t="60277" x="9134475" y="3187700"/>
          <p14:tracePt t="60406" x="9134475" y="3178175"/>
          <p14:tracePt t="62674" x="9124950" y="3178175"/>
          <p14:tracePt t="62680" x="9115425" y="3178175"/>
          <p14:tracePt t="62683" x="9115425" y="3187700"/>
          <p14:tracePt t="62685" x="9107488" y="3187700"/>
          <p14:tracePt t="62686" x="9097963" y="3187700"/>
          <p14:tracePt t="62692" x="9088438" y="3187700"/>
          <p14:tracePt t="62693" x="9088438" y="3197225"/>
          <p14:tracePt t="62695" x="9078913" y="3197225"/>
          <p14:tracePt t="62696" x="9078913" y="3206750"/>
          <p14:tracePt t="62699" x="9069388" y="3206750"/>
          <p14:tracePt t="62701" x="9059863" y="3206750"/>
          <p14:tracePt t="62704" x="9050338" y="3214688"/>
          <p14:tracePt t="62708" x="9042400" y="3214688"/>
          <p14:tracePt t="62709" x="9042400" y="3224213"/>
          <p14:tracePt t="62710" x="9032875" y="3224213"/>
          <p14:tracePt t="62713" x="9023350" y="3224213"/>
          <p14:tracePt t="62714" x="9013825" y="3233738"/>
          <p14:tracePt t="62716" x="9004300" y="3233738"/>
          <p14:tracePt t="62717" x="9004300" y="3243263"/>
          <p14:tracePt t="62718" x="8994775" y="3243263"/>
          <p14:tracePt t="62721" x="8985250" y="3243263"/>
          <p14:tracePt t="62722" x="8977313" y="3252788"/>
          <p14:tracePt t="62724" x="8967788" y="3252788"/>
          <p14:tracePt t="62726" x="8958263" y="3262313"/>
          <p14:tracePt t="62728" x="8948738" y="3262313"/>
          <p14:tracePt t="62729" x="8939213" y="3262313"/>
          <p14:tracePt t="62731" x="8929688" y="3262313"/>
          <p14:tracePt t="62732" x="8929688" y="3270250"/>
          <p14:tracePt t="62733" x="8921750" y="3279775"/>
          <p14:tracePt t="62734" x="8912225" y="3279775"/>
          <p14:tracePt t="62736" x="8902700" y="3279775"/>
          <p14:tracePt t="62738" x="8893175" y="3289300"/>
          <p14:tracePt t="62740" x="8874125" y="3289300"/>
          <p14:tracePt t="62743" x="8856663" y="3289300"/>
          <p14:tracePt t="62744" x="8856663" y="3298825"/>
          <p14:tracePt t="62745" x="8847138" y="3298825"/>
          <p14:tracePt t="62746" x="8837613" y="3298825"/>
          <p14:tracePt t="62748" x="8828088" y="3308350"/>
          <p14:tracePt t="62749" x="8818563" y="3308350"/>
          <p14:tracePt t="62750" x="8809038" y="3308350"/>
          <p14:tracePt t="62750" x="8809038" y="3317875"/>
          <p14:tracePt t="62753" x="8791575" y="3317875"/>
          <p14:tracePt t="62754" x="8782050" y="3317875"/>
          <p14:tracePt t="62755" x="8772525" y="3327400"/>
          <p14:tracePt t="62756" x="8763000" y="3327400"/>
          <p14:tracePt t="62758" x="8753475" y="3327400"/>
          <p14:tracePt t="62759" x="8743950" y="3335338"/>
          <p14:tracePt t="62760" x="8734425" y="3335338"/>
          <p14:tracePt t="62761" x="8716963" y="3344863"/>
          <p14:tracePt t="62763" x="8697913" y="3344863"/>
          <p14:tracePt t="62764" x="8688388" y="3344863"/>
          <p14:tracePt t="62765" x="8678863" y="3354388"/>
          <p14:tracePt t="62766" x="8661400" y="3363913"/>
          <p14:tracePt t="62767" x="8651875" y="3363913"/>
          <p14:tracePt t="62769" x="8632825" y="3373438"/>
          <p14:tracePt t="62770" x="8613775" y="3373438"/>
          <p14:tracePt t="62771" x="8604250" y="3382963"/>
          <p14:tracePt t="62772" x="8586788" y="3382963"/>
          <p14:tracePt t="62773" x="8577263" y="3392488"/>
          <p14:tracePt t="62774" x="8558213" y="3392488"/>
          <p14:tracePt t="62775" x="8540750" y="3392488"/>
          <p14:tracePt t="62776" x="8521700" y="3400425"/>
          <p14:tracePt t="62777" x="8502650" y="3409950"/>
          <p14:tracePt t="62778" x="8493125" y="3409950"/>
          <p14:tracePt t="62779" x="8466138" y="3419475"/>
          <p14:tracePt t="62780" x="8447088" y="3429000"/>
          <p14:tracePt t="62781" x="8428038" y="3429000"/>
          <p14:tracePt t="62781" x="8410575" y="3438525"/>
          <p14:tracePt t="62783" x="8391525" y="3438525"/>
          <p14:tracePt t="62784" x="8372475" y="3448050"/>
          <p14:tracePt t="62785" x="8335963" y="3457575"/>
          <p14:tracePt t="62786" x="8326438" y="3465513"/>
          <p14:tracePt t="62787" x="8297863" y="3465513"/>
          <p14:tracePt t="62789" x="8251825" y="3484563"/>
          <p14:tracePt t="62790" x="8232775" y="3484563"/>
          <p14:tracePt t="62791" x="8215313" y="3494088"/>
          <p14:tracePt t="62792" x="8177213" y="3503613"/>
          <p14:tracePt t="62793" x="8159750" y="3513138"/>
          <p14:tracePt t="62794" x="8140700" y="3522663"/>
          <p14:tracePt t="62796" x="8094663" y="3522663"/>
          <p14:tracePt t="62796" x="8075613" y="3530600"/>
          <p14:tracePt t="62797" x="8056563" y="3540125"/>
          <p14:tracePt t="62798" x="8029575" y="3549650"/>
          <p14:tracePt t="62799" x="8001000" y="3559175"/>
          <p14:tracePt t="62800" x="7972425" y="3568700"/>
          <p14:tracePt t="62801" x="7935913" y="3578225"/>
          <p14:tracePt t="62802" x="7916863" y="3587750"/>
          <p14:tracePt t="62803" x="7889875" y="3587750"/>
          <p14:tracePt t="62804" x="7861300" y="3595688"/>
          <p14:tracePt t="62805" x="7842250" y="3605213"/>
          <p14:tracePt t="62806" x="7815263" y="3614738"/>
          <p14:tracePt t="62807" x="7778750" y="3624263"/>
          <p14:tracePt t="62808" x="7750175" y="3633788"/>
          <p14:tracePt t="62809" x="7740650" y="3633788"/>
          <p14:tracePt t="62810" x="7704138" y="3651250"/>
          <p14:tracePt t="62811" x="7685088" y="3651250"/>
          <p14:tracePt t="62812" x="7656513" y="3660775"/>
          <p14:tracePt t="62813" x="7620000" y="3670300"/>
          <p14:tracePt t="62814" x="7591425" y="3679825"/>
          <p14:tracePt t="62815" x="7573963" y="3689350"/>
          <p14:tracePt t="62816" x="7545388" y="3689350"/>
          <p14:tracePt t="62817" x="7518400" y="3708400"/>
          <p14:tracePt t="62817" x="7489825" y="3708400"/>
          <p14:tracePt t="62819" x="7470775" y="3716338"/>
          <p14:tracePt t="62820" x="7443788" y="3725863"/>
          <p14:tracePt t="62821" x="7405688" y="3735388"/>
          <p14:tracePt t="62822" x="7388225" y="3744913"/>
          <p14:tracePt t="62823" x="7359650" y="3754438"/>
          <p14:tracePt t="62824" x="7332663" y="3763963"/>
          <p14:tracePt t="62825" x="7313613" y="3763963"/>
          <p14:tracePt t="62826" x="7275513" y="3781425"/>
          <p14:tracePt t="62827" x="7258050" y="3781425"/>
          <p14:tracePt t="62828" x="7239000" y="3790950"/>
          <p14:tracePt t="62829" x="7210425" y="3800475"/>
          <p14:tracePt t="62830" x="7173913" y="3810000"/>
          <p14:tracePt t="62830" x="7145338" y="3819525"/>
          <p14:tracePt t="62832" x="7118350" y="3819525"/>
          <p14:tracePt t="62833" x="7089775" y="3838575"/>
          <p14:tracePt t="62834" x="7072313" y="3846513"/>
          <p14:tracePt t="62835" x="7043738" y="3846513"/>
          <p14:tracePt t="62836" x="7007225" y="3865563"/>
          <p14:tracePt t="62837" x="6978650" y="3865563"/>
          <p14:tracePt t="62838" x="6951663" y="3884613"/>
          <p14:tracePt t="62839" x="6932613" y="3884613"/>
          <p14:tracePt t="62840" x="6904038" y="3894138"/>
          <p14:tracePt t="62841" x="6867525" y="3903663"/>
          <p14:tracePt t="62842" x="6838950" y="3911600"/>
          <p14:tracePt t="62843" x="6811963" y="3921125"/>
          <p14:tracePt t="62844" x="6792913" y="3930650"/>
          <p14:tracePt t="62845" x="6756400" y="3949700"/>
          <p14:tracePt t="62846" x="6727825" y="3959225"/>
          <p14:tracePt t="62847" x="6699250" y="3959225"/>
          <p14:tracePt t="62848" x="6662738" y="3976688"/>
          <p14:tracePt t="62849" x="6635750" y="3986213"/>
          <p14:tracePt t="62850" x="6607175" y="3995738"/>
          <p14:tracePt t="62851" x="6578600" y="4005263"/>
          <p14:tracePt t="62852" x="6542088" y="4014788"/>
          <p14:tracePt t="62853" x="6513513" y="4032250"/>
          <p14:tracePt t="62854" x="6477000" y="4032250"/>
          <p14:tracePt t="62855" x="6448425" y="4051300"/>
          <p14:tracePt t="62856" x="6421438" y="4060825"/>
          <p14:tracePt t="62857" x="6383338" y="4070350"/>
          <p14:tracePt t="62858" x="6356350" y="4079875"/>
          <p14:tracePt t="62859" x="6327775" y="4097338"/>
          <p14:tracePt t="62860" x="6300788" y="4106863"/>
          <p14:tracePt t="62860" x="6272213" y="4106863"/>
          <p14:tracePt t="62862" x="6226175" y="4125913"/>
          <p14:tracePt t="62863" x="6189663" y="4135438"/>
          <p14:tracePt t="62864" x="6161088" y="4154488"/>
          <p14:tracePt t="62865" x="6142038" y="4162425"/>
          <p14:tracePt t="62866" x="6105525" y="4162425"/>
          <p14:tracePt t="62867" x="6076950" y="4171950"/>
          <p14:tracePt t="62868" x="6049963" y="4181475"/>
          <p14:tracePt t="62869" x="6021388" y="4191000"/>
          <p14:tracePt t="62870" x="5994400" y="4200525"/>
          <p14:tracePt t="62871" x="5975350" y="4210050"/>
          <p14:tracePt t="62872" x="5937250" y="4227513"/>
          <p14:tracePt t="62873" x="5910263" y="4227513"/>
          <p14:tracePt t="62874" x="5873750" y="4237038"/>
          <p14:tracePt t="62875" x="5845175" y="4256088"/>
          <p14:tracePt t="62876" x="5826125" y="4265613"/>
          <p14:tracePt t="62877" x="5789613" y="4275138"/>
          <p14:tracePt t="62878" x="5761038" y="4284663"/>
          <p14:tracePt t="62879" x="5734050" y="4292600"/>
          <p14:tracePt t="62880" x="5715000" y="4302125"/>
          <p14:tracePt t="62881" x="5686425" y="4302125"/>
          <p14:tracePt t="62882" x="5659438" y="4311650"/>
          <p14:tracePt t="62883" x="5640388" y="4330700"/>
          <p14:tracePt t="62884" x="5613400" y="4330700"/>
          <p14:tracePt t="62885" x="5575300" y="4349750"/>
          <p14:tracePt t="62886" x="5556250" y="4357688"/>
          <p14:tracePt t="62887" x="5529263" y="4367213"/>
          <p14:tracePt t="62888" x="5510213" y="4367213"/>
          <p14:tracePt t="62889" x="5483225" y="4376738"/>
          <p14:tracePt t="62890" x="5464175" y="4386263"/>
          <p14:tracePt t="62891" x="5435600" y="4395788"/>
          <p14:tracePt t="62892" x="5418138" y="4395788"/>
          <p14:tracePt t="62892" x="5399088" y="4405313"/>
          <p14:tracePt t="62894" x="5380038" y="4413250"/>
          <p14:tracePt t="62895" x="5353050" y="4413250"/>
          <p14:tracePt t="62896" x="5324475" y="4422775"/>
          <p14:tracePt t="62897" x="5305425" y="4432300"/>
          <p14:tracePt t="62898" x="5287963" y="4441825"/>
          <p14:tracePt t="62899" x="5268913" y="4441825"/>
          <p14:tracePt t="62900" x="5249863" y="4441825"/>
          <p14:tracePt t="62901" x="5222875" y="4460875"/>
          <p14:tracePt t="62902" x="5203825" y="4460875"/>
          <p14:tracePt t="62903" x="5175250" y="4470400"/>
          <p14:tracePt t="62904" x="5157788" y="4478338"/>
          <p14:tracePt t="62905" x="5138738" y="4478338"/>
          <p14:tracePt t="62906" x="5119688" y="4487863"/>
          <p14:tracePt t="62907" x="5102225" y="4497388"/>
          <p14:tracePt t="62908" x="5073650" y="4497388"/>
          <p14:tracePt t="62909" x="5054600" y="4506913"/>
          <p14:tracePt t="62910" x="5037138" y="4516438"/>
          <p14:tracePt t="62911" x="5018088" y="4525963"/>
          <p14:tracePt t="62912" x="4999038" y="4525963"/>
          <p14:tracePt t="62913" x="4981575" y="4525963"/>
          <p14:tracePt t="62914" x="4962525" y="4543425"/>
          <p14:tracePt t="62914" x="4933950" y="4552950"/>
          <p14:tracePt t="62916" x="4924425" y="4552950"/>
          <p14:tracePt t="62917" x="4897438" y="4552950"/>
          <p14:tracePt t="62918" x="4878388" y="4562475"/>
          <p14:tracePt t="62919" x="4859338" y="4572000"/>
          <p14:tracePt t="62920" x="4822825" y="4581525"/>
          <p14:tracePt t="62922" x="4794250" y="4591050"/>
          <p14:tracePt t="62923" x="4776788" y="4600575"/>
          <p14:tracePt t="62924" x="4757738" y="4600575"/>
          <p14:tracePt t="62925" x="4738688" y="4608513"/>
          <p14:tracePt t="62926" x="4721225" y="4618038"/>
          <p14:tracePt t="62927" x="4692650" y="4618038"/>
          <p14:tracePt t="62928" x="4673600" y="4627563"/>
          <p14:tracePt t="62929" x="4656138" y="4627563"/>
          <p14:tracePt t="62930" x="4637088" y="4637088"/>
          <p14:tracePt t="62931" x="4618038" y="4646613"/>
          <p14:tracePt t="62932" x="4591050" y="4656138"/>
          <p14:tracePt t="62933" x="4572000" y="4656138"/>
          <p14:tracePt t="62934" x="4552950" y="4665663"/>
          <p14:tracePt t="62935" x="4525963" y="4673600"/>
          <p14:tracePt t="62936" x="4516438" y="4673600"/>
          <p14:tracePt t="62937" x="4487863" y="4683125"/>
          <p14:tracePt t="62938" x="4460875" y="4683125"/>
          <p14:tracePt t="62939" x="4441825" y="4692650"/>
          <p14:tracePt t="62940" x="4422775" y="4702175"/>
          <p14:tracePt t="62941" x="4405313" y="4711700"/>
          <p14:tracePt t="62942" x="4376738" y="4711700"/>
          <p14:tracePt t="62943" x="4357688" y="4721225"/>
          <p14:tracePt t="62944" x="4330700" y="4730750"/>
          <p14:tracePt t="62945" x="4311650" y="4730750"/>
          <p14:tracePt t="62946" x="4292600" y="4738688"/>
          <p14:tracePt t="62947" x="4275138" y="4748213"/>
          <p14:tracePt t="62948" x="4256088" y="4757738"/>
          <p14:tracePt t="62949" x="4227513" y="4757738"/>
          <p14:tracePt t="62950" x="4210050" y="4767263"/>
          <p14:tracePt t="62950" x="4181475" y="4776788"/>
          <p14:tracePt t="62952" x="4171950" y="4776788"/>
          <p14:tracePt t="62953" x="4154488" y="4786313"/>
          <p14:tracePt t="62954" x="4125913" y="4794250"/>
          <p14:tracePt t="62955" x="4097338" y="4794250"/>
          <p14:tracePt t="62956" x="4089400" y="4803775"/>
          <p14:tracePt t="62957" x="4070350" y="4813300"/>
          <p14:tracePt t="62958" x="4051300" y="4822825"/>
          <p14:tracePt t="62959" x="4024313" y="4822825"/>
          <p14:tracePt t="62960" x="4005263" y="4832350"/>
          <p14:tracePt t="62961" x="3986213" y="4832350"/>
          <p14:tracePt t="62962" x="3968750" y="4841875"/>
          <p14:tracePt t="62963" x="3949700" y="4841875"/>
          <p14:tracePt t="62964" x="3921125" y="4851400"/>
          <p14:tracePt t="62965" x="3903663" y="4859338"/>
          <p14:tracePt t="62966" x="3884613" y="4859338"/>
          <p14:tracePt t="62967" x="3875088" y="4859338"/>
          <p14:tracePt t="62968" x="3856038" y="4868863"/>
          <p14:tracePt t="62969" x="3838575" y="4868863"/>
          <p14:tracePt t="62969" x="3819525" y="4878388"/>
          <p14:tracePt t="62971" x="3800475" y="4887913"/>
          <p14:tracePt t="62972" x="3790950" y="4887913"/>
          <p14:tracePt t="62973" x="3763963" y="4887913"/>
          <p14:tracePt t="62974" x="3754438" y="4887913"/>
          <p14:tracePt t="62975" x="3725863" y="4897438"/>
          <p14:tracePt t="62976" x="3716338" y="4906963"/>
          <p14:tracePt t="62976" x="3698875" y="4916488"/>
          <p14:tracePt t="62978" x="3670300" y="4916488"/>
          <p14:tracePt t="62979" x="3660775" y="4916488"/>
          <p14:tracePt t="62980" x="3643313" y="4924425"/>
          <p14:tracePt t="62981" x="3624263" y="4924425"/>
          <p14:tracePt t="62982" x="3605213" y="4933950"/>
          <p14:tracePt t="62983" x="3587750" y="4933950"/>
          <p14:tracePt t="62984" x="3568700" y="4933950"/>
          <p14:tracePt t="62985" x="3549650" y="4943475"/>
          <p14:tracePt t="62986" x="3530600" y="4953000"/>
          <p14:tracePt t="62987" x="3513138" y="4953000"/>
          <p14:tracePt t="62988" x="3503613" y="4953000"/>
          <p14:tracePt t="62989" x="3484563" y="4962525"/>
          <p14:tracePt t="62990" x="3465513" y="4962525"/>
          <p14:tracePt t="62991" x="3448050" y="4972050"/>
          <p14:tracePt t="62992" x="3438525" y="4972050"/>
          <p14:tracePt t="63004" x="3224213" y="5027613"/>
          <p14:tracePt t="63006" x="3187700" y="5037138"/>
          <p14:tracePt t="63006" x="3168650" y="5037138"/>
          <p14:tracePt t="63008" x="3149600" y="5046663"/>
          <p14:tracePt t="63009" x="3132138" y="5046663"/>
          <p14:tracePt t="63010" x="3113088" y="5054600"/>
          <p14:tracePt t="63011" x="3094038" y="5054600"/>
          <p14:tracePt t="63012" x="3076575" y="5054600"/>
          <p14:tracePt t="63013" x="3057525" y="5064125"/>
          <p14:tracePt t="63014" x="3038475" y="5073650"/>
          <p14:tracePt t="63015" x="3019425" y="5073650"/>
          <p14:tracePt t="63016" x="3001963" y="5073650"/>
          <p14:tracePt t="63017" x="2982913" y="5083175"/>
          <p14:tracePt t="63018" x="2954338" y="5092700"/>
          <p14:tracePt t="63019" x="2946400" y="5102225"/>
          <p14:tracePt t="63020" x="2927350" y="5102225"/>
          <p14:tracePt t="63021" x="2908300" y="5102225"/>
          <p14:tracePt t="63022" x="2889250" y="5102225"/>
          <p14:tracePt t="63022" x="2862263" y="5119688"/>
          <p14:tracePt t="63024" x="2852738" y="5129213"/>
          <p14:tracePt t="63025" x="2833688" y="5129213"/>
          <p14:tracePt t="63026" x="2816225" y="5129213"/>
          <p14:tracePt t="63027" x="2797175" y="5138738"/>
          <p14:tracePt t="63028" x="2778125" y="5148263"/>
          <p14:tracePt t="63029" x="2768600" y="5148263"/>
          <p14:tracePt t="63030" x="2741613" y="5157788"/>
          <p14:tracePt t="63031" x="2732088" y="5157788"/>
          <p14:tracePt t="63032" x="2722563" y="5167313"/>
          <p14:tracePt t="63033" x="2695575" y="5175250"/>
          <p14:tracePt t="63034" x="2676525" y="5175250"/>
          <p14:tracePt t="63035" x="2667000" y="5184775"/>
          <p14:tracePt t="63036" x="2647950" y="5194300"/>
          <p14:tracePt t="63037" x="2630488" y="5194300"/>
          <p14:tracePt t="63038" x="2620963" y="5194300"/>
          <p14:tracePt t="63039" x="2611438" y="5213350"/>
          <p14:tracePt t="63040" x="2592388" y="5213350"/>
          <p14:tracePt t="63041" x="2573338" y="5222875"/>
          <p14:tracePt t="63042" x="2565400" y="5222875"/>
          <p14:tracePt t="63043" x="2555875" y="5222875"/>
          <p14:tracePt t="63044" x="2536825" y="5232400"/>
          <p14:tracePt t="63045" x="2517775" y="5240338"/>
          <p14:tracePt t="63046" x="2508250" y="5240338"/>
          <p14:tracePt t="63047" x="2490788" y="5240338"/>
          <p14:tracePt t="63048" x="2481263" y="5249863"/>
          <p14:tracePt t="63049" x="2471738" y="5259388"/>
          <p14:tracePt t="63050" x="2452688" y="5259388"/>
          <p14:tracePt t="63051" x="2444750" y="5268913"/>
          <p14:tracePt t="63052" x="2425700" y="5278438"/>
          <p14:tracePt t="63053" x="2406650" y="5278438"/>
          <p14:tracePt t="63054" x="2397125" y="5287963"/>
          <p14:tracePt t="63055" x="2387600" y="5287963"/>
          <p14:tracePt t="63056" x="2370138" y="5297488"/>
          <p14:tracePt t="63057" x="2360613" y="5305425"/>
          <p14:tracePt t="63058" x="2351088" y="5305425"/>
          <p14:tracePt t="63059" x="2332038" y="5314950"/>
          <p14:tracePt t="63060" x="2322513" y="5324475"/>
          <p14:tracePt t="63061" x="2305050" y="5324475"/>
          <p14:tracePt t="63062" x="2295525" y="5324475"/>
          <p14:tracePt t="63063" x="2295525" y="5334000"/>
          <p14:tracePt t="63064" x="2276475" y="5343525"/>
          <p14:tracePt t="63065" x="2257425" y="5343525"/>
          <p14:tracePt t="63067" x="2239963" y="5353050"/>
          <p14:tracePt t="63068" x="2230438" y="5353050"/>
          <p14:tracePt t="63069" x="2220913" y="5362575"/>
          <p14:tracePt t="63070" x="2211388" y="5362575"/>
          <p14:tracePt t="63071" x="2192338" y="5370513"/>
          <p14:tracePt t="63072" x="2184400" y="5370513"/>
          <p14:tracePt t="63073" x="2174875" y="5380038"/>
          <p14:tracePt t="63075" x="2155825" y="5389563"/>
          <p14:tracePt t="63076" x="2136775" y="5389563"/>
          <p14:tracePt t="63077" x="2127250" y="5399088"/>
          <p14:tracePt t="63078" x="2119313" y="5408613"/>
          <p14:tracePt t="63079" x="2100263" y="5408613"/>
          <p14:tracePt t="63080" x="2090738" y="5408613"/>
          <p14:tracePt t="63081" x="2081213" y="5418138"/>
          <p14:tracePt t="63082" x="2071688" y="5427663"/>
          <p14:tracePt t="63083" x="2063750" y="5427663"/>
          <p14:tracePt t="63084" x="2054225" y="5427663"/>
          <p14:tracePt t="63085" x="2035175" y="5435600"/>
          <p14:tracePt t="63086" x="2035175" y="5445125"/>
          <p14:tracePt t="63087" x="2016125" y="5445125"/>
          <p14:tracePt t="63088" x="2006600" y="5445125"/>
          <p14:tracePt t="63089" x="1998663" y="5454650"/>
          <p14:tracePt t="63090" x="1979613" y="5454650"/>
          <p14:tracePt t="63091" x="1970088" y="5464175"/>
          <p14:tracePt t="63092" x="1960563" y="5464175"/>
          <p14:tracePt t="63093" x="1941513" y="5473700"/>
          <p14:tracePt t="63095" x="1924050" y="5483225"/>
          <p14:tracePt t="63096" x="1914525" y="5483225"/>
          <p14:tracePt t="63097" x="1905000" y="5483225"/>
          <p14:tracePt t="63098" x="1885950" y="5492750"/>
          <p14:tracePt t="63099" x="1876425" y="5500688"/>
          <p14:tracePt t="63100" x="1868488" y="5500688"/>
          <p14:tracePt t="63101" x="1858963" y="5500688"/>
          <p14:tracePt t="63102" x="1849438" y="5510213"/>
          <p14:tracePt t="63103" x="1839913" y="5519738"/>
          <p14:tracePt t="63104" x="1820863" y="5519738"/>
          <p14:tracePt t="63106" x="1803400" y="5529263"/>
          <p14:tracePt t="63107" x="1793875" y="5529263"/>
          <p14:tracePt t="63108" x="1784350" y="5538788"/>
          <p14:tracePt t="63109" x="1774825" y="5538788"/>
          <p14:tracePt t="63110" x="1765300" y="5538788"/>
          <p14:tracePt t="63111" x="1755775" y="5548313"/>
          <p14:tracePt t="63112" x="1738313" y="5548313"/>
          <p14:tracePt t="63114" x="1728788" y="5548313"/>
          <p14:tracePt t="63115" x="1709738" y="5556250"/>
          <p14:tracePt t="63116" x="1709738" y="5565775"/>
          <p14:tracePt t="63117" x="1690688" y="5565775"/>
          <p14:tracePt t="63118" x="1682750" y="5565775"/>
          <p14:tracePt t="63119" x="1673225" y="5565775"/>
          <p14:tracePt t="63120" x="1663700" y="5575300"/>
          <p14:tracePt t="63121" x="1654175" y="5575300"/>
          <p14:tracePt t="63122" x="1644650" y="5575300"/>
          <p14:tracePt t="63123" x="1625600" y="5584825"/>
          <p14:tracePt t="63124" x="1625600" y="5594350"/>
          <p14:tracePt t="63125" x="1617663" y="5594350"/>
          <p14:tracePt t="63126" x="1598613" y="5594350"/>
          <p14:tracePt t="63127" x="1589088" y="5594350"/>
          <p14:tracePt t="63128" x="1579563" y="5603875"/>
          <p14:tracePt t="63129" x="1560513" y="5613400"/>
          <p14:tracePt t="63130" x="1552575" y="5613400"/>
          <p14:tracePt t="63132" x="1533525" y="5613400"/>
          <p14:tracePt t="63133" x="1524000" y="5621338"/>
          <p14:tracePt t="63134" x="1514475" y="5630863"/>
          <p14:tracePt t="63135" x="1504950" y="5630863"/>
          <p14:tracePt t="63136" x="1495425" y="5630863"/>
          <p14:tracePt t="63137" x="1477963" y="5640388"/>
          <p14:tracePt t="63138" x="1468438" y="5640388"/>
          <p14:tracePt t="63139" x="1449388" y="5649913"/>
          <p14:tracePt t="63140" x="1439863" y="5649913"/>
          <p14:tracePt t="63141" x="1430338" y="5649913"/>
          <p14:tracePt t="63142" x="1422400" y="5659438"/>
          <p14:tracePt t="63143" x="1412875" y="5668963"/>
          <p14:tracePt t="63144" x="1393825" y="5668963"/>
          <p14:tracePt t="63145" x="1384300" y="5668963"/>
          <p14:tracePt t="63146" x="1374775" y="5678488"/>
          <p14:tracePt t="63147" x="1357313" y="5686425"/>
          <p14:tracePt t="63148" x="1347788" y="5686425"/>
          <p14:tracePt t="63149" x="1338263" y="5686425"/>
          <p14:tracePt t="63150" x="1328738" y="5695950"/>
          <p14:tracePt t="63151" x="1319213" y="5695950"/>
          <p14:tracePt t="63152" x="1301750" y="5695950"/>
          <p14:tracePt t="63153" x="1292225" y="5705475"/>
          <p14:tracePt t="63154" x="1282700" y="5705475"/>
          <p14:tracePt t="63155" x="1273175" y="5715000"/>
          <p14:tracePt t="63157" x="1254125" y="5715000"/>
          <p14:tracePt t="63158" x="1236663" y="5715000"/>
          <p14:tracePt t="63159" x="1236663" y="5724525"/>
          <p14:tracePt t="63160" x="1227138" y="5724525"/>
          <p14:tracePt t="63161" x="1208088" y="5734050"/>
          <p14:tracePt t="63162" x="1198563" y="5734050"/>
          <p14:tracePt t="63163" x="1189038" y="5734050"/>
          <p14:tracePt t="63163" x="1179513" y="5743575"/>
          <p14:tracePt t="63165" x="1171575" y="5743575"/>
          <p14:tracePt t="63166" x="1152525" y="5751513"/>
          <p14:tracePt t="63167" x="1143000" y="5751513"/>
          <p14:tracePt t="63168" x="1133475" y="5751513"/>
          <p14:tracePt t="63169" x="1123950" y="5751513"/>
          <p14:tracePt t="63170" x="1114425" y="5761038"/>
          <p14:tracePt t="63171" x="1106488" y="5761038"/>
          <p14:tracePt t="63172" x="1096963" y="5761038"/>
          <p14:tracePt t="63173" x="1087438" y="5770563"/>
          <p14:tracePt t="63174" x="1077913" y="5770563"/>
          <p14:tracePt t="63176" x="1058863" y="5770563"/>
          <p14:tracePt t="63178" x="1041400" y="5780088"/>
          <p14:tracePt t="63179" x="1031875" y="5780088"/>
          <p14:tracePt t="63180" x="1022350" y="5780088"/>
          <p14:tracePt t="63181" x="1012825" y="5789613"/>
          <p14:tracePt t="63182" x="1003300" y="5789613"/>
          <p14:tracePt t="63183" x="993775" y="5789613"/>
          <p14:tracePt t="63185" x="984250" y="5799138"/>
          <p14:tracePt t="63186" x="976313" y="5799138"/>
          <p14:tracePt t="63187" x="966788" y="5799138"/>
          <p14:tracePt t="63188" x="957263" y="5799138"/>
          <p14:tracePt t="63189" x="947738" y="5808663"/>
          <p14:tracePt t="63190" x="938213" y="5808663"/>
          <p14:tracePt t="63191" x="928688" y="5808663"/>
          <p14:tracePt t="63192" x="920750" y="5808663"/>
          <p14:tracePt t="63192" x="911225" y="5808663"/>
          <p14:tracePt t="63195" x="901700" y="5816600"/>
          <p14:tracePt t="63196" x="892175" y="5816600"/>
          <p14:tracePt t="63197" x="873125" y="5826125"/>
          <p14:tracePt t="63198" x="863600" y="5826125"/>
          <p14:tracePt t="63200" x="855663" y="5826125"/>
          <p14:tracePt t="63201" x="836613" y="5826125"/>
          <p14:tracePt t="63202" x="836613" y="5835650"/>
          <p14:tracePt t="63203" x="827088" y="5835650"/>
          <p14:tracePt t="63204" x="817563" y="5835650"/>
          <p14:tracePt t="63205" x="808038" y="5845175"/>
          <p14:tracePt t="63205" x="798513" y="5845175"/>
          <p14:tracePt t="63207" x="790575" y="5845175"/>
          <p14:tracePt t="63208" x="781050" y="5854700"/>
          <p14:tracePt t="63209" x="771525" y="5854700"/>
          <p14:tracePt t="63211" x="762000" y="5854700"/>
          <p14:tracePt t="63212" x="752475" y="5864225"/>
          <p14:tracePt t="63213" x="742950" y="5864225"/>
          <p14:tracePt t="63215" x="725488" y="5864225"/>
          <p14:tracePt t="63216" x="715963" y="5864225"/>
          <p14:tracePt t="63217" x="715963" y="5873750"/>
          <p14:tracePt t="63218" x="696913" y="5873750"/>
          <p14:tracePt t="63219" x="696913" y="5881688"/>
          <p14:tracePt t="63220" x="687388" y="5881688"/>
          <p14:tracePt t="63222" x="668338" y="5881688"/>
          <p14:tracePt t="63223" x="668338" y="5891213"/>
          <p14:tracePt t="63224" x="660400" y="5891213"/>
          <p14:tracePt t="63226" x="650875" y="5891213"/>
          <p14:tracePt t="63227" x="641350" y="5891213"/>
          <p14:tracePt t="63228" x="641350" y="5900738"/>
          <p14:tracePt t="63229" x="631825" y="5900738"/>
          <p14:tracePt t="63230" x="622300" y="5900738"/>
          <p14:tracePt t="63232" x="612775" y="5910263"/>
          <p14:tracePt t="63233" x="603250" y="5910263"/>
          <p14:tracePt t="63234" x="595313" y="5910263"/>
          <p14:tracePt t="63235" x="595313" y="5919788"/>
          <p14:tracePt t="63235" x="585788" y="5919788"/>
          <p14:tracePt t="63238" x="566738" y="5929313"/>
          <p14:tracePt t="63240" x="557213" y="5929313"/>
          <p14:tracePt t="63242" x="547688" y="5929313"/>
          <p14:tracePt t="63243" x="539750" y="5937250"/>
          <p14:tracePt t="63246" x="530225" y="5937250"/>
          <p14:tracePt t="63247" x="520700" y="5946775"/>
          <p14:tracePt t="63249" x="520700" y="5956300"/>
          <p14:tracePt t="63250" x="511175" y="5956300"/>
          <p14:tracePt t="63252" x="501650" y="5956300"/>
          <p14:tracePt t="63253" x="492125" y="5965825"/>
          <p14:tracePt t="63256" x="482600" y="5965825"/>
          <p14:tracePt t="63260" x="474663" y="5975350"/>
          <p14:tracePt t="63263" x="465138" y="5984875"/>
          <p14:tracePt t="63267" x="455613" y="5984875"/>
          <p14:tracePt t="63269" x="446088" y="5984875"/>
          <p14:tracePt t="63272" x="446088" y="5994400"/>
          <p14:tracePt t="63279" x="436563" y="5994400"/>
          <p14:tracePt t="63291" x="436563" y="6002338"/>
          <p14:tracePt t="63293" x="427038" y="6002338"/>
          <p14:tracePt t="63564" x="436563" y="6002338"/>
          <p14:tracePt t="63576" x="446088" y="6002338"/>
          <p14:tracePt t="63581" x="455613" y="6002338"/>
          <p14:tracePt t="63586" x="465138" y="6002338"/>
          <p14:tracePt t="63591" x="474663" y="6002338"/>
          <p14:tracePt t="63594" x="482600" y="6002338"/>
          <p14:tracePt t="63598" x="501650" y="6002338"/>
          <p14:tracePt t="63601" x="511175" y="6002338"/>
          <p14:tracePt t="63604" x="520700" y="6002338"/>
          <p14:tracePt t="63605" x="530225" y="6002338"/>
          <p14:tracePt t="63608" x="539750" y="6002338"/>
          <p14:tracePt t="63610" x="547688" y="6002338"/>
          <p14:tracePt t="63612" x="557213" y="6002338"/>
          <p14:tracePt t="63613" x="557213" y="5994400"/>
          <p14:tracePt t="63614" x="566738" y="5994400"/>
          <p14:tracePt t="63616" x="576263" y="5994400"/>
          <p14:tracePt t="63619" x="585788" y="5994400"/>
          <p14:tracePt t="63621" x="595313" y="5994400"/>
          <p14:tracePt t="63622" x="603250" y="5994400"/>
          <p14:tracePt t="63623" x="603250" y="5984875"/>
          <p14:tracePt t="63626" x="612775" y="5984875"/>
          <p14:tracePt t="63628" x="622300" y="5984875"/>
          <p14:tracePt t="63630" x="631825" y="5984875"/>
          <p14:tracePt t="63632" x="641350" y="5984875"/>
          <p14:tracePt t="63633" x="650875" y="5984875"/>
          <p14:tracePt t="63636" x="660400" y="5984875"/>
          <p14:tracePt t="63638" x="668338" y="5975350"/>
          <p14:tracePt t="63639" x="677863" y="5975350"/>
          <p14:tracePt t="63641" x="687388" y="5975350"/>
          <p14:tracePt t="63645" x="696913" y="5975350"/>
          <p14:tracePt t="63647" x="706438" y="5975350"/>
          <p14:tracePt t="63648" x="715963" y="5975350"/>
          <p14:tracePt t="63650" x="725488" y="5975350"/>
          <p14:tracePt t="63652" x="733425" y="5965825"/>
          <p14:tracePt t="63654" x="742950" y="5965825"/>
          <p14:tracePt t="63656" x="752475" y="5965825"/>
          <p14:tracePt t="63658" x="762000" y="5965825"/>
          <p14:tracePt t="63660" x="771525" y="5965825"/>
          <p14:tracePt t="63661" x="781050" y="5965825"/>
          <p14:tracePt t="63663" x="790575" y="5965825"/>
          <p14:tracePt t="63665" x="798513" y="5965825"/>
          <p14:tracePt t="63666" x="798513" y="5956300"/>
          <p14:tracePt t="63668" x="808038" y="5956300"/>
          <p14:tracePt t="63669" x="817563" y="5956300"/>
          <p14:tracePt t="63673" x="827088" y="5956300"/>
          <p14:tracePt t="63676" x="836613" y="5956300"/>
          <p14:tracePt t="63679" x="846138" y="5956300"/>
          <p14:tracePt t="63682" x="855663" y="5946775"/>
          <p14:tracePt t="63685" x="863600" y="5946775"/>
          <p14:tracePt t="63689" x="873125" y="5946775"/>
          <p14:tracePt t="63694" x="882650" y="5946775"/>
          <p14:tracePt t="63696" x="882650" y="5937250"/>
          <p14:tracePt t="63706" x="892175" y="5937250"/>
          <p14:tracePt t="65194" x="901700" y="5937250"/>
          <p14:tracePt t="65246" x="911225" y="5937250"/>
          <p14:tracePt t="65264" x="920750" y="5937250"/>
          <p14:tracePt t="65271" x="920750" y="5929313"/>
          <p14:tracePt t="65274" x="928688" y="5929313"/>
          <p14:tracePt t="65282" x="938213" y="5929313"/>
          <p14:tracePt t="65291" x="947738" y="5929313"/>
          <p14:tracePt t="65307" x="957263" y="5929313"/>
          <p14:tracePt t="65342" x="966788" y="5929313"/>
          <p14:tracePt t="65473" x="976313" y="5929313"/>
          <p14:tracePt t="65483" x="984250" y="5929313"/>
          <p14:tracePt t="65491" x="993775" y="5919788"/>
          <p14:tracePt t="65496" x="1003300" y="5919788"/>
          <p14:tracePt t="65498" x="1012825" y="5919788"/>
          <p14:tracePt t="65502" x="1022350" y="5919788"/>
          <p14:tracePt t="65507" x="1031875" y="5919788"/>
          <p14:tracePt t="65512" x="1041400" y="5919788"/>
          <p14:tracePt t="65516" x="1049338" y="5919788"/>
          <p14:tracePt t="65520" x="1058863" y="5919788"/>
          <p14:tracePt t="65524" x="1068388" y="5919788"/>
          <p14:tracePt t="65528" x="1077913" y="5919788"/>
          <p14:tracePt t="65530" x="1087438" y="5919788"/>
          <p14:tracePt t="65534" x="1096963" y="5919788"/>
          <p14:tracePt t="65538" x="1106488" y="5919788"/>
          <p14:tracePt t="65541" x="1106488" y="5910263"/>
          <p14:tracePt t="65543" x="1114425" y="5910263"/>
          <p14:tracePt t="65546" x="1123950" y="5910263"/>
          <p14:tracePt t="65550" x="1133475" y="5910263"/>
          <p14:tracePt t="65553" x="1143000" y="5910263"/>
          <p14:tracePt t="65554" x="1143000" y="5900738"/>
          <p14:tracePt t="65560" x="1152525" y="5900738"/>
          <p14:tracePt t="65564" x="1162050" y="5900738"/>
          <p14:tracePt t="65567" x="1171575" y="5900738"/>
          <p14:tracePt t="65572" x="1179513" y="5900738"/>
          <p14:tracePt t="65578" x="1189038" y="5900738"/>
          <p14:tracePt t="65584" x="1198563" y="5900738"/>
          <p14:tracePt t="65586" x="1208088" y="5900738"/>
          <p14:tracePt t="65594" x="1217613" y="5900738"/>
          <p14:tracePt t="65598" x="1217613" y="5891213"/>
          <p14:tracePt t="65599" x="1227138" y="5891213"/>
          <p14:tracePt t="65604" x="1244600" y="5891213"/>
          <p14:tracePt t="65609" x="1254125" y="5891213"/>
          <p14:tracePt t="65613" x="1263650" y="5891213"/>
          <p14:tracePt t="65617" x="1273175" y="5891213"/>
          <p14:tracePt t="65620" x="1282700" y="5891213"/>
          <p14:tracePt t="65624" x="1292225" y="5891213"/>
          <p14:tracePt t="65628" x="1301750" y="5891213"/>
          <p14:tracePt t="65632" x="1309688" y="5881688"/>
          <p14:tracePt t="65633" x="1319213" y="5881688"/>
          <p14:tracePt t="65638" x="1328738" y="5881688"/>
          <p14:tracePt t="65642" x="1338263" y="5881688"/>
          <p14:tracePt t="65645" x="1347788" y="5881688"/>
          <p14:tracePt t="65647" x="1357313" y="5881688"/>
          <p14:tracePt t="65649" x="1365250" y="5881688"/>
          <p14:tracePt t="65654" x="1374775" y="5881688"/>
          <p14:tracePt t="65658" x="1384300" y="5881688"/>
          <p14:tracePt t="65659" x="1393825" y="5881688"/>
          <p14:tracePt t="65664" x="1403350" y="5873750"/>
          <p14:tracePt t="65667" x="1412875" y="5873750"/>
          <p14:tracePt t="65673" x="1422400" y="5873750"/>
          <p14:tracePt t="65674" x="1430338" y="5873750"/>
          <p14:tracePt t="65679" x="1439863" y="5873750"/>
          <p14:tracePt t="65680" x="1439863" y="5864225"/>
          <p14:tracePt t="65682" x="1449388" y="5864225"/>
          <p14:tracePt t="65687" x="1458913" y="5864225"/>
          <p14:tracePt t="65689" x="1468438" y="5864225"/>
          <p14:tracePt t="65693" x="1477963" y="5864225"/>
          <p14:tracePt t="65698" x="1487488" y="5864225"/>
          <p14:tracePt t="65702" x="1495425" y="5864225"/>
          <p14:tracePt t="65703" x="1504950" y="5854700"/>
          <p14:tracePt t="65708" x="1514475" y="5854700"/>
          <p14:tracePt t="65713" x="1524000" y="5854700"/>
          <p14:tracePt t="65716" x="1533525" y="5854700"/>
          <p14:tracePt t="65720" x="1543050" y="5854700"/>
          <p14:tracePt t="65723" x="1552575" y="5854700"/>
          <p14:tracePt t="65726" x="1560513" y="5854700"/>
          <p14:tracePt t="65729" x="1570038" y="5845175"/>
          <p14:tracePt t="65731" x="1579563" y="5845175"/>
          <p14:tracePt t="65735" x="1589088" y="5845175"/>
          <p14:tracePt t="65737" x="1598613" y="5845175"/>
          <p14:tracePt t="65741" x="1608138" y="5845175"/>
          <p14:tracePt t="65743" x="1617663" y="5845175"/>
          <p14:tracePt t="65746" x="1625600" y="5845175"/>
          <p14:tracePt t="65748" x="1625600" y="5835650"/>
          <p14:tracePt t="65749" x="1635125" y="5835650"/>
          <p14:tracePt t="65754" x="1644650" y="5835650"/>
          <p14:tracePt t="65755" x="1654175" y="5835650"/>
          <p14:tracePt t="65757" x="1663700" y="5835650"/>
          <p14:tracePt t="65758" x="1663700" y="5826125"/>
          <p14:tracePt t="65761" x="1673225" y="5826125"/>
          <p14:tracePt t="65765" x="1682750" y="5826125"/>
          <p14:tracePt t="65767" x="1690688" y="5826125"/>
          <p14:tracePt t="65773" x="1700213" y="5826125"/>
          <p14:tracePt t="65778" x="1709738" y="5826125"/>
          <p14:tracePt t="65783" x="1719263" y="5826125"/>
          <p14:tracePt t="65785" x="1728788" y="5826125"/>
          <p14:tracePt t="65788" x="1728788" y="5816600"/>
          <p14:tracePt t="65790" x="1738313" y="5816600"/>
          <p14:tracePt t="65794" x="1746250" y="5816600"/>
          <p14:tracePt t="65799" x="1755775" y="5816600"/>
          <p14:tracePt t="65804" x="1765300" y="5816600"/>
          <p14:tracePt t="65806" x="1774825" y="5816600"/>
          <p14:tracePt t="65811" x="1784350" y="5816600"/>
          <p14:tracePt t="65815" x="1793875" y="5808663"/>
          <p14:tracePt t="65819" x="1803400" y="5808663"/>
          <p14:tracePt t="65820" x="1811338" y="5808663"/>
          <p14:tracePt t="65824" x="1820863" y="5808663"/>
          <p14:tracePt t="65826" x="1830388" y="5808663"/>
          <p14:tracePt t="65831" x="1839913" y="5808663"/>
          <p14:tracePt t="65832" x="1849438" y="5808663"/>
          <p14:tracePt t="65835" x="1858963" y="5808663"/>
          <p14:tracePt t="65838" x="1868488" y="5808663"/>
          <p14:tracePt t="65841" x="1876425" y="5799138"/>
          <p14:tracePt t="65842" x="1885950" y="5799138"/>
          <p14:tracePt t="65846" x="1895475" y="5799138"/>
          <p14:tracePt t="65849" x="1905000" y="5799138"/>
          <p14:tracePt t="65852" x="1914525" y="5799138"/>
          <p14:tracePt t="65853" x="1924050" y="5799138"/>
          <p14:tracePt t="65856" x="1933575" y="5789613"/>
          <p14:tracePt t="65859" x="1941513" y="5789613"/>
          <p14:tracePt t="65862" x="1951038" y="5789613"/>
          <p14:tracePt t="65863" x="1960563" y="5789613"/>
          <p14:tracePt t="65865" x="1970088" y="5789613"/>
          <p14:tracePt t="65868" x="1979613" y="5789613"/>
          <p14:tracePt t="65871" x="1989138" y="5789613"/>
          <p14:tracePt t="65872" x="1998663" y="5789613"/>
          <p14:tracePt t="65875" x="2006600" y="5789613"/>
          <p14:tracePt t="65877" x="2016125" y="5789613"/>
          <p14:tracePt t="65880" x="2025650" y="5789613"/>
          <p14:tracePt t="65881" x="2035175" y="5789613"/>
          <p14:tracePt t="65883" x="2044700" y="5789613"/>
          <p14:tracePt t="65886" x="2054225" y="5789613"/>
          <p14:tracePt t="65889" x="2063750" y="5789613"/>
          <p14:tracePt t="65890" x="2071688" y="5789613"/>
          <p14:tracePt t="65893" x="2081213" y="5789613"/>
          <p14:tracePt t="65897" x="2090738" y="5789613"/>
          <p14:tracePt t="65899" x="2100263" y="5789613"/>
          <p14:tracePt t="65900" x="2109788" y="5789613"/>
          <p14:tracePt t="65903" x="2119313" y="5789613"/>
          <p14:tracePt t="65905" x="2127250" y="5789613"/>
          <p14:tracePt t="65906" x="2136775" y="5789613"/>
          <p14:tracePt t="65908" x="2146300" y="5789613"/>
          <p14:tracePt t="65911" x="2155825" y="5789613"/>
          <p14:tracePt t="65913" x="2165350" y="5789613"/>
          <p14:tracePt t="65915" x="2174875" y="5789613"/>
          <p14:tracePt t="65916" x="2184400" y="5789613"/>
          <p14:tracePt t="65918" x="2192338" y="5789613"/>
          <p14:tracePt t="65920" x="2201863" y="5789613"/>
          <p14:tracePt t="65922" x="2211388" y="5789613"/>
          <p14:tracePt t="65923" x="2220913" y="5789613"/>
          <p14:tracePt t="65925" x="2230438" y="5789613"/>
          <p14:tracePt t="65928" x="2239963" y="5789613"/>
          <p14:tracePt t="65929" x="2249488" y="5789613"/>
          <p14:tracePt t="65930" x="2257425" y="5789613"/>
          <p14:tracePt t="65932" x="2266950" y="5789613"/>
          <p14:tracePt t="65934" x="2276475" y="5799138"/>
          <p14:tracePt t="65935" x="2286000" y="5799138"/>
          <p14:tracePt t="65937" x="2295525" y="5799138"/>
          <p14:tracePt t="65939" x="2305050" y="5799138"/>
          <p14:tracePt t="65940" x="2314575" y="5799138"/>
          <p14:tracePt t="65942" x="2322513" y="5799138"/>
          <p14:tracePt t="65943" x="2332038" y="5799138"/>
          <p14:tracePt t="65947" x="2341563" y="5799138"/>
          <p14:tracePt t="65948" x="2351088" y="5799138"/>
          <p14:tracePt t="65949" x="2360613" y="5799138"/>
          <p14:tracePt t="65952" x="2370138" y="5799138"/>
          <p14:tracePt t="65953" x="2379663" y="5799138"/>
          <p14:tracePt t="65956" x="2397125" y="5799138"/>
          <p14:tracePt t="65958" x="2406650" y="5799138"/>
          <p14:tracePt t="65960" x="2416175" y="5799138"/>
          <p14:tracePt t="65961" x="2425700" y="5799138"/>
          <p14:tracePt t="65962" x="2435225" y="5799138"/>
          <p14:tracePt t="65964" x="2444750" y="5799138"/>
          <p14:tracePt t="65966" x="2452688" y="5799138"/>
          <p14:tracePt t="65967" x="2462213" y="5799138"/>
          <p14:tracePt t="65969" x="2471738" y="5799138"/>
          <p14:tracePt t="65970" x="2481263" y="5799138"/>
          <p14:tracePt t="65972" x="2490788" y="5799138"/>
          <p14:tracePt t="65973" x="2500313" y="5799138"/>
          <p14:tracePt t="65975" x="2508250" y="5799138"/>
          <p14:tracePt t="65977" x="2517775" y="5799138"/>
          <p14:tracePt t="65978" x="2527300" y="5799138"/>
          <p14:tracePt t="65979" x="2536825" y="5799138"/>
          <p14:tracePt t="65980" x="2536825" y="5808663"/>
          <p14:tracePt t="65981" x="2546350" y="5808663"/>
          <p14:tracePt t="65983" x="2555875" y="5808663"/>
          <p14:tracePt t="65984" x="2565400" y="5808663"/>
          <p14:tracePt t="65986" x="2573338" y="5808663"/>
          <p14:tracePt t="65988" x="2582863" y="5808663"/>
          <p14:tracePt t="65989" x="2592388" y="5808663"/>
          <p14:tracePt t="65990" x="2601913" y="5808663"/>
          <p14:tracePt t="65992" x="2611438" y="5808663"/>
          <p14:tracePt t="65994" x="2620963" y="5808663"/>
          <p14:tracePt t="65996" x="2630488" y="5808663"/>
          <p14:tracePt t="65997" x="2638425" y="5808663"/>
          <p14:tracePt t="65999" x="2647950" y="5808663"/>
          <p14:tracePt t="66000" x="2657475" y="5808663"/>
          <p14:tracePt t="66001" x="2667000" y="5808663"/>
          <p14:tracePt t="66003" x="2676525" y="5808663"/>
          <p14:tracePt t="66005" x="2686050" y="5808663"/>
          <p14:tracePt t="66006" x="2695575" y="5808663"/>
          <p14:tracePt t="66008" x="2703513" y="5808663"/>
          <p14:tracePt t="66011" x="2713038" y="5808663"/>
          <p14:tracePt t="66012" x="2722563" y="5808663"/>
          <p14:tracePt t="66013" x="2732088" y="5808663"/>
          <p14:tracePt t="66015" x="2741613" y="5808663"/>
          <p14:tracePt t="66017" x="2751138" y="5808663"/>
          <p14:tracePt t="66019" x="2760663" y="5808663"/>
          <p14:tracePt t="66021" x="2768600" y="5808663"/>
          <p14:tracePt t="66022" x="2778125" y="5808663"/>
          <p14:tracePt t="66024" x="2787650" y="5808663"/>
          <p14:tracePt t="66026" x="2797175" y="5816600"/>
          <p14:tracePt t="66028" x="2806700" y="5816600"/>
          <p14:tracePt t="66029" x="2816225" y="5816600"/>
          <p14:tracePt t="66031" x="2825750" y="5816600"/>
          <p14:tracePt t="66033" x="2833688" y="5816600"/>
          <p14:tracePt t="66035" x="2843213" y="5816600"/>
          <p14:tracePt t="66036" x="2852738" y="5816600"/>
          <p14:tracePt t="66039" x="2862263" y="5816600"/>
          <p14:tracePt t="66041" x="2871788" y="5816600"/>
          <p14:tracePt t="66042" x="2881313" y="5816600"/>
          <p14:tracePt t="66044" x="2889250" y="5816600"/>
          <p14:tracePt t="66046" x="2898775" y="5816600"/>
          <p14:tracePt t="66049" x="2908300" y="5816600"/>
          <p14:tracePt t="66051" x="2917825" y="5816600"/>
          <p14:tracePt t="66053" x="2927350" y="5816600"/>
          <p14:tracePt t="66055" x="2936875" y="5816600"/>
          <p14:tracePt t="66057" x="2946400" y="5816600"/>
          <p14:tracePt t="66060" x="2954338" y="5816600"/>
          <p14:tracePt t="66061" x="2963863" y="5816600"/>
          <p14:tracePt t="66063" x="2973388" y="5816600"/>
          <p14:tracePt t="66067" x="2982913" y="5816600"/>
          <p14:tracePt t="66068" x="2992438" y="5816600"/>
          <p14:tracePt t="66070" x="3001963" y="5816600"/>
          <p14:tracePt t="66072" x="3011488" y="5816600"/>
          <p14:tracePt t="66075" x="3019425" y="5816600"/>
          <p14:tracePt t="66076" x="3028950" y="5816600"/>
          <p14:tracePt t="66078" x="3038475" y="5816600"/>
          <p14:tracePt t="66080" x="3048000" y="5816600"/>
          <p14:tracePt t="66083" x="3057525" y="5816600"/>
          <p14:tracePt t="66084" x="3067050" y="5816600"/>
          <p14:tracePt t="66086" x="3076575" y="5816600"/>
          <p14:tracePt t="66088" x="3084513" y="5816600"/>
          <p14:tracePt t="66091" x="3094038" y="5816600"/>
          <p14:tracePt t="66092" x="3103563" y="5816600"/>
          <p14:tracePt t="66094" x="3113088" y="5816600"/>
          <p14:tracePt t="66096" x="3122613" y="5816600"/>
          <p14:tracePt t="66098" x="3132138" y="5816600"/>
          <p14:tracePt t="66099" x="3141663" y="5816600"/>
          <p14:tracePt t="66102" x="3149600" y="5816600"/>
          <p14:tracePt t="66103" x="3159125" y="5816600"/>
          <p14:tracePt t="66105" x="3168650" y="5816600"/>
          <p14:tracePt t="66106" x="3178175" y="5816600"/>
          <p14:tracePt t="66109" x="3187700" y="5816600"/>
          <p14:tracePt t="66110" x="3197225" y="5816600"/>
          <p14:tracePt t="66113" x="3206750" y="5816600"/>
          <p14:tracePt t="66114" x="3214688" y="5816600"/>
          <p14:tracePt t="66115" x="3224213" y="5816600"/>
          <p14:tracePt t="66118" x="3233738" y="5816600"/>
          <p14:tracePt t="66119" x="3243263" y="5816600"/>
          <p14:tracePt t="66121" x="3252788" y="5816600"/>
          <p14:tracePt t="66124" x="3262313" y="5816600"/>
          <p14:tracePt t="66126" x="3270250" y="5816600"/>
          <p14:tracePt t="66127" x="3279775" y="5816600"/>
          <p14:tracePt t="66129" x="3289300" y="5816600"/>
          <p14:tracePt t="66131" x="3298825" y="5816600"/>
          <p14:tracePt t="66135" x="3317875" y="5816600"/>
          <p14:tracePt t="66137" x="3327400" y="5816600"/>
          <p14:tracePt t="66139" x="3335338" y="5816600"/>
          <p14:tracePt t="66141" x="3344863" y="5816600"/>
          <p14:tracePt t="66142" x="3354388" y="5816600"/>
          <p14:tracePt t="66145" x="3363913" y="5816600"/>
          <p14:tracePt t="66146" x="3373438" y="5816600"/>
          <p14:tracePt t="66148" x="3382963" y="5816600"/>
          <p14:tracePt t="66149" x="3392488" y="5808663"/>
          <p14:tracePt t="66152" x="3400425" y="5808663"/>
          <p14:tracePt t="66154" x="3409950" y="5808663"/>
          <p14:tracePt t="66155" x="3419475" y="5808663"/>
          <p14:tracePt t="66157" x="3429000" y="5808663"/>
          <p14:tracePt t="66159" x="3438525" y="5808663"/>
          <p14:tracePt t="66161" x="3448050" y="5808663"/>
          <p14:tracePt t="66162" x="3457575" y="5808663"/>
          <p14:tracePt t="66164" x="3465513" y="5808663"/>
          <p14:tracePt t="66166" x="3475038" y="5808663"/>
          <p14:tracePt t="66168" x="3484563" y="5808663"/>
          <p14:tracePt t="66169" x="3494088" y="5808663"/>
          <p14:tracePt t="66171" x="3503613" y="5799138"/>
          <p14:tracePt t="66173" x="3513138" y="5799138"/>
          <p14:tracePt t="66175" x="3522663" y="5789613"/>
          <p14:tracePt t="66176" x="3530600" y="5789613"/>
          <p14:tracePt t="66178" x="3540125" y="5789613"/>
          <p14:tracePt t="66180" x="3549650" y="5789613"/>
          <p14:tracePt t="66181" x="3559175" y="5789613"/>
          <p14:tracePt t="66182" x="3568700" y="5789613"/>
          <p14:tracePt t="66185" x="3578225" y="5789613"/>
          <p14:tracePt t="66186" x="3587750" y="5789613"/>
          <p14:tracePt t="66188" x="3595688" y="5789613"/>
          <p14:tracePt t="66189" x="3605213" y="5780088"/>
          <p14:tracePt t="66190" x="3614738" y="5780088"/>
          <p14:tracePt t="66192" x="3624263" y="5780088"/>
          <p14:tracePt t="66193" x="3633788" y="5780088"/>
          <p14:tracePt t="66195" x="3643313" y="5780088"/>
          <p14:tracePt t="66196" x="3651250" y="5780088"/>
          <p14:tracePt t="66198" x="3660775" y="5780088"/>
          <p14:tracePt t="66199" x="3670300" y="5780088"/>
          <p14:tracePt t="66201" x="3679825" y="5780088"/>
          <p14:tracePt t="66203" x="3689350" y="5780088"/>
          <p14:tracePt t="66205" x="3698875" y="5770563"/>
          <p14:tracePt t="66206" x="3708400" y="5770563"/>
          <p14:tracePt t="66207" x="3716338" y="5770563"/>
          <p14:tracePt t="66209" x="3725863" y="5770563"/>
          <p14:tracePt t="66211" x="3735388" y="5770563"/>
          <p14:tracePt t="66213" x="3744913" y="5770563"/>
          <p14:tracePt t="66214" x="3754438" y="5770563"/>
          <p14:tracePt t="66217" x="3763963" y="5770563"/>
          <p14:tracePt t="66220" x="3773488" y="5770563"/>
          <p14:tracePt t="66221" x="3781425" y="5770563"/>
          <p14:tracePt t="66223" x="3790950" y="5770563"/>
          <p14:tracePt t="66227" x="3810000" y="5770563"/>
          <p14:tracePt t="66230" x="3819525" y="5770563"/>
          <p14:tracePt t="66233" x="3829050" y="5761038"/>
          <p14:tracePt t="66235" x="3838575" y="5761038"/>
          <p14:tracePt t="66236" x="3846513" y="5761038"/>
          <p14:tracePt t="66239" x="3856038" y="5761038"/>
          <p14:tracePt t="66242" x="3865563" y="5761038"/>
          <p14:tracePt t="66244" x="3865563" y="5751513"/>
          <p14:tracePt t="66245" x="3875088" y="5751513"/>
          <p14:tracePt t="66246" x="3884613" y="5751513"/>
          <p14:tracePt t="66249" x="3894138" y="5751513"/>
          <p14:tracePt t="66250" x="3903663" y="5751513"/>
          <p14:tracePt t="66253" x="3911600" y="5751513"/>
          <p14:tracePt t="66255" x="3921125" y="5751513"/>
          <p14:tracePt t="66257" x="3930650" y="5751513"/>
          <p14:tracePt t="66259" x="3940175" y="5751513"/>
          <p14:tracePt t="66260" x="3949700" y="5751513"/>
          <p14:tracePt t="66264" x="3959225" y="5751513"/>
          <p14:tracePt t="66266" x="3968750" y="5751513"/>
          <p14:tracePt t="66267" x="3976688" y="5751513"/>
          <p14:tracePt t="66268" x="3986213" y="5751513"/>
          <p14:tracePt t="66270" x="3986213" y="5743575"/>
          <p14:tracePt t="66271" x="3995738" y="5743575"/>
          <p14:tracePt t="66273" x="4005263" y="5743575"/>
          <p14:tracePt t="66275" x="4014788" y="5743575"/>
          <p14:tracePt t="66276" x="4024313" y="5743575"/>
          <p14:tracePt t="66278" x="4032250" y="5743575"/>
          <p14:tracePt t="66281" x="4041775" y="5743575"/>
          <p14:tracePt t="66283" x="4051300" y="5743575"/>
          <p14:tracePt t="66284" x="4060825" y="5743575"/>
          <p14:tracePt t="66287" x="4070350" y="5743575"/>
          <p14:tracePt t="66289" x="4079875" y="5743575"/>
          <p14:tracePt t="66291" x="4089400" y="5743575"/>
          <p14:tracePt t="66292" x="4097338" y="5743575"/>
          <p14:tracePt t="66294" x="4106863" y="5743575"/>
          <p14:tracePt t="66297" x="4116388" y="5743575"/>
          <p14:tracePt t="66299" x="4125913" y="5743575"/>
          <p14:tracePt t="66301" x="4135438" y="5743575"/>
          <p14:tracePt t="66303" x="4144963" y="5743575"/>
          <p14:tracePt t="66305" x="4154488" y="5743575"/>
          <p14:tracePt t="66307" x="4154488" y="5734050"/>
          <p14:tracePt t="66308" x="4162425" y="5734050"/>
          <p14:tracePt t="66309" x="4171950" y="5734050"/>
          <p14:tracePt t="66311" x="4181475" y="5734050"/>
          <p14:tracePt t="66314" x="4191000" y="5734050"/>
          <p14:tracePt t="66317" x="4200525" y="5734050"/>
          <p14:tracePt t="66319" x="4210050" y="5734050"/>
          <p14:tracePt t="66322" x="4210050" y="5724525"/>
          <p14:tracePt t="66324" x="4219575" y="5724525"/>
          <p14:tracePt t="66326" x="4227513" y="5724525"/>
          <p14:tracePt t="66330" x="4246563" y="5724525"/>
          <p14:tracePt t="66334" x="4256088" y="5724525"/>
          <p14:tracePt t="66338" x="4265613" y="5724525"/>
          <p14:tracePt t="66340" x="4275138" y="5724525"/>
          <p14:tracePt t="66344" x="4284663" y="5724525"/>
          <p14:tracePt t="66348" x="4292600" y="5724525"/>
          <p14:tracePt t="66350" x="4292600" y="5715000"/>
          <p14:tracePt t="66352" x="4302125" y="5715000"/>
          <p14:tracePt t="66354" x="4311650" y="5715000"/>
          <p14:tracePt t="66357" x="4321175" y="5715000"/>
          <p14:tracePt t="66362" x="4330700" y="5715000"/>
          <p14:tracePt t="66364" x="4330700" y="5705475"/>
          <p14:tracePt t="66366" x="4340225" y="5705475"/>
          <p14:tracePt t="66369" x="4349750" y="5705475"/>
          <p14:tracePt t="66373" x="4357688" y="5705475"/>
          <p14:tracePt t="66377" x="4367213" y="5705475"/>
          <p14:tracePt t="66380" x="4376738" y="5705475"/>
          <p14:tracePt t="66382" x="4386263" y="5705475"/>
          <p14:tracePt t="66384" x="4386263" y="5695950"/>
          <p14:tracePt t="66387" x="4395788" y="5695950"/>
          <p14:tracePt t="66390" x="4405313" y="5695950"/>
          <p14:tracePt t="66392" x="4413250" y="5695950"/>
          <p14:tracePt t="66394" x="4413250" y="5686425"/>
          <p14:tracePt t="66395" x="4422775" y="5686425"/>
          <p14:tracePt t="66398" x="4432300" y="5686425"/>
          <p14:tracePt t="66401" x="4441825" y="5686425"/>
          <p14:tracePt t="66407" x="4451350" y="5686425"/>
          <p14:tracePt t="66408" x="4460875" y="5686425"/>
          <p14:tracePt t="66411" x="4470400" y="5686425"/>
          <p14:tracePt t="66414" x="4470400" y="5678488"/>
          <p14:tracePt t="66416" x="4478338" y="5678488"/>
          <p14:tracePt t="66421" x="4497388" y="5678488"/>
          <p14:tracePt t="66426" x="4506913" y="5678488"/>
          <p14:tracePt t="66430" x="4516438" y="5678488"/>
          <p14:tracePt t="66435" x="4525963" y="5678488"/>
          <p14:tracePt t="66438" x="4535488" y="5678488"/>
          <p14:tracePt t="66442" x="4543425" y="5678488"/>
          <p14:tracePt t="66443" x="4543425" y="5668963"/>
          <p14:tracePt t="66445" x="4552950" y="5668963"/>
          <p14:tracePt t="66449" x="4562475" y="5668963"/>
          <p14:tracePt t="66453" x="4572000" y="5668963"/>
          <p14:tracePt t="66454" x="4581525" y="5668963"/>
          <p14:tracePt t="66459" x="4591050" y="5668963"/>
          <p14:tracePt t="66464" x="4600575" y="5668963"/>
          <p14:tracePt t="66467" x="4608513" y="5668963"/>
          <p14:tracePt t="66469" x="4618038" y="5668963"/>
          <p14:tracePt t="66473" x="4618038" y="5659438"/>
          <p14:tracePt t="66474" x="4627563" y="5659438"/>
          <p14:tracePt t="66477" x="4637088" y="5659438"/>
          <p14:tracePt t="66481" x="4646613" y="5659438"/>
          <p14:tracePt t="66483" x="4656138" y="5659438"/>
          <p14:tracePt t="66487" x="4665663" y="5659438"/>
          <p14:tracePt t="66491" x="4673600" y="5659438"/>
          <p14:tracePt t="66494" x="4683125" y="5659438"/>
          <p14:tracePt t="66496" x="4692650" y="5659438"/>
          <p14:tracePt t="66499" x="4702175" y="5659438"/>
          <p14:tracePt t="66502" x="4711700" y="5659438"/>
          <p14:tracePt t="66504" x="4711700" y="5649913"/>
          <p14:tracePt t="66505" x="4721225" y="5649913"/>
          <p14:tracePt t="66506" x="4730750" y="5649913"/>
          <p14:tracePt t="66509" x="4738688" y="5649913"/>
          <p14:tracePt t="66513" x="4748213" y="5649913"/>
          <p14:tracePt t="66516" x="4757738" y="5649913"/>
          <p14:tracePt t="66517" x="4767263" y="5649913"/>
          <p14:tracePt t="66519" x="4776788" y="5640388"/>
          <p14:tracePt t="66522" x="4786313" y="5640388"/>
          <p14:tracePt t="66525" x="4794250" y="5640388"/>
          <p14:tracePt t="66527" x="4803775" y="5640388"/>
          <p14:tracePt t="66530" x="4813300" y="5640388"/>
          <p14:tracePt t="66533" x="4822825" y="5640388"/>
          <p14:tracePt t="66536" x="4832350" y="5640388"/>
          <p14:tracePt t="66539" x="4841875" y="5640388"/>
          <p14:tracePt t="66542" x="4851400" y="5640388"/>
          <p14:tracePt t="66546" x="4859338" y="5640388"/>
          <p14:tracePt t="66550" x="4868863" y="5640388"/>
          <p14:tracePt t="66552" x="4878388" y="5640388"/>
          <p14:tracePt t="66557" x="4887913" y="5640388"/>
          <p14:tracePt t="66561" x="4897438" y="5640388"/>
          <p14:tracePt t="66566" x="4906963" y="5640388"/>
          <p14:tracePt t="66569" x="4916488" y="5630863"/>
          <p14:tracePt t="66574" x="4924425" y="5630863"/>
          <p14:tracePt t="66581" x="4933950" y="5630863"/>
          <p14:tracePt t="66589" x="4943475" y="5630863"/>
          <p14:tracePt t="66598" x="4953000" y="5630863"/>
          <p14:tracePt t="66622" x="4962525" y="5630863"/>
          <p14:tracePt t="71192" x="4953000" y="5630863"/>
          <p14:tracePt t="71195" x="4943475" y="5630863"/>
          <p14:tracePt t="71199" x="4933950" y="5640388"/>
          <p14:tracePt t="71200" x="4924425" y="5649913"/>
          <p14:tracePt t="71202" x="4916488" y="5659438"/>
          <p14:tracePt t="71204" x="4906963" y="5659438"/>
          <p14:tracePt t="71206" x="4897438" y="5678488"/>
          <p14:tracePt t="71207" x="4897438" y="5686425"/>
          <p14:tracePt t="71209" x="4878388" y="5695950"/>
          <p14:tracePt t="71210" x="4878388" y="5715000"/>
          <p14:tracePt t="71211" x="4868863" y="5715000"/>
          <p14:tracePt t="71212" x="4859338" y="5734050"/>
          <p14:tracePt t="71213" x="4859338" y="5743575"/>
          <p14:tracePt t="71214" x="4851400" y="5751513"/>
          <p14:tracePt t="71215" x="4851400" y="5761038"/>
          <p14:tracePt t="71216" x="4841875" y="5770563"/>
          <p14:tracePt t="71217" x="4832350" y="5780088"/>
          <p14:tracePt t="71218" x="4832350" y="5799138"/>
          <p14:tracePt t="71219" x="4813300" y="5808663"/>
          <p14:tracePt t="71220" x="4803775" y="5826125"/>
          <p14:tracePt t="71222" x="4803775" y="5835650"/>
          <p14:tracePt t="71223" x="4786313" y="5864225"/>
          <p14:tracePt t="71224" x="4776788" y="5873750"/>
          <p14:tracePt t="71225" x="4776788" y="5881688"/>
          <p14:tracePt t="71226" x="4767263" y="5891213"/>
          <p14:tracePt t="71226" x="4757738" y="5900738"/>
          <p14:tracePt t="71228" x="4748213" y="5919788"/>
          <p14:tracePt t="71229" x="4748213" y="5929313"/>
          <p14:tracePt t="71230" x="4738688" y="5937250"/>
          <p14:tracePt t="71231" x="4730750" y="5956300"/>
          <p14:tracePt t="71232" x="4721225" y="5965825"/>
          <p14:tracePt t="71233" x="4711700" y="5975350"/>
          <p14:tracePt t="71234" x="4711700" y="5994400"/>
          <p14:tracePt t="71235" x="4702175" y="5994400"/>
          <p14:tracePt t="71236" x="4692650" y="6002338"/>
          <p14:tracePt t="71237" x="4683125" y="6021388"/>
          <p14:tracePt t="71238" x="4673600" y="6030913"/>
          <p14:tracePt t="71239" x="4673600" y="6049963"/>
          <p14:tracePt t="71240" x="4656138" y="6059488"/>
          <p14:tracePt t="71241" x="4656138" y="6067425"/>
          <p14:tracePt t="71242" x="4646613" y="6076950"/>
          <p14:tracePt t="71243" x="4637088" y="6096000"/>
          <p14:tracePt t="71244" x="4637088" y="6105525"/>
          <p14:tracePt t="71245" x="4627563" y="6115050"/>
          <p14:tracePt t="71246" x="4618038" y="6132513"/>
          <p14:tracePt t="71247" x="4608513" y="6142038"/>
          <p14:tracePt t="71248" x="4608513" y="6151563"/>
          <p14:tracePt t="71249" x="4591050" y="6161088"/>
          <p14:tracePt t="71250" x="4591050" y="6170613"/>
          <p14:tracePt t="71251" x="4572000" y="6197600"/>
          <p14:tracePt t="71252" x="4562475" y="6207125"/>
          <p14:tracePt t="71253" x="4552950" y="6216650"/>
          <p14:tracePt t="71254" x="4543425" y="6245225"/>
          <p14:tracePt t="71255" x="4535488" y="6254750"/>
          <p14:tracePt t="71256" x="4516438" y="6262688"/>
          <p14:tracePt t="71257" x="4516438" y="6281738"/>
          <p14:tracePt t="71258" x="4497388" y="6300788"/>
          <p14:tracePt t="71259" x="4487863" y="6310313"/>
          <p14:tracePt t="71260" x="4478338" y="6327775"/>
          <p14:tracePt t="71261" x="4470400" y="6346825"/>
          <p14:tracePt t="71262" x="4451350" y="6365875"/>
          <p14:tracePt t="71263" x="4441825" y="6392863"/>
          <p14:tracePt t="71264" x="4422775" y="6392863"/>
          <p14:tracePt t="71265" x="4413250" y="6411913"/>
          <p14:tracePt t="71266" x="4395788" y="6430963"/>
          <p14:tracePt t="71267" x="4386263" y="6448425"/>
          <p14:tracePt t="71268" x="4367213" y="6467475"/>
          <p14:tracePt t="71269" x="4349750" y="6496050"/>
          <p14:tracePt t="71270" x="4340225" y="6505575"/>
          <p14:tracePt t="71271" x="4311650" y="6532563"/>
          <p14:tracePt t="71272" x="4302125" y="6551613"/>
          <p14:tracePt t="71273" x="4275138" y="6570663"/>
          <p14:tracePt t="71274" x="4265613" y="6588125"/>
          <p14:tracePt t="71275" x="4246563" y="6616700"/>
          <p14:tracePt t="71276" x="4227513" y="6635750"/>
          <p14:tracePt t="71277" x="4219575" y="6653213"/>
          <p14:tracePt t="71277" x="4181475" y="6681788"/>
          <p14:tracePt t="71278" x="4171950" y="6699250"/>
          <p14:tracePt t="71280" x="4154488" y="6718300"/>
          <p14:tracePt t="71281" x="4135438" y="6737350"/>
          <p14:tracePt t="71281" x="4116388" y="6756400"/>
          <p14:tracePt t="71283" x="4097338" y="6773863"/>
          <p14:tracePt t="71284" x="4070350" y="6811963"/>
          <p14:tracePt t="71285" x="4060825" y="6821488"/>
          <p14:tracePt t="71286" x="4032250" y="6838950"/>
          <p14:tracePt t="71721" x="9525" y="1328738"/>
          <p14:tracePt t="71722" x="28575" y="1292225"/>
          <p14:tracePt t="71724" x="46038" y="1263650"/>
          <p14:tracePt t="71725" x="55563" y="1244600"/>
          <p14:tracePt t="71726" x="65088" y="1227138"/>
          <p14:tracePt t="71727" x="74613" y="1217613"/>
          <p14:tracePt t="71728" x="93663" y="1189038"/>
          <p14:tracePt t="71729" x="101600" y="1171575"/>
          <p14:tracePt t="71730" x="120650" y="1152525"/>
          <p14:tracePt t="71731" x="120650" y="1143000"/>
          <p14:tracePt t="71732" x="139700" y="1123950"/>
          <p14:tracePt t="71734" x="166688" y="1077913"/>
          <p14:tracePt t="71735" x="176213" y="1068388"/>
          <p14:tracePt t="71736" x="185738" y="1041400"/>
          <p14:tracePt t="71737" x="204788" y="1022350"/>
          <p14:tracePt t="71738" x="214313" y="1012825"/>
          <p14:tracePt t="71739" x="222250" y="993775"/>
          <p14:tracePt t="71740" x="231775" y="966788"/>
          <p14:tracePt t="71741" x="250825" y="957263"/>
          <p14:tracePt t="71742" x="250825" y="938213"/>
          <p14:tracePt t="71743" x="279400" y="911225"/>
          <p14:tracePt t="71744" x="279400" y="892175"/>
          <p14:tracePt t="71745" x="296863" y="882650"/>
          <p14:tracePt t="71746" x="306388" y="863600"/>
          <p14:tracePt t="71747" x="315913" y="836613"/>
          <p14:tracePt t="71748" x="325438" y="836613"/>
          <p14:tracePt t="71749" x="334963" y="808038"/>
          <p14:tracePt t="71750" x="352425" y="790575"/>
          <p14:tracePt t="71751" x="361950" y="781050"/>
          <p14:tracePt t="71752" x="371475" y="762000"/>
          <p14:tracePt t="71753" x="381000" y="742950"/>
          <p14:tracePt t="71754" x="390525" y="733425"/>
          <p14:tracePt t="71755" x="400050" y="715963"/>
          <p14:tracePt t="71756" x="409575" y="696913"/>
          <p14:tracePt t="71757" x="427038" y="677863"/>
          <p14:tracePt t="71758" x="427038" y="660400"/>
          <p14:tracePt t="71759" x="446088" y="641350"/>
          <p14:tracePt t="71760" x="446088" y="631825"/>
          <p14:tracePt t="71761" x="455613" y="612775"/>
          <p14:tracePt t="71762" x="465138" y="603250"/>
          <p14:tracePt t="71763" x="474663" y="585788"/>
          <p14:tracePt t="71764" x="482600" y="566738"/>
          <p14:tracePt t="71765" x="492125" y="557213"/>
          <p14:tracePt t="71766" x="501650" y="547688"/>
          <p14:tracePt t="71767" x="511175" y="530225"/>
          <p14:tracePt t="71768" x="511175" y="511175"/>
          <p14:tracePt t="71769" x="520700" y="511175"/>
          <p14:tracePt t="71770" x="530225" y="492125"/>
          <p14:tracePt t="71771" x="530225" y="474663"/>
          <p14:tracePt t="71772" x="539750" y="465138"/>
          <p14:tracePt t="71773" x="547688" y="455613"/>
          <p14:tracePt t="71774" x="547688" y="446088"/>
          <p14:tracePt t="71775" x="547688" y="436563"/>
          <p14:tracePt t="71776" x="557213" y="417513"/>
          <p14:tracePt t="71778" x="566738" y="409575"/>
          <p14:tracePt t="71779" x="566738" y="390525"/>
          <p14:tracePt t="71781" x="576263" y="371475"/>
          <p14:tracePt t="71782" x="576263" y="361950"/>
          <p14:tracePt t="71783" x="576263" y="352425"/>
          <p14:tracePt t="71784" x="576263" y="344488"/>
          <p14:tracePt t="71785" x="585788" y="334963"/>
          <p14:tracePt t="71786" x="585788" y="325438"/>
          <p14:tracePt t="71787" x="595313" y="325438"/>
          <p14:tracePt t="71789" x="595313" y="296863"/>
          <p14:tracePt t="71791" x="595313" y="287338"/>
          <p14:tracePt t="71792" x="595313" y="269875"/>
          <p14:tracePt t="71794" x="603250" y="260350"/>
          <p14:tracePt t="71796" x="603250" y="241300"/>
          <p14:tracePt t="71798" x="603250" y="231775"/>
          <p14:tracePt t="71799" x="603250" y="222250"/>
          <p14:tracePt t="71800" x="603250" y="214313"/>
          <p14:tracePt t="71803" x="603250" y="195263"/>
          <p14:tracePt t="71805" x="603250" y="185738"/>
          <p14:tracePt t="71806" x="603250" y="176213"/>
          <p14:tracePt t="71807" x="603250" y="166688"/>
          <p14:tracePt t="71809" x="603250" y="158750"/>
          <p14:tracePt t="71810" x="603250" y="149225"/>
          <p14:tracePt t="71812" x="603250" y="139700"/>
          <p14:tracePt t="71813" x="603250" y="130175"/>
          <p14:tracePt t="71815" x="603250" y="120650"/>
          <p14:tracePt t="71817" x="603250" y="111125"/>
          <p14:tracePt t="71818" x="603250" y="101600"/>
          <p14:tracePt t="71820" x="603250" y="93663"/>
          <p14:tracePt t="71823" x="603250" y="74613"/>
          <p14:tracePt t="71826" x="603250" y="65088"/>
          <p14:tracePt t="71828" x="603250" y="55563"/>
          <p14:tracePt t="71830" x="603250" y="46038"/>
          <p14:tracePt t="71831" x="603250" y="36513"/>
          <p14:tracePt t="71834" x="603250" y="19050"/>
          <p14:tracePt t="71836" x="603250" y="9525"/>
          <p14:tracePt t="71838" x="60325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83358E-E043-406A-960F-E663D36B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D1B4E7-300B-4902-9168-DB31F706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BFD45F-766A-4783-8426-F84C8A9C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76530EC-E016-4CE1-A30C-DEB56BE6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Appendix: </a:t>
            </a:r>
            <a:r>
              <a:rPr lang="en-US" altLang="ko-KR"/>
              <a:t>Model Optimization</a:t>
            </a:r>
            <a:endParaRPr lang="ko-KR" altLang="en-US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D11AED2-73DB-4E1C-BC7B-EF627915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01204"/>
              </p:ext>
            </p:extLst>
          </p:nvPr>
        </p:nvGraphicFramePr>
        <p:xfrm>
          <a:off x="205563" y="1333384"/>
          <a:ext cx="11776754" cy="3396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042">
                  <a:extLst>
                    <a:ext uri="{9D8B030D-6E8A-4147-A177-3AD203B41FA5}">
                      <a16:colId xmlns:a16="http://schemas.microsoft.com/office/drawing/2014/main" val="2146855330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2246461877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668179603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2567600352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3865233116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1791993416"/>
                    </a:ext>
                  </a:extLst>
                </a:gridCol>
                <a:gridCol w="1569952">
                  <a:extLst>
                    <a:ext uri="{9D8B030D-6E8A-4147-A177-3AD203B41FA5}">
                      <a16:colId xmlns:a16="http://schemas.microsoft.com/office/drawing/2014/main" val="2540999548"/>
                    </a:ext>
                  </a:extLst>
                </a:gridCol>
              </a:tblGrid>
              <a:tr h="369147">
                <a:tc rowSpan="2">
                  <a:txBody>
                    <a:bodyPr/>
                    <a:lstStyle/>
                    <a:p>
                      <a:r>
                        <a:rPr lang="en-US" altLang="ko-KR"/>
                        <a:t>              </a:t>
                      </a:r>
                      <a:r>
                        <a:rPr lang="en-US" altLang="ko-KR" sz="1600"/>
                        <a:t>Before / After</a:t>
                      </a:r>
                      <a:endParaRPr lang="en-US" altLang="ko-KR"/>
                    </a:p>
                    <a:p>
                      <a:endParaRPr lang="en-US" altLang="ko-KR"/>
                    </a:p>
                    <a:p>
                      <a:endParaRPr lang="en-US" altLang="ko-KR"/>
                    </a:p>
                    <a:p>
                      <a:r>
                        <a:rPr lang="en-US" altLang="ko-KR"/>
                        <a:t>Layer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Before Optimization</a:t>
                      </a:r>
                    </a:p>
                    <a:p>
                      <a:pPr algn="ctr" latinLnBrk="1"/>
                      <a:r>
                        <a:rPr lang="en-US" altLang="ko-KR"/>
                        <a:t>(FP32)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After Optimization</a:t>
                      </a:r>
                    </a:p>
                    <a:p>
                      <a:pPr algn="ctr" latinLnBrk="1"/>
                      <a:r>
                        <a:rPr lang="en-US" altLang="ko-KR"/>
                        <a:t>(Our Work: FxP8 + Model Reduction)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34994"/>
                  </a:ext>
                </a:extLst>
              </a:tr>
              <a:tr h="369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Input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Parameters</a:t>
                      </a:r>
                    </a:p>
                    <a:p>
                      <a:pPr algn="ctr" latinLnBrk="1"/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Outputs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Input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Parameters</a:t>
                      </a:r>
                    </a:p>
                    <a:p>
                      <a:pPr algn="ctr" latinLnBrk="1"/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Outputs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(Byte)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22991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Conv1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3,136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83,968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406,400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784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1,312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6,400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56121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PrimaryCaps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406,400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21,234,688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4,608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6,400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332,032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1,152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00369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Prediction Vectors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4,608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5,898,240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36,864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1,152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1,474,560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9,216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55028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Dynamic Routing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36,864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9,216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8769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Total size of Parameters</a:t>
                      </a:r>
                      <a:endParaRPr lang="ko-KR" altLang="en-US" sz="18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27,216,896 byte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1,807,904 byte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6544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5CA2F9-F8BD-44AC-9B46-6D785F15C005}"/>
              </a:ext>
            </a:extLst>
          </p:cNvPr>
          <p:cNvSpPr txBox="1"/>
          <p:nvPr/>
        </p:nvSpPr>
        <p:spPr>
          <a:xfrm>
            <a:off x="3212382" y="5263006"/>
            <a:ext cx="596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Memory Usage Reduction : </a:t>
            </a:r>
            <a:r>
              <a:rPr lang="en-US" altLang="ko-KR" sz="2800">
                <a:solidFill>
                  <a:srgbClr val="FF0000"/>
                </a:solidFill>
              </a:rPr>
              <a:t>93.36</a:t>
            </a:r>
            <a:r>
              <a:rPr lang="en-US" altLang="ko-KR" sz="2800"/>
              <a:t> %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90607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0CF8E-8573-4DA0-A293-A08718D9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4E7C20-2BF6-4C84-826B-8C97ECA7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Circuits &amp; Systems Lab @ Korea Aerospace University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B9193D-C727-411E-9987-535F59DD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6B3F190-FC48-4C9D-A083-1F9BCA4A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 </a:t>
            </a:r>
            <a:r>
              <a:rPr lang="ko-KR" altLang="en-US" dirty="0"/>
              <a:t>및 결과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D6715E70-3E0C-4959-96A2-73D65D4C583E}"/>
              </a:ext>
            </a:extLst>
          </p:cNvPr>
          <p:cNvSpPr txBox="1">
            <a:spLocks/>
          </p:cNvSpPr>
          <p:nvPr/>
        </p:nvSpPr>
        <p:spPr>
          <a:xfrm>
            <a:off x="304799" y="1289222"/>
            <a:ext cx="8798010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tabLst>
                <a:tab pos="914400" algn="l"/>
                <a:tab pos="2103120" algn="l"/>
              </a:tabLst>
              <a:defRPr sz="32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 Idea</a:t>
            </a:r>
          </a:p>
          <a:p>
            <a:pPr lvl="1"/>
            <a:r>
              <a:rPr lang="en-US" altLang="ko-KR" dirty="0"/>
              <a:t>Reduction of Computational Complexity</a:t>
            </a:r>
          </a:p>
          <a:p>
            <a:pPr lvl="2"/>
            <a:r>
              <a:rPr lang="en-US" altLang="ko-KR" dirty="0"/>
              <a:t>8bit Fixed Point Optimization</a:t>
            </a:r>
          </a:p>
          <a:p>
            <a:pPr marL="1201420" lvl="2" indent="-287020"/>
            <a:r>
              <a:rPr lang="en-US" altLang="ko-KR" dirty="0"/>
              <a:t>Mathematical Approximation</a:t>
            </a:r>
          </a:p>
          <a:p>
            <a:pPr lvl="1"/>
            <a:r>
              <a:rPr lang="en-US" altLang="ko-KR" dirty="0"/>
              <a:t>HLS(High Level Synthesis)-based Acceleration</a:t>
            </a:r>
          </a:p>
          <a:p>
            <a:r>
              <a:rPr lang="en-US" altLang="ko-KR" dirty="0"/>
              <a:t>Result</a:t>
            </a:r>
          </a:p>
          <a:p>
            <a:pPr lvl="1"/>
            <a:r>
              <a:rPr lang="en-US" altLang="ko-KR" dirty="0"/>
              <a:t>39.2x speedup</a:t>
            </a:r>
          </a:p>
          <a:p>
            <a:pPr lvl="1"/>
            <a:r>
              <a:rPr lang="en-US" altLang="ko-KR" dirty="0"/>
              <a:t>Main Bottleneck (Conv1, </a:t>
            </a:r>
            <a:r>
              <a:rPr lang="en-US" altLang="ko-KR" dirty="0" err="1"/>
              <a:t>PrimaryCaps</a:t>
            </a:r>
            <a:r>
              <a:rPr lang="en-US" altLang="ko-KR" dirty="0"/>
              <a:t> Layer)</a:t>
            </a:r>
          </a:p>
          <a:p>
            <a:pPr lvl="2"/>
            <a:r>
              <a:rPr lang="en-US" altLang="ko-KR" dirty="0"/>
              <a:t>0.17 GOPs </a:t>
            </a:r>
            <a:r>
              <a:rPr lang="en-US" altLang="ko-KR" dirty="0">
                <a:sym typeface="Wingdings" panose="05000000000000000000" pitchFamily="2" charset="2"/>
              </a:rPr>
              <a:t> 10.9 GOPs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2x Higher in terms of </a:t>
            </a:r>
            <a:r>
              <a:rPr lang="en-US" altLang="ko-KR" b="1" dirty="0">
                <a:sym typeface="Wingdings" panose="05000000000000000000" pitchFamily="2" charset="2"/>
              </a:rPr>
              <a:t>GOP/DSP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54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C534C3-50C8-438F-89F4-B65F82B6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Conventional NN models for Image Classification: CNN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A30238-E491-413D-8327-EA0422FE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353761-BFA9-4EF5-BF08-ABC0043A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D94499-DE4B-4B2C-9770-E891026C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ADB5941-3D16-4353-A921-BD309C62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cs typeface="Arial"/>
              </a:rPr>
              <a:t>Introduction</a:t>
            </a: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B93B95-47CA-4FA3-8E79-91180F7C73CC}"/>
              </a:ext>
            </a:extLst>
          </p:cNvPr>
          <p:cNvGrpSpPr/>
          <p:nvPr/>
        </p:nvGrpSpPr>
        <p:grpSpPr>
          <a:xfrm>
            <a:off x="864332" y="1962140"/>
            <a:ext cx="11018748" cy="4336663"/>
            <a:chOff x="958538" y="1962140"/>
            <a:chExt cx="11018748" cy="43366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C591C6-DCC7-43C4-8D87-E47A822E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38" y="3700502"/>
              <a:ext cx="1066415" cy="9916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42D11-470B-49CD-BC3C-767123F1C7F2}"/>
                </a:ext>
              </a:extLst>
            </p:cNvPr>
            <p:cNvSpPr txBox="1"/>
            <p:nvPr/>
          </p:nvSpPr>
          <p:spPr>
            <a:xfrm>
              <a:off x="966981" y="3700502"/>
              <a:ext cx="409241" cy="3462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9ED95AE-EB32-4CB4-AA22-F8131F966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981" y="2891815"/>
              <a:ext cx="1738436" cy="808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79FE39D-1811-4246-AC7C-8F2E51CDD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4664" y="2891815"/>
              <a:ext cx="1345057" cy="1154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B836184D-649A-4CCB-82D8-9DFC7083AD69}"/>
                </a:ext>
              </a:extLst>
            </p:cNvPr>
            <p:cNvSpPr/>
            <p:nvPr/>
          </p:nvSpPr>
          <p:spPr>
            <a:xfrm rot="5400000">
              <a:off x="2428914" y="3727464"/>
              <a:ext cx="2307964" cy="636771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8202D194-1DCF-4154-B575-081CC45DA8C8}"/>
                </a:ext>
              </a:extLst>
            </p:cNvPr>
            <p:cNvSpPr/>
            <p:nvPr/>
          </p:nvSpPr>
          <p:spPr>
            <a:xfrm rot="5400000">
              <a:off x="1890829" y="3728336"/>
              <a:ext cx="2307964" cy="636771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2BA9D310-ECD8-46AD-88E4-1D4E78103853}"/>
                </a:ext>
              </a:extLst>
            </p:cNvPr>
            <p:cNvSpPr/>
            <p:nvPr/>
          </p:nvSpPr>
          <p:spPr>
            <a:xfrm rot="5400000">
              <a:off x="3859835" y="3875163"/>
              <a:ext cx="1989046" cy="467478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467E773A-5817-493A-905C-CBF7B3754501}"/>
                </a:ext>
              </a:extLst>
            </p:cNvPr>
            <p:cNvSpPr/>
            <p:nvPr/>
          </p:nvSpPr>
          <p:spPr>
            <a:xfrm rot="5400000">
              <a:off x="3444842" y="3869089"/>
              <a:ext cx="1989046" cy="467478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57C19-9F4A-4719-AC26-73DD67414A1A}"/>
                </a:ext>
              </a:extLst>
            </p:cNvPr>
            <p:cNvSpPr txBox="1"/>
            <p:nvPr/>
          </p:nvSpPr>
          <p:spPr>
            <a:xfrm>
              <a:off x="1946739" y="5493905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Convolution </a:t>
              </a:r>
              <a:endParaRPr lang="ko-KR" alt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75DC87-5297-4C1E-93B3-563E47858F74}"/>
                </a:ext>
              </a:extLst>
            </p:cNvPr>
            <p:cNvSpPr txBox="1"/>
            <p:nvPr/>
          </p:nvSpPr>
          <p:spPr>
            <a:xfrm>
              <a:off x="3777699" y="5493905"/>
              <a:ext cx="1882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err="1"/>
                <a:t>Maxpooling</a:t>
              </a:r>
              <a:endParaRPr lang="ko-KR" altLang="en-US" sz="140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A19460CC-528D-42D9-9AA5-3192AEB01413}"/>
                </a:ext>
              </a:extLst>
            </p:cNvPr>
            <p:cNvSpPr/>
            <p:nvPr/>
          </p:nvSpPr>
          <p:spPr>
            <a:xfrm rot="5400000">
              <a:off x="2503303" y="3114938"/>
              <a:ext cx="800031" cy="353788"/>
            </a:xfrm>
            <a:prstGeom prst="parallelogram">
              <a:avLst>
                <a:gd name="adj" fmla="val 80995"/>
              </a:avLst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74176174-C6C8-49A6-8253-48A0E8C46CB5}"/>
                </a:ext>
              </a:extLst>
            </p:cNvPr>
            <p:cNvSpPr/>
            <p:nvPr/>
          </p:nvSpPr>
          <p:spPr>
            <a:xfrm rot="5400000">
              <a:off x="3324371" y="4268971"/>
              <a:ext cx="800031" cy="353788"/>
            </a:xfrm>
            <a:prstGeom prst="parallelogram">
              <a:avLst>
                <a:gd name="adj" fmla="val 80995"/>
              </a:avLst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D408056-696F-4088-87E1-10C4A0842869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61" y="4033703"/>
              <a:ext cx="1390587" cy="5462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FA43631-041C-4900-8AB5-D2A366D89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764" y="4580149"/>
              <a:ext cx="1012003" cy="2578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F723ACB-B206-4705-8916-2C5DFFB75583}"/>
                </a:ext>
              </a:extLst>
            </p:cNvPr>
            <p:cNvCxnSpPr>
              <a:cxnSpLocks/>
            </p:cNvCxnSpPr>
            <p:nvPr/>
          </p:nvCxnSpPr>
          <p:spPr>
            <a:xfrm>
              <a:off x="3901282" y="4314648"/>
              <a:ext cx="1037067" cy="2646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57AD450-C9B0-44F5-8815-7FA1A54012E8}"/>
                </a:ext>
              </a:extLst>
            </p:cNvPr>
            <p:cNvCxnSpPr>
              <a:cxnSpLocks/>
            </p:cNvCxnSpPr>
            <p:nvPr/>
          </p:nvCxnSpPr>
          <p:spPr>
            <a:xfrm>
              <a:off x="2726424" y="2862379"/>
              <a:ext cx="1587882" cy="5477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DA5C283-A1F7-4B4A-8175-8FB5CACB55B1}"/>
                </a:ext>
              </a:extLst>
            </p:cNvPr>
            <p:cNvCxnSpPr>
              <a:cxnSpLocks/>
            </p:cNvCxnSpPr>
            <p:nvPr/>
          </p:nvCxnSpPr>
          <p:spPr>
            <a:xfrm>
              <a:off x="3085585" y="3172908"/>
              <a:ext cx="1206759" cy="2482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3235578-9F2C-4447-B456-861D9D129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0213" y="3411008"/>
              <a:ext cx="1219641" cy="2958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8D8392-AAAF-459B-AF76-1BA36719AACE}"/>
                </a:ext>
              </a:extLst>
            </p:cNvPr>
            <p:cNvSpPr txBox="1"/>
            <p:nvPr/>
          </p:nvSpPr>
          <p:spPr>
            <a:xfrm>
              <a:off x="2921383" y="2721997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…</a:t>
              </a:r>
              <a:endParaRPr lang="ko-KR" altLang="en-US" sz="1400" b="1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B117C7-30A0-4630-B324-D7EA0326BF74}"/>
                </a:ext>
              </a:extLst>
            </p:cNvPr>
            <p:cNvSpPr txBox="1"/>
            <p:nvPr/>
          </p:nvSpPr>
          <p:spPr>
            <a:xfrm>
              <a:off x="4314306" y="2960356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…</a:t>
              </a:r>
              <a:endParaRPr lang="ko-KR" altLang="en-US" sz="1400" b="1"/>
            </a:p>
          </p:txBody>
        </p:sp>
        <p:sp>
          <p:nvSpPr>
            <p:cNvPr id="74" name="평행 사변형 73">
              <a:extLst>
                <a:ext uri="{FF2B5EF4-FFF2-40B4-BE49-F238E27FC236}">
                  <a16:creationId xmlns:a16="http://schemas.microsoft.com/office/drawing/2014/main" id="{DA2D8DF9-3AB4-4725-ABEC-2C75ABF31447}"/>
                </a:ext>
              </a:extLst>
            </p:cNvPr>
            <p:cNvSpPr/>
            <p:nvPr/>
          </p:nvSpPr>
          <p:spPr>
            <a:xfrm rot="5400000">
              <a:off x="5878374" y="4082326"/>
              <a:ext cx="1465899" cy="377630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평행 사변형 74">
              <a:extLst>
                <a:ext uri="{FF2B5EF4-FFF2-40B4-BE49-F238E27FC236}">
                  <a16:creationId xmlns:a16="http://schemas.microsoft.com/office/drawing/2014/main" id="{2E379E54-4F57-4F01-9CEA-E45D129213C3}"/>
                </a:ext>
              </a:extLst>
            </p:cNvPr>
            <p:cNvSpPr/>
            <p:nvPr/>
          </p:nvSpPr>
          <p:spPr>
            <a:xfrm rot="5400000">
              <a:off x="5340289" y="4083199"/>
              <a:ext cx="1465899" cy="377630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평행 사변형 75">
              <a:extLst>
                <a:ext uri="{FF2B5EF4-FFF2-40B4-BE49-F238E27FC236}">
                  <a16:creationId xmlns:a16="http://schemas.microsoft.com/office/drawing/2014/main" id="{A0629E1B-1F84-4A0F-84DE-78AB38C26534}"/>
                </a:ext>
              </a:extLst>
            </p:cNvPr>
            <p:cNvSpPr/>
            <p:nvPr/>
          </p:nvSpPr>
          <p:spPr>
            <a:xfrm rot="5400000">
              <a:off x="7160457" y="4237294"/>
              <a:ext cx="1097163" cy="250898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B02A1BD1-3741-4AFA-AE62-24F9683246A7}"/>
                </a:ext>
              </a:extLst>
            </p:cNvPr>
            <p:cNvSpPr/>
            <p:nvPr/>
          </p:nvSpPr>
          <p:spPr>
            <a:xfrm rot="5400000">
              <a:off x="6787618" y="4193796"/>
              <a:ext cx="1097163" cy="250898"/>
            </a:xfrm>
            <a:prstGeom prst="parallelogram">
              <a:avLst>
                <a:gd name="adj" fmla="val 80995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459AA5B5-439D-4A47-AEC7-97148B6A603F}"/>
                </a:ext>
              </a:extLst>
            </p:cNvPr>
            <p:cNvSpPr/>
            <p:nvPr/>
          </p:nvSpPr>
          <p:spPr>
            <a:xfrm rot="5400000">
              <a:off x="5735258" y="3687306"/>
              <a:ext cx="508140" cy="209811"/>
            </a:xfrm>
            <a:prstGeom prst="parallelogram">
              <a:avLst>
                <a:gd name="adj" fmla="val 80995"/>
              </a:avLst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평행 사변형 78">
              <a:extLst>
                <a:ext uri="{FF2B5EF4-FFF2-40B4-BE49-F238E27FC236}">
                  <a16:creationId xmlns:a16="http://schemas.microsoft.com/office/drawing/2014/main" id="{E9A7BE8E-3D1B-4FA2-8AA2-D224FC5D12D4}"/>
                </a:ext>
              </a:extLst>
            </p:cNvPr>
            <p:cNvSpPr/>
            <p:nvPr/>
          </p:nvSpPr>
          <p:spPr>
            <a:xfrm rot="5400000">
              <a:off x="6439720" y="4535463"/>
              <a:ext cx="508140" cy="209811"/>
            </a:xfrm>
            <a:prstGeom prst="parallelogram">
              <a:avLst>
                <a:gd name="adj" fmla="val 80995"/>
              </a:avLst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B8C41323-CB41-4D3E-AC99-05B54AB67785}"/>
                </a:ext>
              </a:extLst>
            </p:cNvPr>
            <p:cNvCxnSpPr>
              <a:cxnSpLocks/>
            </p:cNvCxnSpPr>
            <p:nvPr/>
          </p:nvCxnSpPr>
          <p:spPr>
            <a:xfrm>
              <a:off x="6583526" y="4386298"/>
              <a:ext cx="1126135" cy="2596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A4D3C34-6CD6-45E5-8622-D57A3753D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588" y="4645914"/>
              <a:ext cx="922097" cy="21244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B202CDC-E58A-4C47-99BE-A54F9402766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96" y="4568687"/>
              <a:ext cx="910965" cy="772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228638E-D994-4F8D-A6FA-183CE00013AD}"/>
                </a:ext>
              </a:extLst>
            </p:cNvPr>
            <p:cNvCxnSpPr>
              <a:cxnSpLocks/>
            </p:cNvCxnSpPr>
            <p:nvPr/>
          </p:nvCxnSpPr>
          <p:spPr>
            <a:xfrm>
              <a:off x="5884422" y="3508702"/>
              <a:ext cx="1435169" cy="5588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237AEB1-E5E9-4449-8351-14D2A3370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233" y="3699897"/>
              <a:ext cx="1181743" cy="36763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E30A970-9F04-41B7-AB5B-C701FE0662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4233" y="4055746"/>
              <a:ext cx="1181743" cy="117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E1FD87-ED64-42C7-A836-57862E94F409}"/>
                </a:ext>
              </a:extLst>
            </p:cNvPr>
            <p:cNvSpPr txBox="1"/>
            <p:nvPr/>
          </p:nvSpPr>
          <p:spPr>
            <a:xfrm>
              <a:off x="6095049" y="3400500"/>
              <a:ext cx="1116616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…</a:t>
              </a:r>
              <a:endParaRPr lang="ko-KR" altLang="en-US" sz="1400" b="1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4A608B2-9AF2-4D5C-BF01-A2E6EF7D32BD}"/>
                </a:ext>
              </a:extLst>
            </p:cNvPr>
            <p:cNvSpPr txBox="1"/>
            <p:nvPr/>
          </p:nvSpPr>
          <p:spPr>
            <a:xfrm>
              <a:off x="7298206" y="3657860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…</a:t>
              </a:r>
              <a:endParaRPr lang="ko-KR" altLang="en-US" sz="1400" b="1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8C1288D-6970-4414-A2A3-9779A09315E2}"/>
                </a:ext>
              </a:extLst>
            </p:cNvPr>
            <p:cNvSpPr txBox="1"/>
            <p:nvPr/>
          </p:nvSpPr>
          <p:spPr>
            <a:xfrm>
              <a:off x="5196242" y="3362381"/>
              <a:ext cx="1116616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……</a:t>
              </a:r>
              <a:endParaRPr lang="ko-KR" altLang="en-US" sz="1400" b="1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C9B9C6-3907-4A9F-9666-C1E247C8EB40}"/>
                </a:ext>
              </a:extLst>
            </p:cNvPr>
            <p:cNvSpPr txBox="1"/>
            <p:nvPr/>
          </p:nvSpPr>
          <p:spPr>
            <a:xfrm>
              <a:off x="5385103" y="5515137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Convolution </a:t>
              </a:r>
              <a:endParaRPr lang="ko-KR" altLang="en-US" sz="14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5EDB024-D402-4D72-B776-09F73CF48226}"/>
                </a:ext>
              </a:extLst>
            </p:cNvPr>
            <p:cNvSpPr txBox="1"/>
            <p:nvPr/>
          </p:nvSpPr>
          <p:spPr>
            <a:xfrm>
              <a:off x="6767249" y="5503369"/>
              <a:ext cx="1882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err="1"/>
                <a:t>Maxpooling</a:t>
              </a:r>
              <a:endParaRPr lang="ko-KR" altLang="en-US" sz="14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829113-BF5B-459A-80AA-4096E7BFD1B6}"/>
                </a:ext>
              </a:extLst>
            </p:cNvPr>
            <p:cNvSpPr txBox="1"/>
            <p:nvPr/>
          </p:nvSpPr>
          <p:spPr>
            <a:xfrm>
              <a:off x="4657707" y="2282023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Feature Extraction</a:t>
              </a:r>
              <a:endParaRPr lang="ko-KR" altLang="en-US" sz="1400" b="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37FADC04-CE9A-4DA3-9270-9CC63B61236C}"/>
                </a:ext>
              </a:extLst>
            </p:cNvPr>
            <p:cNvSpPr/>
            <p:nvPr/>
          </p:nvSpPr>
          <p:spPr>
            <a:xfrm>
              <a:off x="8454879" y="2604179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5F18061F-3118-4849-98BA-3E7D87DF7B16}"/>
                </a:ext>
              </a:extLst>
            </p:cNvPr>
            <p:cNvSpPr/>
            <p:nvPr/>
          </p:nvSpPr>
          <p:spPr>
            <a:xfrm>
              <a:off x="8444013" y="3043320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6353202-54B7-41A5-8271-BF14230B7E80}"/>
                </a:ext>
              </a:extLst>
            </p:cNvPr>
            <p:cNvSpPr/>
            <p:nvPr/>
          </p:nvSpPr>
          <p:spPr>
            <a:xfrm>
              <a:off x="8454879" y="3489695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A8620C4-6745-4EFF-ABE4-0D6CF0FB7B0F}"/>
                </a:ext>
              </a:extLst>
            </p:cNvPr>
            <p:cNvSpPr/>
            <p:nvPr/>
          </p:nvSpPr>
          <p:spPr>
            <a:xfrm>
              <a:off x="9497004" y="2603132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83960E4E-F717-4613-81D3-F6033686FEB8}"/>
                </a:ext>
              </a:extLst>
            </p:cNvPr>
            <p:cNvSpPr/>
            <p:nvPr/>
          </p:nvSpPr>
          <p:spPr>
            <a:xfrm>
              <a:off x="9497003" y="3037804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3C113C6F-7F5B-4425-80A8-D584A6727894}"/>
                </a:ext>
              </a:extLst>
            </p:cNvPr>
            <p:cNvSpPr/>
            <p:nvPr/>
          </p:nvSpPr>
          <p:spPr>
            <a:xfrm>
              <a:off x="9497003" y="3484191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24CB84B-1371-4E66-9FBD-2E542208B9F9}"/>
                </a:ext>
              </a:extLst>
            </p:cNvPr>
            <p:cNvSpPr/>
            <p:nvPr/>
          </p:nvSpPr>
          <p:spPr>
            <a:xfrm>
              <a:off x="8455122" y="4573493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4B6FB5B7-E950-454F-BFB7-7E18367B1617}"/>
                </a:ext>
              </a:extLst>
            </p:cNvPr>
            <p:cNvSpPr/>
            <p:nvPr/>
          </p:nvSpPr>
          <p:spPr>
            <a:xfrm>
              <a:off x="8444256" y="5012633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D0B42F6-BA02-4210-869D-D3B14DD8BB6D}"/>
                </a:ext>
              </a:extLst>
            </p:cNvPr>
            <p:cNvSpPr/>
            <p:nvPr/>
          </p:nvSpPr>
          <p:spPr>
            <a:xfrm>
              <a:off x="8455122" y="5459008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1CAB3F9E-8C34-4B78-B50C-E8575475607E}"/>
                </a:ext>
              </a:extLst>
            </p:cNvPr>
            <p:cNvSpPr/>
            <p:nvPr/>
          </p:nvSpPr>
          <p:spPr>
            <a:xfrm>
              <a:off x="9497246" y="4572446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4ED6BE0-F332-4F33-B92B-3A2B5C370F2A}"/>
                </a:ext>
              </a:extLst>
            </p:cNvPr>
            <p:cNvSpPr/>
            <p:nvPr/>
          </p:nvSpPr>
          <p:spPr>
            <a:xfrm>
              <a:off x="9497246" y="5007117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A3FB9D6-7977-45B1-8459-7670BB90EB28}"/>
                </a:ext>
              </a:extLst>
            </p:cNvPr>
            <p:cNvSpPr/>
            <p:nvPr/>
          </p:nvSpPr>
          <p:spPr>
            <a:xfrm>
              <a:off x="9497246" y="5453505"/>
              <a:ext cx="359127" cy="3473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997E0AF-E3AB-41D4-9895-4BE1C1F046E3}"/>
                </a:ext>
              </a:extLst>
            </p:cNvPr>
            <p:cNvSpPr txBox="1"/>
            <p:nvPr/>
          </p:nvSpPr>
          <p:spPr>
            <a:xfrm>
              <a:off x="8539239" y="3903861"/>
              <a:ext cx="405486" cy="5470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.</a:t>
              </a:r>
            </a:p>
            <a:p>
              <a:r>
                <a:rPr lang="en-US" altLang="ko-KR" sz="1200" b="1"/>
                <a:t>.</a:t>
              </a:r>
            </a:p>
            <a:p>
              <a:r>
                <a:rPr lang="en-US" altLang="ko-KR" sz="1200" b="1"/>
                <a:t>.</a:t>
              </a:r>
              <a:endParaRPr lang="ko-KR" altLang="en-US" sz="1600" b="1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5B476AF-CA2A-43EE-9EC5-5042D6309A75}"/>
                </a:ext>
              </a:extLst>
            </p:cNvPr>
            <p:cNvSpPr txBox="1"/>
            <p:nvPr/>
          </p:nvSpPr>
          <p:spPr>
            <a:xfrm>
              <a:off x="9595162" y="3910281"/>
              <a:ext cx="405486" cy="5470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.</a:t>
              </a:r>
            </a:p>
            <a:p>
              <a:r>
                <a:rPr lang="en-US" altLang="ko-KR" sz="1200" b="1"/>
                <a:t>.</a:t>
              </a:r>
            </a:p>
            <a:p>
              <a:r>
                <a:rPr lang="en-US" altLang="ko-KR" sz="1200" b="1"/>
                <a:t>.</a:t>
              </a:r>
              <a:endParaRPr lang="ko-KR" altLang="en-US" sz="1600" b="1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5AB2FAD-DED0-4D37-856C-6467A451E79B}"/>
                </a:ext>
              </a:extLst>
            </p:cNvPr>
            <p:cNvSpPr txBox="1"/>
            <p:nvPr/>
          </p:nvSpPr>
          <p:spPr>
            <a:xfrm>
              <a:off x="8911479" y="2677682"/>
              <a:ext cx="5265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….</a:t>
              </a:r>
              <a:endParaRPr lang="ko-KR" altLang="en-US" b="1"/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C458413B-40E0-4875-9067-5A3FE2D9E3A0}"/>
                </a:ext>
              </a:extLst>
            </p:cNvPr>
            <p:cNvCxnSpPr>
              <a:cxnSpLocks/>
            </p:cNvCxnSpPr>
            <p:nvPr/>
          </p:nvCxnSpPr>
          <p:spPr>
            <a:xfrm>
              <a:off x="7566582" y="3814162"/>
              <a:ext cx="979001" cy="3854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F3C8555-215A-4D97-A181-283BCF19E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4487" y="4205615"/>
              <a:ext cx="711096" cy="699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EFABFEA-2AE6-45FE-B291-33844A13C7F7}"/>
                </a:ext>
              </a:extLst>
            </p:cNvPr>
            <p:cNvCxnSpPr>
              <a:cxnSpLocks/>
            </p:cNvCxnSpPr>
            <p:nvPr/>
          </p:nvCxnSpPr>
          <p:spPr>
            <a:xfrm>
              <a:off x="7817160" y="4004001"/>
              <a:ext cx="728423" cy="20963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83CC1CC-AD46-4ED7-B822-DE50C044AA5E}"/>
                </a:ext>
              </a:extLst>
            </p:cNvPr>
            <p:cNvSpPr txBox="1"/>
            <p:nvPr/>
          </p:nvSpPr>
          <p:spPr>
            <a:xfrm>
              <a:off x="8517449" y="6038292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Fully connected</a:t>
              </a:r>
              <a:endParaRPr lang="ko-KR" altLang="en-US" sz="140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77FD5BF6-461D-41A1-9C65-AAE682F5552C}"/>
                </a:ext>
              </a:extLst>
            </p:cNvPr>
            <p:cNvCxnSpPr>
              <a:cxnSpLocks/>
              <a:stCxn id="158" idx="5"/>
            </p:cNvCxnSpPr>
            <p:nvPr/>
          </p:nvCxnSpPr>
          <p:spPr>
            <a:xfrm flipV="1">
              <a:off x="9803779" y="4314648"/>
              <a:ext cx="825260" cy="143532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0FA1385E-4C19-495F-B3F0-4A5E9822161D}"/>
                </a:ext>
              </a:extLst>
            </p:cNvPr>
            <p:cNvCxnSpPr>
              <a:cxnSpLocks/>
              <a:stCxn id="144" idx="7"/>
            </p:cNvCxnSpPr>
            <p:nvPr/>
          </p:nvCxnSpPr>
          <p:spPr>
            <a:xfrm>
              <a:off x="9803537" y="2653999"/>
              <a:ext cx="764044" cy="12637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0E01FB-72BC-48B8-BFBF-9FB3E9770775}"/>
                </a:ext>
              </a:extLst>
            </p:cNvPr>
            <p:cNvSpPr txBox="1"/>
            <p:nvPr/>
          </p:nvSpPr>
          <p:spPr>
            <a:xfrm>
              <a:off x="8525893" y="1962140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Classification</a:t>
              </a:r>
              <a:endParaRPr lang="ko-KR" altLang="en-US" sz="1400" b="1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6C2229-809A-445D-A409-B0F8901B99C6}"/>
                </a:ext>
              </a:extLst>
            </p:cNvPr>
            <p:cNvSpPr txBox="1"/>
            <p:nvPr/>
          </p:nvSpPr>
          <p:spPr>
            <a:xfrm>
              <a:off x="10094415" y="4015807"/>
              <a:ext cx="1882871" cy="26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Predict output</a:t>
              </a:r>
              <a:endParaRPr lang="ko-KR" altLang="en-US" sz="1400" b="1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2335D62-BFD1-4D46-A551-6953B0A84750}"/>
                </a:ext>
              </a:extLst>
            </p:cNvPr>
            <p:cNvSpPr txBox="1"/>
            <p:nvPr/>
          </p:nvSpPr>
          <p:spPr>
            <a:xfrm>
              <a:off x="2557115" y="2673951"/>
              <a:ext cx="5519826" cy="26681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2E83C35-8C6D-4991-AF93-14C7993BB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92"/>
    </mc:Choice>
    <mc:Fallback xmlns="">
      <p:transition spd="slow" advTm="3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5A9C09-4839-4C86-BBC3-D8FE034C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en-US" altLang="ko-KR">
                <a:cs typeface="Arial"/>
              </a:rPr>
              <a:t>CNN’s Problems</a:t>
            </a:r>
          </a:p>
          <a:p>
            <a:pPr marL="742315" lvl="1" indent="-287020"/>
            <a:r>
              <a:rPr lang="en-US" altLang="ko-KR" sz="2400">
                <a:cs typeface="Arial"/>
              </a:rPr>
              <a:t>Invariance (</a:t>
            </a:r>
            <a:r>
              <a:rPr lang="en-US" altLang="ko-KR" sz="2400">
                <a:sym typeface="Wingdings" panose="05000000000000000000" pitchFamily="2" charset="2"/>
              </a:rPr>
              <a:t>throw away the relations between objects)</a:t>
            </a:r>
          </a:p>
          <a:p>
            <a:pPr marL="1201103" lvl="2" indent="-287020"/>
            <a:r>
              <a:rPr lang="en-US" altLang="ko-KR" sz="2000">
                <a:cs typeface="Arial"/>
              </a:rPr>
              <a:t>Because of pooling layer (Max pooling)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DCF51F-2803-42DF-87DE-39D6D0D1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4B67E-7211-4351-8D60-E1ABCE0A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0998B8-08B5-4DF8-974D-947101B8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E761E7B-E090-494D-AE30-A3E0BD08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cs typeface="Arial"/>
              </a:rPr>
              <a:t>Introduction</a:t>
            </a:r>
            <a:endParaRPr lang="ko-KR" altLang="en-US"/>
          </a:p>
        </p:txBody>
      </p:sp>
      <p:pic>
        <p:nvPicPr>
          <p:cNvPr id="46" name="Picture 9">
            <a:extLst>
              <a:ext uri="{FF2B5EF4-FFF2-40B4-BE49-F238E27FC236}">
                <a16:creationId xmlns:a16="http://schemas.microsoft.com/office/drawing/2014/main" id="{EC2BB5BE-441A-44F9-9176-B67068C7E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793"/>
          <a:stretch/>
        </p:blipFill>
        <p:spPr>
          <a:xfrm>
            <a:off x="6260525" y="4730648"/>
            <a:ext cx="2425291" cy="1410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8547F9-49D7-4D34-A8EF-C10A11FA4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812" y="2517469"/>
            <a:ext cx="3434585" cy="1690376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92849B44-1F2A-4582-A85F-6F69650BCC6B}"/>
              </a:ext>
            </a:extLst>
          </p:cNvPr>
          <p:cNvGrpSpPr/>
          <p:nvPr/>
        </p:nvGrpSpPr>
        <p:grpSpPr>
          <a:xfrm>
            <a:off x="928907" y="3209059"/>
            <a:ext cx="3915854" cy="2599460"/>
            <a:chOff x="416316" y="3188276"/>
            <a:chExt cx="4189332" cy="27159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CEA5DB-7063-42E1-94F6-B41949A579EA}"/>
                </a:ext>
              </a:extLst>
            </p:cNvPr>
            <p:cNvSpPr txBox="1"/>
            <p:nvPr/>
          </p:nvSpPr>
          <p:spPr>
            <a:xfrm>
              <a:off x="2038020" y="5534929"/>
              <a:ext cx="2507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Max pooling</a:t>
              </a:r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3CDAE9B-C99A-4BA7-9E31-B841C4A10FEA}"/>
                </a:ext>
              </a:extLst>
            </p:cNvPr>
            <p:cNvSpPr txBox="1"/>
            <p:nvPr/>
          </p:nvSpPr>
          <p:spPr>
            <a:xfrm>
              <a:off x="2750812" y="3966016"/>
              <a:ext cx="852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ym typeface="Wingdings" panose="05000000000000000000" pitchFamily="2" charset="2"/>
                </a:rPr>
                <a:t></a:t>
              </a:r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7E3B7A1-E413-4A88-B0E2-74AF2F9C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316" y="3188276"/>
              <a:ext cx="1994916" cy="192481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4A5A07D-03FD-4FE9-B0C6-04025CA33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6760" y="3671384"/>
              <a:ext cx="1008888" cy="95859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BB443B-02FB-4834-9B46-C16E0FCDE76D}"/>
              </a:ext>
            </a:extLst>
          </p:cNvPr>
          <p:cNvSpPr txBox="1"/>
          <p:nvPr/>
        </p:nvSpPr>
        <p:spPr>
          <a:xfrm>
            <a:off x="6260525" y="4264935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rgbClr val="000000"/>
                </a:solidFill>
                <a:effectLst/>
                <a:latin typeface="Helvetica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extract the features without </a:t>
            </a:r>
            <a:r>
              <a:rPr lang="en-US" altLang="ko-KR" sz="1600">
                <a:sym typeface="Wingdings" panose="05000000000000000000" pitchFamily="2" charset="2"/>
              </a:rPr>
              <a:t>relations between objects</a:t>
            </a:r>
            <a:endParaRPr lang="ko-KR" altLang="en-US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8D8FF4-1F27-4551-B34A-D9E4980A2106}"/>
              </a:ext>
            </a:extLst>
          </p:cNvPr>
          <p:cNvSpPr txBox="1"/>
          <p:nvPr/>
        </p:nvSpPr>
        <p:spPr>
          <a:xfrm>
            <a:off x="6260525" y="6036231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ym typeface="Wingdings" panose="05000000000000000000" pitchFamily="2" charset="2"/>
              </a:rPr>
              <a:t> Detect both images as human</a:t>
            </a:r>
            <a:endParaRPr lang="ko-KR" altLang="en-US" sz="160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44A043E-7B93-4D39-B07E-8DC8AA1BE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21"/>
    </mc:Choice>
    <mc:Fallback xmlns="">
      <p:transition spd="slow" advTm="35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15" x="12009438" y="3433763"/>
          <p14:tracePt t="23721" x="11945938" y="3443288"/>
          <p14:tracePt t="23730" x="11853863" y="3487738"/>
          <p14:tracePt t="23737" x="11799888" y="3524250"/>
          <p14:tracePt t="23743" x="11771313" y="3552825"/>
          <p14:tracePt t="23753" x="11726863" y="3606800"/>
          <p14:tracePt t="23760" x="11671300" y="3652838"/>
          <p14:tracePt t="23769" x="11653838" y="3698875"/>
          <p14:tracePt t="23777" x="11598275" y="3762375"/>
          <p14:tracePt t="23783" x="11534775" y="3835400"/>
          <p14:tracePt t="23791" x="11398250" y="3935413"/>
          <p14:tracePt t="23800" x="11296650" y="4000500"/>
          <p14:tracePt t="23807" x="11196638" y="4054475"/>
          <p14:tracePt t="23817" x="11041063" y="4100513"/>
          <p14:tracePt t="23823" x="10950575" y="4127500"/>
          <p14:tracePt t="23832" x="10848975" y="4154488"/>
          <p14:tracePt t="23840" x="10721975" y="4183063"/>
          <p14:tracePt t="23844" x="10539413" y="4227513"/>
          <p14:tracePt t="23853" x="10474325" y="4237038"/>
          <p14:tracePt t="23860" x="10393363" y="4283075"/>
          <p14:tracePt t="23869" x="10337800" y="4310063"/>
          <p14:tracePt t="23877" x="10255250" y="4365625"/>
          <p14:tracePt t="23885" x="10128250" y="4465638"/>
          <p14:tracePt t="23894" x="10064750" y="4502150"/>
          <p14:tracePt t="23901" x="9982200" y="4556125"/>
          <p14:tracePt t="23911" x="9909175" y="4602163"/>
          <p14:tracePt t="23916" x="9817100" y="4665663"/>
          <p14:tracePt t="23923" x="9772650" y="4694238"/>
          <p14:tracePt t="23932" x="9690100" y="4748213"/>
          <p14:tracePt t="23939" x="9644063" y="4767263"/>
          <p14:tracePt t="23948" x="9598025" y="4803775"/>
          <p14:tracePt t="23954" x="9551988" y="4840288"/>
          <p14:tracePt t="23965" x="9534525" y="4867275"/>
          <p14:tracePt t="23971" x="9498013" y="4894263"/>
          <p14:tracePt t="23978" x="9478963" y="4922838"/>
          <p14:tracePt t="23985" x="9461500" y="4949825"/>
          <p14:tracePt t="23993" x="9424988" y="4986338"/>
          <p14:tracePt t="24001" x="9398000" y="5003800"/>
          <p14:tracePt t="24013" x="9369425" y="5022850"/>
          <p14:tracePt t="24018" x="9305925" y="5059363"/>
          <p14:tracePt t="24027" x="9278938" y="5086350"/>
          <p14:tracePt t="24034" x="9232900" y="5105400"/>
          <p14:tracePt t="24041" x="9205913" y="5122863"/>
          <p14:tracePt t="24045" x="9169400" y="5132388"/>
          <p14:tracePt t="24055" x="9132888" y="5141913"/>
          <p14:tracePt t="24065" x="9105900" y="5168900"/>
          <p14:tracePt t="24071" x="9069388" y="5178425"/>
          <p14:tracePt t="24081" x="9040813" y="5178425"/>
          <p14:tracePt t="24087" x="9013825" y="5186363"/>
          <p14:tracePt t="24093" x="8977313" y="5195888"/>
          <p14:tracePt t="24103" x="8959850" y="5195888"/>
          <p14:tracePt t="24111" x="8950325" y="5195888"/>
          <p14:tracePt t="24117" x="8913813" y="5195888"/>
          <p14:tracePt t="24127" x="8894763" y="5195888"/>
          <p14:tracePt t="24133" x="8885238" y="5195888"/>
          <p14:tracePt t="24141" x="8877300" y="5195888"/>
          <p14:tracePt t="24149" x="8867775" y="5195888"/>
          <p14:tracePt t="24157" x="8848725" y="5195888"/>
          <p14:tracePt t="24166" x="8840788" y="5195888"/>
          <p14:tracePt t="24173" x="8831263" y="5195888"/>
          <p14:tracePt t="24203" x="8821738" y="5195888"/>
          <p14:tracePt t="24593" x="8831263" y="5195888"/>
          <p14:tracePt t="24599" x="8840788" y="5186363"/>
          <p14:tracePt t="24608" x="8848725" y="5168900"/>
          <p14:tracePt t="24615" x="8867775" y="5159375"/>
          <p14:tracePt t="24623" x="8877300" y="5141913"/>
          <p14:tracePt t="24631" x="8894763" y="5132388"/>
          <p14:tracePt t="24640" x="8904288" y="5122863"/>
          <p14:tracePt t="24647" x="8921750" y="5105400"/>
          <p14:tracePt t="24657" x="8931275" y="5105400"/>
          <p14:tracePt t="24677" x="8940800" y="5105400"/>
          <p14:tracePt t="24701" x="8940800" y="5095875"/>
          <p14:tracePt t="24709" x="8940800" y="5086350"/>
          <p14:tracePt t="24719" x="8950325" y="5076825"/>
          <p14:tracePt t="24725" x="8967788" y="5059363"/>
          <p14:tracePt t="24736" x="8986838" y="5049838"/>
          <p14:tracePt t="24742" x="9023350" y="5032375"/>
          <p14:tracePt t="24747" x="9050338" y="5022850"/>
          <p14:tracePt t="24755" x="9077325" y="5003800"/>
          <p14:tracePt t="24763" x="9096375" y="4995863"/>
          <p14:tracePt t="24769" x="9142413" y="4976813"/>
          <p14:tracePt t="24779" x="9169400" y="4959350"/>
          <p14:tracePt t="24785" x="9205913" y="4940300"/>
          <p14:tracePt t="24795" x="9232900" y="4930775"/>
          <p14:tracePt t="24803" x="9259888" y="4913313"/>
          <p14:tracePt t="24810" x="9324975" y="4876800"/>
          <p14:tracePt t="24819" x="9351963" y="4867275"/>
          <p14:tracePt t="24825" x="9378950" y="4840288"/>
          <p14:tracePt t="24834" x="9415463" y="4821238"/>
          <p14:tracePt t="24842" x="9442450" y="4803775"/>
          <p14:tracePt t="24850" x="9478963" y="4784725"/>
          <p14:tracePt t="24858" x="9498013" y="4775200"/>
          <p14:tracePt t="24865" x="9525000" y="4748213"/>
          <p14:tracePt t="24869" x="9551988" y="4730750"/>
          <p14:tracePt t="24879" x="9571038" y="4721225"/>
          <p14:tracePt t="24886" x="9588500" y="4702175"/>
          <p14:tracePt t="24895" x="9617075" y="4684713"/>
          <p14:tracePt t="24902" x="9634538" y="4665663"/>
          <p14:tracePt t="24911" x="9661525" y="4629150"/>
          <p14:tracePt t="24919" x="9698038" y="4602163"/>
          <p14:tracePt t="24927" x="9726613" y="4565650"/>
          <p14:tracePt t="24935" x="9763125" y="4502150"/>
          <p14:tracePt t="24942" x="9809163" y="4438650"/>
          <p14:tracePt t="24949" x="9872663" y="4356100"/>
          <p14:tracePt t="24957" x="9909175" y="4292600"/>
          <p14:tracePt t="24965" x="9963150" y="4246563"/>
          <p14:tracePt t="24975" x="9999663" y="4191000"/>
          <p14:tracePt t="24981" x="10036175" y="4127500"/>
          <p14:tracePt t="24990" x="10045700" y="4100513"/>
          <p14:tracePt t="24997" x="10082213" y="4054475"/>
          <p14:tracePt t="25007" x="10091738" y="4017963"/>
          <p14:tracePt t="25011" x="10118725" y="3935413"/>
          <p14:tracePt t="25020" x="10145713" y="3871913"/>
          <p14:tracePt t="25027" x="10174288" y="3779838"/>
          <p14:tracePt t="25036" x="10182225" y="3698875"/>
          <p14:tracePt t="25044" x="10210800" y="3625850"/>
          <p14:tracePt t="25052" x="10218738" y="3560763"/>
          <p14:tracePt t="25059" x="10228263" y="3497263"/>
          <p14:tracePt t="25069" x="10247313" y="3387725"/>
          <p14:tracePt t="25075" x="10255250" y="3333750"/>
          <p14:tracePt t="25081" x="10255250" y="3305175"/>
          <p14:tracePt t="25091" x="10255250" y="3260725"/>
          <p14:tracePt t="25097" x="10264775" y="3214688"/>
          <p14:tracePt t="25106" x="10264775" y="3187700"/>
          <p14:tracePt t="25113" x="10264775" y="3159125"/>
          <p14:tracePt t="25122" x="10264775" y="3105150"/>
          <p14:tracePt t="25129" x="10264775" y="3049588"/>
          <p14:tracePt t="25137" x="10264775" y="2995613"/>
          <p14:tracePt t="25143" x="10264775" y="2922588"/>
          <p14:tracePt t="25153" x="10264775" y="2857500"/>
          <p14:tracePt t="25160" x="10264775" y="2830513"/>
          <p14:tracePt t="25169" x="10264775" y="2794000"/>
          <p14:tracePt t="25175" x="10264775" y="2747963"/>
          <p14:tracePt t="25184" x="10264775" y="2720975"/>
          <p14:tracePt t="25192" x="10264775" y="2703513"/>
          <p14:tracePt t="25199" x="10264775" y="2674938"/>
          <p14:tracePt t="25207" x="10264775" y="2630488"/>
          <p14:tracePt t="25213" x="10255250" y="2601913"/>
          <p14:tracePt t="25222" x="10247313" y="2547938"/>
          <p14:tracePt t="25229" x="10218738" y="2501900"/>
          <p14:tracePt t="25236" x="10191750" y="2455863"/>
          <p14:tracePt t="25245" x="10164763" y="2392363"/>
          <p14:tracePt t="25252" x="10128250" y="2346325"/>
          <p14:tracePt t="25261" x="10091738" y="2292350"/>
          <p14:tracePt t="25269" x="10072688" y="2265363"/>
          <p14:tracePt t="25275" x="10036175" y="2246313"/>
          <p14:tracePt t="25284" x="10009188" y="2228850"/>
          <p14:tracePt t="25293" x="9963150" y="2200275"/>
          <p14:tracePt t="25299" x="9936163" y="2192338"/>
          <p14:tracePt t="25308" x="9918700" y="2173288"/>
          <p14:tracePt t="25315" x="9899650" y="2163763"/>
          <p14:tracePt t="25332" x="9890125" y="2155825"/>
          <p14:tracePt t="25447" x="9899650" y="2173288"/>
          <p14:tracePt t="25456" x="9918700" y="2200275"/>
          <p14:tracePt t="25463" x="9955213" y="2265363"/>
          <p14:tracePt t="25473" x="9972675" y="2309813"/>
          <p14:tracePt t="25480" x="9999663" y="2355850"/>
          <p14:tracePt t="25486" x="10036175" y="2428875"/>
          <p14:tracePt t="25493" x="10091738" y="2501900"/>
          <p14:tracePt t="25503" x="10164763" y="2647950"/>
          <p14:tracePt t="25510" x="10210800" y="2711450"/>
          <p14:tracePt t="25519" x="10247313" y="2813050"/>
          <p14:tracePt t="25525" x="10255250" y="2886075"/>
          <p14:tracePt t="25534" x="10274300" y="2968625"/>
          <p14:tracePt t="25540" x="10274300" y="3022600"/>
          <p14:tracePt t="25549" x="10274300" y="3078163"/>
          <p14:tracePt t="25555" x="10274300" y="3141663"/>
          <p14:tracePt t="25563" x="10247313" y="3232150"/>
          <p14:tracePt t="25572" x="10218738" y="3314700"/>
          <p14:tracePt t="25580" x="10191750" y="3341688"/>
          <p14:tracePt t="25585" x="10174288" y="3414713"/>
          <p14:tracePt t="25596" x="10164763" y="3460750"/>
          <p14:tracePt t="25602" x="10137775" y="3506788"/>
          <p14:tracePt t="25612" x="10109200" y="3533775"/>
          <p14:tracePt t="25619" x="10082213" y="3579813"/>
          <p14:tracePt t="25626" x="10064750" y="3606800"/>
          <p14:tracePt t="25633" x="10036175" y="3643313"/>
          <p14:tracePt t="25643" x="9999663" y="3689350"/>
          <p14:tracePt t="25650" x="9955213" y="3752850"/>
          <p14:tracePt t="25656" x="9926638" y="3798888"/>
          <p14:tracePt t="25665" x="9899650" y="3844925"/>
          <p14:tracePt t="25675" x="9863138" y="3898900"/>
          <p14:tracePt t="25681" x="9845675" y="3935413"/>
          <p14:tracePt t="25687" x="9799638" y="4000500"/>
          <p14:tracePt t="25695" x="9763125" y="4064000"/>
          <p14:tracePt t="25702" x="9744075" y="4127500"/>
          <p14:tracePt t="25711" x="9717088" y="4173538"/>
          <p14:tracePt t="25720" x="9698038" y="4219575"/>
          <p14:tracePt t="25727" x="9671050" y="4264025"/>
          <p14:tracePt t="25737" x="9634538" y="4365625"/>
          <p14:tracePt t="25743" x="9580563" y="4410075"/>
          <p14:tracePt t="25753" x="9534525" y="4465638"/>
          <p14:tracePt t="25760" x="9525000" y="4475163"/>
          <p14:tracePt t="25765" x="9488488" y="4492625"/>
          <p14:tracePt t="25774" x="9471025" y="4511675"/>
          <p14:tracePt t="25782" x="9442450" y="4519613"/>
          <p14:tracePt t="25875" x="9471025" y="4519613"/>
          <p14:tracePt t="25883" x="9507538" y="4519613"/>
          <p14:tracePt t="25891" x="9561513" y="4502150"/>
          <p14:tracePt t="25897" x="9625013" y="4483100"/>
          <p14:tracePt t="25907" x="9671050" y="4465638"/>
          <p14:tracePt t="25913" x="9753600" y="4429125"/>
          <p14:tracePt t="25922" x="9845675" y="4383088"/>
          <p14:tracePt t="25929" x="9926638" y="4346575"/>
          <p14:tracePt t="25936" x="9991725" y="4319588"/>
          <p14:tracePt t="25945" x="10055225" y="4283075"/>
          <p14:tracePt t="25953" x="10082213" y="4264025"/>
          <p14:tracePt t="25960" x="10128250" y="4227513"/>
          <p14:tracePt t="25970" x="10164763" y="4210050"/>
          <p14:tracePt t="25976" x="10182225" y="4173538"/>
          <p14:tracePt t="25984" x="10210800" y="4146550"/>
          <p14:tracePt t="25992" x="10247313" y="4117975"/>
          <p14:tracePt t="25999" x="10264775" y="4073525"/>
          <p14:tracePt t="26008" x="10310813" y="3990975"/>
          <p14:tracePt t="26015" x="10337800" y="3908425"/>
          <p14:tracePt t="26024" x="10356850" y="3844925"/>
          <p14:tracePt t="26038" x="10429875" y="3633788"/>
          <p14:tracePt t="26045" x="10447338" y="3560763"/>
          <p14:tracePt t="26052" x="10447338" y="3506788"/>
          <p14:tracePt t="26062" x="10447338" y="3443288"/>
          <p14:tracePt t="26070" x="10437813" y="3406775"/>
          <p14:tracePt t="26077" x="10420350" y="3324225"/>
          <p14:tracePt t="26087" x="10374313" y="3241675"/>
          <p14:tracePt t="26093" x="10337800" y="3159125"/>
          <p14:tracePt t="26099" x="10291763" y="3095625"/>
          <p14:tracePt t="26108" x="10274300" y="3068638"/>
          <p14:tracePt t="26115" x="10247313" y="3022600"/>
          <p14:tracePt t="26124" x="10182225" y="2940050"/>
          <p14:tracePt t="26131" x="10145713" y="2876550"/>
          <p14:tracePt t="26141" x="10101263" y="2830513"/>
          <p14:tracePt t="26147" x="10082213" y="2794000"/>
          <p14:tracePt t="26155" x="10045700" y="2747963"/>
          <p14:tracePt t="26161" x="10009188" y="2720975"/>
          <p14:tracePt t="26170" x="9999663" y="2703513"/>
          <p14:tracePt t="26178" x="9982200" y="2684463"/>
          <p14:tracePt t="26187" x="9982200" y="2674938"/>
          <p14:tracePt t="26263" x="9982200" y="2667000"/>
          <p14:tracePt t="29621" x="9982200" y="2674938"/>
          <p14:tracePt t="29629" x="9982200" y="2693988"/>
          <p14:tracePt t="29637" x="9999663" y="2711450"/>
          <p14:tracePt t="29646" x="10018713" y="2720975"/>
          <p14:tracePt t="29653" x="10045700" y="2740025"/>
          <p14:tracePt t="29661" x="10064750" y="2747963"/>
          <p14:tracePt t="29670" x="10072688" y="2747963"/>
          <p14:tracePt t="29675" x="10072688" y="2757488"/>
          <p14:tracePt t="30079" x="10064750" y="2757488"/>
          <p14:tracePt t="30086" x="10055225" y="2757488"/>
          <p14:tracePt t="30095" x="10045700" y="2757488"/>
          <p14:tracePt t="30104" x="10036175" y="2757488"/>
          <p14:tracePt t="30111" x="10028238" y="2757488"/>
          <p14:tracePt t="30128" x="10018713" y="2757488"/>
          <p14:tracePt t="30135" x="10009188" y="2757488"/>
          <p14:tracePt t="30143" x="9999663" y="2757488"/>
          <p14:tracePt t="30148" x="9991725" y="2747963"/>
          <p14:tracePt t="30166" x="9982200" y="2747963"/>
          <p14:tracePt t="30189" x="9982200" y="2757488"/>
          <p14:tracePt t="30199" x="9982200" y="2776538"/>
          <p14:tracePt t="30205" x="9982200" y="2794000"/>
          <p14:tracePt t="30215" x="9982200" y="2803525"/>
          <p14:tracePt t="30227" x="9972675" y="2820988"/>
          <p14:tracePt t="30236" x="9972675" y="2830513"/>
          <p14:tracePt t="30243" x="9972675" y="2840038"/>
          <p14:tracePt t="30252" x="9972675" y="2849563"/>
          <p14:tracePt t="30259" x="9963150" y="2857500"/>
          <p14:tracePt t="30267" x="9963150" y="2867025"/>
          <p14:tracePt t="30283" x="9963150" y="2886075"/>
          <p14:tracePt t="30289" x="9963150" y="2903538"/>
          <p14:tracePt t="30299" x="9963150" y="2930525"/>
          <p14:tracePt t="30305" x="9963150" y="2949575"/>
          <p14:tracePt t="30316" x="9963150" y="2968625"/>
          <p14:tracePt t="30323" x="9955213" y="2986088"/>
          <p14:tracePt t="30330" x="9945688" y="3022600"/>
          <p14:tracePt t="30338" x="9945688" y="3049588"/>
          <p14:tracePt t="30345" x="9926638" y="3105150"/>
          <p14:tracePt t="30352" x="9918700" y="3151188"/>
          <p14:tracePt t="30359" x="9909175" y="3187700"/>
          <p14:tracePt t="30365" x="9890125" y="3232150"/>
          <p14:tracePt t="30375" x="9890125" y="3268663"/>
          <p14:tracePt t="30381" x="9882188" y="3333750"/>
          <p14:tracePt t="30392" x="9882188" y="3360738"/>
          <p14:tracePt t="30399" x="9882188" y="3397250"/>
          <p14:tracePt t="30407" x="9872663" y="3460750"/>
          <p14:tracePt t="30416" x="9872663" y="3487738"/>
          <p14:tracePt t="30422" x="9863138" y="3543300"/>
          <p14:tracePt t="30429" x="9845675" y="3597275"/>
          <p14:tracePt t="30440" x="9845675" y="3662363"/>
          <p14:tracePt t="30445" x="9845675" y="3735388"/>
          <p14:tracePt t="30454" x="9845675" y="3898900"/>
          <p14:tracePt t="30462" x="9845675" y="3990975"/>
          <p14:tracePt t="30468" x="9845675" y="4064000"/>
          <p14:tracePt t="30477" x="9836150" y="4137025"/>
          <p14:tracePt t="30486" x="9836150" y="4183063"/>
          <p14:tracePt t="30491" x="9826625" y="4237038"/>
          <p14:tracePt t="30498" x="9799638" y="4283075"/>
          <p14:tracePt t="30507" x="9790113" y="4337050"/>
          <p14:tracePt t="30516" x="9763125" y="4438650"/>
          <p14:tracePt t="30523" x="9753600" y="4511675"/>
          <p14:tracePt t="30533" x="9734550" y="4611688"/>
          <p14:tracePt t="30539" x="9734550" y="4702175"/>
          <p14:tracePt t="30549" x="9726613" y="4775200"/>
          <p14:tracePt t="30556" x="9707563" y="4867275"/>
          <p14:tracePt t="30562" x="9698038" y="4967288"/>
          <p14:tracePt t="30570" x="9671050" y="5032375"/>
          <p14:tracePt t="30577" x="9671050" y="5040313"/>
          <p14:tracePt t="30587" x="9653588" y="5086350"/>
          <p14:tracePt t="30593" x="9634538" y="5132388"/>
          <p14:tracePt t="30603" x="9617075" y="5178425"/>
          <p14:tracePt t="30609" x="9607550" y="5214938"/>
          <p14:tracePt t="30617" x="9598025" y="5259388"/>
          <p14:tracePt t="30623" x="9588500" y="5287963"/>
          <p14:tracePt t="30632" x="9561513" y="5332413"/>
          <p14:tracePt t="30639" x="9534525" y="5397500"/>
          <p14:tracePt t="30649" x="9515475" y="5461000"/>
          <p14:tracePt t="30655" x="9498013" y="5514975"/>
          <p14:tracePt t="30664" x="9488488" y="5561013"/>
          <p14:tracePt t="30672" x="9478963" y="5607050"/>
          <p14:tracePt t="30679" x="9471025" y="5643563"/>
          <p14:tracePt t="30688" x="9471025" y="5670550"/>
          <p14:tracePt t="30693" x="9471025" y="5707063"/>
          <p14:tracePt t="30703" x="9471025" y="5734050"/>
          <p14:tracePt t="30709" x="9471025" y="5753100"/>
          <p14:tracePt t="30718" x="9461500" y="5770563"/>
          <p14:tracePt t="30725" x="9461500" y="5780088"/>
          <p14:tracePt t="30732" x="9461500" y="5789613"/>
          <p14:tracePt t="30750" x="9461500" y="5799138"/>
          <p14:tracePt t="30757" x="9461500" y="5807075"/>
          <p14:tracePt t="30780" x="9461500" y="5816600"/>
          <p14:tracePt t="30795" x="9451975" y="5835650"/>
          <p14:tracePt t="30804" x="9442450" y="5853113"/>
          <p14:tracePt t="30811" x="9442450" y="5872163"/>
          <p14:tracePt t="30821" x="9442450" y="5889625"/>
          <p14:tracePt t="30827" x="9442450" y="5908675"/>
          <p14:tracePt t="30832" x="9442450" y="5945188"/>
          <p14:tracePt t="30842" x="9442450" y="5962650"/>
          <p14:tracePt t="30849" x="9442450" y="5972175"/>
          <p14:tracePt t="30857" x="9442450" y="5981700"/>
          <p14:tracePt t="30866" x="9442450" y="5991225"/>
          <p14:tracePt t="30873" x="9434513" y="5991225"/>
          <p14:tracePt t="30883" x="9424988" y="5999163"/>
          <p14:tracePt t="30889" x="9405938" y="6018213"/>
          <p14:tracePt t="30899" x="9388475" y="6035675"/>
          <p14:tracePt t="30904" x="9369425" y="6064250"/>
          <p14:tracePt t="30912" x="9351963" y="6081713"/>
          <p14:tracePt t="30920" x="9332913" y="6100763"/>
          <p14:tracePt t="30928" x="9315450" y="6127750"/>
          <p14:tracePt t="30933" x="9296400" y="6137275"/>
          <p14:tracePt t="30943" x="9269413" y="6173788"/>
          <p14:tracePt t="30952" x="9251950" y="6191250"/>
          <p14:tracePt t="30960" x="9223375" y="6210300"/>
          <p14:tracePt t="30966" x="9205913" y="6218238"/>
          <p14:tracePt t="30973" x="9196388" y="6237288"/>
          <p14:tracePt t="30983" x="9186863" y="6246813"/>
          <p14:tracePt t="30990" x="9186863" y="6264275"/>
          <p14:tracePt t="30999" x="9178925" y="6273800"/>
          <p14:tracePt t="31019" x="9178925" y="6291263"/>
          <p14:tracePt t="31023" x="9178925" y="6300788"/>
          <p14:tracePt t="31029" x="9169400" y="6310313"/>
          <p14:tracePt t="31035" x="9159875" y="6319838"/>
          <p14:tracePt t="31044" x="9150350" y="6319838"/>
          <p14:tracePt t="31053" x="9142413" y="6337300"/>
          <p14:tracePt t="31060" x="9132888" y="6337300"/>
          <p14:tracePt t="31066" x="9096375" y="6346825"/>
          <p14:tracePt t="31075" x="9077325" y="6356350"/>
          <p14:tracePt t="31082" x="9023350" y="6364288"/>
          <p14:tracePt t="31091" x="8967788" y="6373813"/>
          <p14:tracePt t="31099" x="8885238" y="6400800"/>
          <p14:tracePt t="31105" x="8804275" y="6429375"/>
          <p14:tracePt t="31114" x="8767763" y="6437313"/>
          <p14:tracePt t="31122" x="8593138" y="6483350"/>
          <p14:tracePt t="31130" x="8520113" y="6502400"/>
          <p14:tracePt t="31138" x="8356600" y="6529388"/>
          <p14:tracePt t="31146" x="8237538" y="6556375"/>
          <p14:tracePt t="31154" x="8164513" y="6556375"/>
          <p14:tracePt t="31162" x="8081963" y="6583363"/>
          <p14:tracePt t="31171" x="7935913" y="6611938"/>
          <p14:tracePt t="31175" x="7845425" y="6629400"/>
          <p14:tracePt t="31182" x="7743825" y="6656388"/>
          <p14:tracePt t="31191" x="7616825" y="6684963"/>
          <p14:tracePt t="31199" x="7516813" y="6711950"/>
          <p14:tracePt t="31207" x="7461250" y="6721475"/>
          <p14:tracePt t="31216" x="7361238" y="6748463"/>
          <p14:tracePt t="31224" x="7305675" y="6775450"/>
          <p14:tracePt t="31232" x="7223125" y="6802438"/>
          <p14:tracePt t="31239" x="7159625" y="6821488"/>
          <p14:tracePt t="31245" x="7069138" y="6838950"/>
          <p14:tracePt t="31365" x="6027738" y="6794500"/>
          <p14:tracePt t="31372" x="5945188" y="6748463"/>
          <p14:tracePt t="31378" x="5862638" y="6692900"/>
          <p14:tracePt t="31385" x="5818188" y="6675438"/>
          <p14:tracePt t="31393" x="5753100" y="6619875"/>
          <p14:tracePt t="31402" x="5689600" y="6556375"/>
          <p14:tracePt t="31409" x="5634038" y="6492875"/>
          <p14:tracePt t="31415" x="5597525" y="6429375"/>
          <p14:tracePt t="31425" x="5553075" y="6346825"/>
          <p14:tracePt t="31432" x="5516563" y="6283325"/>
          <p14:tracePt t="31441" x="5480050" y="6200775"/>
          <p14:tracePt t="31449" x="5443538" y="6137275"/>
          <p14:tracePt t="31456" x="5414963" y="6054725"/>
          <p14:tracePt t="31464" x="5387975" y="5991225"/>
          <p14:tracePt t="31473" x="5341938" y="5881688"/>
          <p14:tracePt t="31479" x="5314950" y="5799138"/>
          <p14:tracePt t="31489" x="5305425" y="5689600"/>
          <p14:tracePt t="31495" x="5278438" y="5588000"/>
          <p14:tracePt t="31505" x="5278438" y="5461000"/>
          <p14:tracePt t="31510" x="5278438" y="5351463"/>
          <p14:tracePt t="31516" x="5278438" y="5314950"/>
          <p14:tracePt t="31526" x="5278438" y="5195888"/>
          <p14:tracePt t="31532" x="5297488" y="5122863"/>
          <p14:tracePt t="31541" x="5324475" y="5022850"/>
          <p14:tracePt t="31550" x="5360988" y="4959350"/>
          <p14:tracePt t="31557" x="5397500" y="4876800"/>
          <p14:tracePt t="31566" x="5451475" y="4811713"/>
          <p14:tracePt t="31574" x="5487988" y="4748213"/>
          <p14:tracePt t="31580" x="5543550" y="4684713"/>
          <p14:tracePt t="31589" x="5580063" y="4657725"/>
          <p14:tracePt t="31595" x="5643563" y="4584700"/>
          <p14:tracePt t="31604" x="5689600" y="4538663"/>
          <p14:tracePt t="31611" x="5762625" y="4483100"/>
          <p14:tracePt t="31619" x="5808663" y="4438650"/>
          <p14:tracePt t="31627" x="5891213" y="4383088"/>
          <p14:tracePt t="31635" x="5954713" y="4329113"/>
          <p14:tracePt t="31643" x="6037263" y="4283075"/>
          <p14:tracePt t="31650" x="6100763" y="4246563"/>
          <p14:tracePt t="31657" x="6183313" y="4219575"/>
          <p14:tracePt t="31666" x="6256338" y="4210050"/>
          <p14:tracePt t="31673" x="6337300" y="4183063"/>
          <p14:tracePt t="31683" x="6392863" y="4173538"/>
          <p14:tracePt t="31690" x="6456363" y="4146550"/>
          <p14:tracePt t="31698" x="6502400" y="4146550"/>
          <p14:tracePt t="31704" x="6565900" y="4137025"/>
          <p14:tracePt t="31712" x="6667500" y="4117975"/>
          <p14:tracePt t="31718" x="6721475" y="4110038"/>
          <p14:tracePt t="31725" x="6804025" y="4090988"/>
          <p14:tracePt t="31734" x="6894513" y="4081463"/>
          <p14:tracePt t="31741" x="6986588" y="4081463"/>
          <p14:tracePt t="31750" x="7059613" y="4081463"/>
          <p14:tracePt t="31757" x="7150100" y="4081463"/>
          <p14:tracePt t="31766" x="7232650" y="4081463"/>
          <p14:tracePt t="31773" x="7305675" y="4100513"/>
          <p14:tracePt t="31780" x="7397750" y="4110038"/>
          <p14:tracePt t="31789" x="7480300" y="4127500"/>
          <p14:tracePt t="31800" x="7543800" y="4146550"/>
          <p14:tracePt t="31806" x="7580313" y="4164013"/>
          <p14:tracePt t="31813" x="7707313" y="4191000"/>
          <p14:tracePt t="31822" x="7789863" y="4200525"/>
          <p14:tracePt t="31829" x="7816850" y="4210050"/>
          <p14:tracePt t="31837" x="7889875" y="4227513"/>
          <p14:tracePt t="31846" x="7962900" y="4237038"/>
          <p14:tracePt t="31852" x="8045450" y="4264025"/>
          <p14:tracePt t="31859" x="8108950" y="4292600"/>
          <p14:tracePt t="31866" x="8154988" y="4310063"/>
          <p14:tracePt t="31875" x="8174038" y="4319588"/>
          <p14:tracePt t="31882" x="8228013" y="4356100"/>
          <p14:tracePt t="31891" x="8293100" y="4410075"/>
          <p14:tracePt t="31900" x="8356600" y="4446588"/>
          <p14:tracePt t="31907" x="8429625" y="4502150"/>
          <p14:tracePt t="31916" x="8493125" y="4548188"/>
          <p14:tracePt t="31923" x="8539163" y="4602163"/>
          <p14:tracePt t="31929" x="8593138" y="4638675"/>
          <p14:tracePt t="31938" x="8639175" y="4675188"/>
          <p14:tracePt t="31945" x="8658225" y="4694238"/>
          <p14:tracePt t="31954" x="8685213" y="4721225"/>
          <p14:tracePt t="31962" x="8712200" y="4757738"/>
          <p14:tracePt t="31970" x="8721725" y="4794250"/>
          <p14:tracePt t="31978" x="8731250" y="4821238"/>
          <p14:tracePt t="31987" x="8731250" y="4867275"/>
          <p14:tracePt t="31992" x="8731250" y="4903788"/>
          <p14:tracePt t="32000" x="8721725" y="4995863"/>
          <p14:tracePt t="32007" x="8712200" y="5122863"/>
          <p14:tracePt t="32015" x="8685213" y="5222875"/>
          <p14:tracePt t="32024" x="8658225" y="5278438"/>
          <p14:tracePt t="32033" x="8629650" y="5360988"/>
          <p14:tracePt t="32040" x="8629650" y="5397500"/>
          <p14:tracePt t="32049" x="8621713" y="5441950"/>
          <p14:tracePt t="32055" x="8621713" y="5487988"/>
          <p14:tracePt t="32062" x="8621713" y="5514975"/>
          <p14:tracePt t="32069" x="8621713" y="5551488"/>
          <p14:tracePt t="32077" x="8621713" y="5597525"/>
          <p14:tracePt t="32086" x="8621713" y="5661025"/>
          <p14:tracePt t="32093" x="8621713" y="5680075"/>
          <p14:tracePt t="32102" x="8621713" y="5726113"/>
          <p14:tracePt t="32109" x="8612188" y="5762625"/>
          <p14:tracePt t="32116" x="8612188" y="5770563"/>
          <p14:tracePt t="32123" x="8612188" y="5780088"/>
          <p14:tracePt t="32133" x="8612188" y="5789613"/>
          <p14:tracePt t="32193" x="8612188" y="5799138"/>
          <p14:tracePt t="32218" x="8602663" y="5807075"/>
          <p14:tracePt t="32675" x="8602663" y="5816600"/>
          <p14:tracePt t="32699" x="8593138" y="5807075"/>
          <p14:tracePt t="32708" x="8593138" y="5780088"/>
          <p14:tracePt t="32715" x="8585200" y="5770563"/>
          <p14:tracePt t="32724" x="8585200" y="5762625"/>
          <p14:tracePt t="32731" x="8585200" y="5726113"/>
          <p14:tracePt t="32740" x="8593138" y="5707063"/>
          <p14:tracePt t="32745" x="8602663" y="5707063"/>
          <p14:tracePt t="33415" x="8612188" y="5707063"/>
          <p14:tracePt t="33423" x="8612188" y="5716588"/>
          <p14:tracePt t="33429" x="8621713" y="5716588"/>
          <p14:tracePt t="33477" x="8612188" y="5716588"/>
          <p14:tracePt t="33494" x="8602663" y="5716588"/>
          <p14:tracePt t="33516" x="8602663" y="5726113"/>
          <p14:tracePt t="33539" x="8602663" y="5734050"/>
          <p14:tracePt t="33585" x="8602663" y="5743575"/>
          <p14:tracePt t="33701" x="8593138" y="5743575"/>
          <p14:tracePt t="33741" x="8593138" y="5762625"/>
          <p14:tracePt t="33749" x="8593138" y="5816600"/>
          <p14:tracePt t="33758" x="8593138" y="5835650"/>
          <p14:tracePt t="33764" x="8593138" y="5881688"/>
          <p14:tracePt t="33771" x="8593138" y="5918200"/>
          <p14:tracePt t="33780" x="8593138" y="5972175"/>
          <p14:tracePt t="33787" x="8593138" y="6027738"/>
          <p14:tracePt t="33798" x="8593138" y="6081713"/>
          <p14:tracePt t="33803" x="8593138" y="6145213"/>
          <p14:tracePt t="33814" x="8585200" y="6237288"/>
          <p14:tracePt t="33819" x="8575675" y="6327775"/>
          <p14:tracePt t="33828" x="8556625" y="6429375"/>
          <p14:tracePt t="33832" x="8548688" y="6502400"/>
          <p14:tracePt t="33842" x="8502650" y="6665913"/>
          <p14:tracePt t="33850" x="8439150" y="68389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5B60D8F-01AF-4D7B-A701-9A08AF9F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Capsule Network (Caps Network) Structure</a:t>
            </a:r>
          </a:p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EC7E8-FBBE-4D00-BC4B-09F6B0F0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1A89FA-E61C-4A3E-9186-E3299EEA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D5A9AD-FBC0-45C1-9EF5-29B90C36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A96567-595C-480E-AC67-782C120A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371A7A8-8BDD-44DA-92F9-E12CC8898AEC}"/>
              </a:ext>
            </a:extLst>
          </p:cNvPr>
          <p:cNvGrpSpPr/>
          <p:nvPr/>
        </p:nvGrpSpPr>
        <p:grpSpPr>
          <a:xfrm>
            <a:off x="341735" y="1729420"/>
            <a:ext cx="11785828" cy="4571250"/>
            <a:chOff x="-447908" y="1370678"/>
            <a:chExt cx="11785828" cy="503784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9336F9B-02D2-4432-8C5E-97AF4B50B81C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267" y="1888913"/>
              <a:ext cx="0" cy="451961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1D9C5-C7A6-47E6-8948-9E8EF947AFF5}"/>
                </a:ext>
              </a:extLst>
            </p:cNvPr>
            <p:cNvGrpSpPr/>
            <p:nvPr/>
          </p:nvGrpSpPr>
          <p:grpSpPr>
            <a:xfrm>
              <a:off x="-447908" y="1370678"/>
              <a:ext cx="11785828" cy="5037848"/>
              <a:chOff x="97252" y="1403475"/>
              <a:chExt cx="11785828" cy="5037848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2786B040-417C-4859-8508-BDA19EAB6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28" y="3433011"/>
                <a:ext cx="1190625" cy="1171575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7CF6AA-BF6D-424C-918E-53A18F2A592B}"/>
                  </a:ext>
                </a:extLst>
              </p:cNvPr>
              <p:cNvSpPr txBox="1"/>
              <p:nvPr/>
            </p:nvSpPr>
            <p:spPr>
              <a:xfrm>
                <a:off x="208928" y="3433011"/>
                <a:ext cx="456907" cy="4090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81" name="정육면체 80">
                <a:extLst>
                  <a:ext uri="{FF2B5EF4-FFF2-40B4-BE49-F238E27FC236}">
                    <a16:creationId xmlns:a16="http://schemas.microsoft.com/office/drawing/2014/main" id="{AAA6C1DB-11D6-48A5-BC06-84B52CB505B5}"/>
                  </a:ext>
                </a:extLst>
              </p:cNvPr>
              <p:cNvSpPr/>
              <p:nvPr/>
            </p:nvSpPr>
            <p:spPr>
              <a:xfrm>
                <a:off x="2005093" y="2932712"/>
                <a:ext cx="2007909" cy="1818668"/>
              </a:xfrm>
              <a:prstGeom prst="cube">
                <a:avLst>
                  <a:gd name="adj" fmla="val 1411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정육면체 81">
                <a:extLst>
                  <a:ext uri="{FF2B5EF4-FFF2-40B4-BE49-F238E27FC236}">
                    <a16:creationId xmlns:a16="http://schemas.microsoft.com/office/drawing/2014/main" id="{11D493D5-1183-434E-8F7B-722D17D2B210}"/>
                  </a:ext>
                </a:extLst>
              </p:cNvPr>
              <p:cNvSpPr/>
              <p:nvPr/>
            </p:nvSpPr>
            <p:spPr>
              <a:xfrm>
                <a:off x="3085905" y="3695878"/>
                <a:ext cx="466629" cy="452842"/>
              </a:xfrm>
              <a:prstGeom prst="cube">
                <a:avLst>
                  <a:gd name="adj" fmla="val 18279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1ABE850-4E17-485B-8979-77334D7A3155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>
                <a:off x="646980" y="3425941"/>
                <a:ext cx="1566296" cy="72277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DB7D75D-7600-493D-8055-61534BB90BFE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>
                <a:off x="279335" y="3849116"/>
                <a:ext cx="1933941" cy="51846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17B3296-9411-4675-B1DF-1B4842A26BA4}"/>
                  </a:ext>
                </a:extLst>
              </p:cNvPr>
              <p:cNvSpPr txBox="1"/>
              <p:nvPr/>
            </p:nvSpPr>
            <p:spPr>
              <a:xfrm>
                <a:off x="2111028" y="4148720"/>
                <a:ext cx="204496" cy="21885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86" name="정육면체 85">
                <a:extLst>
                  <a:ext uri="{FF2B5EF4-FFF2-40B4-BE49-F238E27FC236}">
                    <a16:creationId xmlns:a16="http://schemas.microsoft.com/office/drawing/2014/main" id="{1185C517-DB47-4D30-9A90-17393F4896AE}"/>
                  </a:ext>
                </a:extLst>
              </p:cNvPr>
              <p:cNvSpPr/>
              <p:nvPr/>
            </p:nvSpPr>
            <p:spPr>
              <a:xfrm>
                <a:off x="5352260" y="2708683"/>
                <a:ext cx="2007909" cy="1818668"/>
              </a:xfrm>
              <a:prstGeom prst="cube">
                <a:avLst>
                  <a:gd name="adj" fmla="val 1411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정육면체 86">
                <a:extLst>
                  <a:ext uri="{FF2B5EF4-FFF2-40B4-BE49-F238E27FC236}">
                    <a16:creationId xmlns:a16="http://schemas.microsoft.com/office/drawing/2014/main" id="{BABE643E-0595-4F5A-82DB-2F59AF2093EB}"/>
                  </a:ext>
                </a:extLst>
              </p:cNvPr>
              <p:cNvSpPr/>
              <p:nvPr/>
            </p:nvSpPr>
            <p:spPr>
              <a:xfrm>
                <a:off x="4731010" y="3363486"/>
                <a:ext cx="2007909" cy="1818668"/>
              </a:xfrm>
              <a:prstGeom prst="cube">
                <a:avLst>
                  <a:gd name="adj" fmla="val 1411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정육면체 87">
                <a:extLst>
                  <a:ext uri="{FF2B5EF4-FFF2-40B4-BE49-F238E27FC236}">
                    <a16:creationId xmlns:a16="http://schemas.microsoft.com/office/drawing/2014/main" id="{683A367D-3D66-4159-B7B8-74FCD1202646}"/>
                  </a:ext>
                </a:extLst>
              </p:cNvPr>
              <p:cNvSpPr/>
              <p:nvPr/>
            </p:nvSpPr>
            <p:spPr>
              <a:xfrm>
                <a:off x="4270542" y="3798291"/>
                <a:ext cx="2007909" cy="1818668"/>
              </a:xfrm>
              <a:prstGeom prst="cube">
                <a:avLst>
                  <a:gd name="adj" fmla="val 1411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49ED32D-374C-48AA-A025-F661EF5D6C60}"/>
                  </a:ext>
                </a:extLst>
              </p:cNvPr>
              <p:cNvSpPr txBox="1"/>
              <p:nvPr/>
            </p:nvSpPr>
            <p:spPr>
              <a:xfrm>
                <a:off x="4628762" y="4963297"/>
                <a:ext cx="204496" cy="21885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FE2B587E-7ED5-4B0C-B231-D135AF7A1F2C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3562754" y="3695878"/>
                <a:ext cx="1168256" cy="126741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3F2CC8A-8622-4149-B6A8-E4DA9902B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3613" y="4148720"/>
                <a:ext cx="1534929" cy="103343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FB0423-9753-43B7-AB99-BCFAACF2D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169" y="2729776"/>
                <a:ext cx="759080" cy="10293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3A22D08B-C214-48B2-8B33-52168A1E5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4986" y="5426168"/>
                <a:ext cx="2054263" cy="1907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CA266E6-978B-419E-995A-E3D0EF8DBB66}"/>
                  </a:ext>
                </a:extLst>
              </p:cNvPr>
              <p:cNvSpPr txBox="1"/>
              <p:nvPr/>
            </p:nvSpPr>
            <p:spPr>
              <a:xfrm>
                <a:off x="10708941" y="3692847"/>
                <a:ext cx="11741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/>
                  <a:t>L2 norm  </a:t>
                </a:r>
                <a:r>
                  <a:rPr lang="en-US" altLang="ko-KR" sz="1600"/>
                  <a:t>Predict output</a:t>
                </a:r>
                <a:endParaRPr lang="ko-KR" altLang="en-US" sz="1600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FD8CBD35-7A32-461E-A16F-4B6CDB0D7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243" y="2834419"/>
                <a:ext cx="1031568" cy="8614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C4EE4A4-D878-4AF9-9FE5-BE1BEEFB2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679" y="4527351"/>
                <a:ext cx="1027132" cy="8894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520E429-860E-453F-B6A1-10492DB229AD}"/>
                  </a:ext>
                </a:extLst>
              </p:cNvPr>
              <p:cNvSpPr txBox="1"/>
              <p:nvPr/>
            </p:nvSpPr>
            <p:spPr>
              <a:xfrm>
                <a:off x="5098991" y="2104601"/>
                <a:ext cx="1739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/>
                  <a:t>Primary Caps</a:t>
                </a:r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9A9FC1-FA65-4BFE-9242-733708902E12}"/>
                  </a:ext>
                </a:extLst>
              </p:cNvPr>
              <p:cNvSpPr txBox="1"/>
              <p:nvPr/>
            </p:nvSpPr>
            <p:spPr>
              <a:xfrm>
                <a:off x="2568530" y="2104601"/>
                <a:ext cx="1053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/>
                  <a:t>Conv1</a:t>
                </a:r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43EA4EF-DCB2-4FBD-9325-22DA7B532A4C}"/>
                  </a:ext>
                </a:extLst>
              </p:cNvPr>
              <p:cNvSpPr txBox="1"/>
              <p:nvPr/>
            </p:nvSpPr>
            <p:spPr>
              <a:xfrm>
                <a:off x="8326058" y="1765461"/>
                <a:ext cx="1739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/>
                  <a:t>Digit Caps</a:t>
                </a:r>
                <a:endParaRPr lang="ko-KR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399CB3F-6D3C-406F-BC17-2FA77D6156F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0313" y="5511271"/>
                    <a:ext cx="189116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𝑾𝒆𝒊𝒈𝒉𝒕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𝑴𝒂𝒕𝒓𝒊𝒙</m:t>
                          </m:r>
                        </m:oMath>
                      </m:oMathPara>
                    </a14:m>
                    <a:endParaRPr lang="en-US" altLang="ko-KR"/>
                  </a:p>
                  <a:p>
                    <a:r>
                      <a:rPr lang="en-US" altLang="ko-KR" sz="1400" b="1"/>
                      <a:t>     </a:t>
                    </a:r>
                    <a:r>
                      <a:rPr lang="en-US" altLang="ko-KR" sz="1400"/>
                      <a:t>= { 8 x 16}</a:t>
                    </a:r>
                    <a:endParaRPr lang="ko-KR" altLang="en-US" sz="140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399CB3F-6D3C-406F-BC17-2FA77D615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0313" y="5511271"/>
                    <a:ext cx="1891162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화살표: 아래로 구부러짐 101">
                <a:extLst>
                  <a:ext uri="{FF2B5EF4-FFF2-40B4-BE49-F238E27FC236}">
                    <a16:creationId xmlns:a16="http://schemas.microsoft.com/office/drawing/2014/main" id="{7BEA5F90-EB9C-469F-83E6-49AC7296381B}"/>
                  </a:ext>
                </a:extLst>
              </p:cNvPr>
              <p:cNvSpPr/>
              <p:nvPr/>
            </p:nvSpPr>
            <p:spPr>
              <a:xfrm rot="10800000">
                <a:off x="6521149" y="6047372"/>
                <a:ext cx="1865235" cy="393951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아래로 구부러짐 102">
                <a:extLst>
                  <a:ext uri="{FF2B5EF4-FFF2-40B4-BE49-F238E27FC236}">
                    <a16:creationId xmlns:a16="http://schemas.microsoft.com/office/drawing/2014/main" id="{CC31B29E-2B2F-4D09-B7EB-9A8E9CA1B114}"/>
                  </a:ext>
                </a:extLst>
              </p:cNvPr>
              <p:cNvSpPr/>
              <p:nvPr/>
            </p:nvSpPr>
            <p:spPr>
              <a:xfrm>
                <a:off x="6490633" y="1566755"/>
                <a:ext cx="1739072" cy="446881"/>
              </a:xfrm>
              <a:prstGeom prst="curved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9AF1F48-0AD8-464E-B723-555E0E62ED96}"/>
                  </a:ext>
                </a:extLst>
              </p:cNvPr>
              <p:cNvSpPr txBox="1"/>
              <p:nvPr/>
            </p:nvSpPr>
            <p:spPr>
              <a:xfrm>
                <a:off x="7918665" y="1403475"/>
                <a:ext cx="23162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Dynamic Routing</a:t>
                </a:r>
                <a:endParaRPr lang="ko-KR" altLang="en-US" sz="140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424E8D-D2B8-4FAC-83EB-5FF651BEBC60}"/>
                  </a:ext>
                </a:extLst>
              </p:cNvPr>
              <p:cNvSpPr txBox="1"/>
              <p:nvPr/>
            </p:nvSpPr>
            <p:spPr>
              <a:xfrm>
                <a:off x="2044705" y="6014599"/>
                <a:ext cx="2102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/>
                  <a:t>Feature Extraction</a:t>
                </a:r>
                <a:endParaRPr lang="ko-KR" altLang="en-US" sz="1400" b="1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D1893BA-4BB1-4724-AF2B-05F7EB85D774}"/>
                  </a:ext>
                </a:extLst>
              </p:cNvPr>
              <p:cNvSpPr txBox="1"/>
              <p:nvPr/>
            </p:nvSpPr>
            <p:spPr>
              <a:xfrm>
                <a:off x="1612372" y="2120058"/>
                <a:ext cx="6027884" cy="38122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FBE71DF-F8EC-482E-9FA8-985DAD3B9C65}"/>
                  </a:ext>
                </a:extLst>
              </p:cNvPr>
              <p:cNvSpPr txBox="1"/>
              <p:nvPr/>
            </p:nvSpPr>
            <p:spPr>
              <a:xfrm>
                <a:off x="7867869" y="2119595"/>
                <a:ext cx="2287232" cy="38374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06FD1C4-10DA-4997-ACA3-8526155F77D7}"/>
                  </a:ext>
                </a:extLst>
              </p:cNvPr>
              <p:cNvSpPr txBox="1"/>
              <p:nvPr/>
            </p:nvSpPr>
            <p:spPr>
              <a:xfrm>
                <a:off x="9364768" y="6033230"/>
                <a:ext cx="2102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/>
                  <a:t>Classification</a:t>
                </a:r>
                <a:endParaRPr lang="ko-KR" altLang="en-US" sz="1400" b="1"/>
              </a:p>
            </p:txBody>
          </p:sp>
          <p:cxnSp>
            <p:nvCxnSpPr>
              <p:cNvPr id="109" name="직선 연결선 41">
                <a:extLst>
                  <a:ext uri="{FF2B5EF4-FFF2-40B4-BE49-F238E27FC236}">
                    <a16:creationId xmlns:a16="http://schemas.microsoft.com/office/drawing/2014/main" id="{44AD2131-BB81-4141-BE0E-E4457D3B6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372" y="1802763"/>
                <a:ext cx="0" cy="451961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42">
                <a:extLst>
                  <a:ext uri="{FF2B5EF4-FFF2-40B4-BE49-F238E27FC236}">
                    <a16:creationId xmlns:a16="http://schemas.microsoft.com/office/drawing/2014/main" id="{8EFE21FF-BE64-4D21-B307-3ED05BEDD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6882" y="1942161"/>
                <a:ext cx="4160" cy="439884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8236A33D-507C-44A4-A4A4-B20B9590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0731" y="1888913"/>
                <a:ext cx="0" cy="451961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">
                <a:extLst>
                  <a:ext uri="{FF2B5EF4-FFF2-40B4-BE49-F238E27FC236}">
                    <a16:creationId xmlns:a16="http://schemas.microsoft.com/office/drawing/2014/main" id="{28DE846F-AB17-4164-816E-3BEF42EEAD09}"/>
                  </a:ext>
                </a:extLst>
              </p:cNvPr>
              <p:cNvSpPr txBox="1"/>
              <p:nvPr/>
            </p:nvSpPr>
            <p:spPr>
              <a:xfrm>
                <a:off x="97252" y="3068958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9 x 9</a:t>
                </a:r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5A94645-52FE-4881-910B-947EDEC665D4}"/>
                  </a:ext>
                </a:extLst>
              </p:cNvPr>
              <p:cNvSpPr txBox="1"/>
              <p:nvPr/>
            </p:nvSpPr>
            <p:spPr>
              <a:xfrm>
                <a:off x="3839035" y="3134557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256</a:t>
                </a:r>
                <a:endParaRPr lang="ko-KR" altLang="en-US"/>
              </a:p>
            </p:txBody>
          </p:sp>
          <p:sp>
            <p:nvSpPr>
              <p:cNvPr id="115" name="오른쪽 중괄호 114">
                <a:extLst>
                  <a:ext uri="{FF2B5EF4-FFF2-40B4-BE49-F238E27FC236}">
                    <a16:creationId xmlns:a16="http://schemas.microsoft.com/office/drawing/2014/main" id="{8593EA75-D58D-4D4A-BB6F-5AB2F5D32705}"/>
                  </a:ext>
                </a:extLst>
              </p:cNvPr>
              <p:cNvSpPr/>
              <p:nvPr/>
            </p:nvSpPr>
            <p:spPr>
              <a:xfrm rot="2443846">
                <a:off x="3892639" y="2916811"/>
                <a:ext cx="92929" cy="357203"/>
              </a:xfrm>
              <a:prstGeom prst="rightBrace">
                <a:avLst>
                  <a:gd name="adj1" fmla="val 37320"/>
                  <a:gd name="adj2" fmla="val 4833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오른쪽 중괄호 115">
                <a:extLst>
                  <a:ext uri="{FF2B5EF4-FFF2-40B4-BE49-F238E27FC236}">
                    <a16:creationId xmlns:a16="http://schemas.microsoft.com/office/drawing/2014/main" id="{188D41AD-936E-474F-931E-6CFB7C061E30}"/>
                  </a:ext>
                </a:extLst>
              </p:cNvPr>
              <p:cNvSpPr/>
              <p:nvPr/>
            </p:nvSpPr>
            <p:spPr>
              <a:xfrm rot="3022802">
                <a:off x="6135676" y="3808990"/>
                <a:ext cx="115700" cy="360469"/>
              </a:xfrm>
              <a:prstGeom prst="rightBrace">
                <a:avLst>
                  <a:gd name="adj1" fmla="val 37320"/>
                  <a:gd name="adj2" fmla="val 4833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3AFD86F-A307-4615-B0EA-9853BC80050F}"/>
                  </a:ext>
                </a:extLst>
              </p:cNvPr>
              <p:cNvSpPr txBox="1"/>
              <p:nvPr/>
            </p:nvSpPr>
            <p:spPr>
              <a:xfrm>
                <a:off x="6201609" y="4026164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8</a:t>
                </a:r>
                <a:endParaRPr lang="ko-KR" alt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B1DBFAD-FBA8-4C13-BE53-4A561B0B2F98}"/>
                  </a:ext>
                </a:extLst>
              </p:cNvPr>
              <p:cNvSpPr txBox="1"/>
              <p:nvPr/>
            </p:nvSpPr>
            <p:spPr>
              <a:xfrm>
                <a:off x="5028043" y="5917819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6</a:t>
                </a:r>
                <a:endParaRPr lang="ko-KR" altLang="en-US"/>
              </a:p>
            </p:txBody>
          </p:sp>
          <p:sp>
            <p:nvSpPr>
              <p:cNvPr id="119" name="오른쪽 중괄호 118">
                <a:extLst>
                  <a:ext uri="{FF2B5EF4-FFF2-40B4-BE49-F238E27FC236}">
                    <a16:creationId xmlns:a16="http://schemas.microsoft.com/office/drawing/2014/main" id="{F3CC33FB-2028-493A-A200-B22600963C51}"/>
                  </a:ext>
                </a:extLst>
              </p:cNvPr>
              <p:cNvSpPr/>
              <p:nvPr/>
            </p:nvSpPr>
            <p:spPr>
              <a:xfrm rot="5400000">
                <a:off x="5030753" y="4849908"/>
                <a:ext cx="242810" cy="1731288"/>
              </a:xfrm>
              <a:prstGeom prst="rightBrace">
                <a:avLst>
                  <a:gd name="adj1" fmla="val 170696"/>
                  <a:gd name="adj2" fmla="val 4888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오른쪽 중괄호 119">
                <a:extLst>
                  <a:ext uri="{FF2B5EF4-FFF2-40B4-BE49-F238E27FC236}">
                    <a16:creationId xmlns:a16="http://schemas.microsoft.com/office/drawing/2014/main" id="{4E495B57-5038-4B2F-8B50-A4144EFF1FF9}"/>
                  </a:ext>
                </a:extLst>
              </p:cNvPr>
              <p:cNvSpPr/>
              <p:nvPr/>
            </p:nvSpPr>
            <p:spPr>
              <a:xfrm rot="2671797">
                <a:off x="6656252" y="4096899"/>
                <a:ext cx="363619" cy="1892052"/>
              </a:xfrm>
              <a:prstGeom prst="rightBrace">
                <a:avLst>
                  <a:gd name="adj1" fmla="val 37320"/>
                  <a:gd name="adj2" fmla="val 4833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05A3A8B-856A-4F94-A2C1-EE889DFD2D46}"/>
                  </a:ext>
                </a:extLst>
              </p:cNvPr>
              <p:cNvSpPr txBox="1"/>
              <p:nvPr/>
            </p:nvSpPr>
            <p:spPr>
              <a:xfrm>
                <a:off x="6992226" y="5110779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32</a:t>
                </a:r>
                <a:endParaRPr lang="ko-KR" altLang="en-US"/>
              </a:p>
            </p:txBody>
          </p:sp>
          <p:sp>
            <p:nvSpPr>
              <p:cNvPr id="122" name="오른쪽 중괄호 121">
                <a:extLst>
                  <a:ext uri="{FF2B5EF4-FFF2-40B4-BE49-F238E27FC236}">
                    <a16:creationId xmlns:a16="http://schemas.microsoft.com/office/drawing/2014/main" id="{35C80C10-62DA-492D-91E7-009D3170EF7D}"/>
                  </a:ext>
                </a:extLst>
              </p:cNvPr>
              <p:cNvSpPr/>
              <p:nvPr/>
            </p:nvSpPr>
            <p:spPr>
              <a:xfrm rot="16200000">
                <a:off x="8833343" y="1873186"/>
                <a:ext cx="242810" cy="1670993"/>
              </a:xfrm>
              <a:prstGeom prst="rightBrace">
                <a:avLst>
                  <a:gd name="adj1" fmla="val 170696"/>
                  <a:gd name="adj2" fmla="val 4888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C623AB4-3D19-456F-AE59-100174675003}"/>
                  </a:ext>
                </a:extLst>
              </p:cNvPr>
              <p:cNvSpPr txBox="1"/>
              <p:nvPr/>
            </p:nvSpPr>
            <p:spPr>
              <a:xfrm>
                <a:off x="8683279" y="2194067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16</a:t>
                </a:r>
                <a:endParaRPr lang="ko-KR" altLang="en-US"/>
              </a:p>
            </p:txBody>
          </p:sp>
          <p:sp>
            <p:nvSpPr>
              <p:cNvPr id="124" name="오른쪽 중괄호 123">
                <a:extLst>
                  <a:ext uri="{FF2B5EF4-FFF2-40B4-BE49-F238E27FC236}">
                    <a16:creationId xmlns:a16="http://schemas.microsoft.com/office/drawing/2014/main" id="{47A3240D-DA86-4705-83C5-BE8471E7ECF6}"/>
                  </a:ext>
                </a:extLst>
              </p:cNvPr>
              <p:cNvSpPr/>
              <p:nvPr/>
            </p:nvSpPr>
            <p:spPr>
              <a:xfrm>
                <a:off x="9806946" y="2846967"/>
                <a:ext cx="242810" cy="2579201"/>
              </a:xfrm>
              <a:prstGeom prst="rightBrace">
                <a:avLst>
                  <a:gd name="adj1" fmla="val 170696"/>
                  <a:gd name="adj2" fmla="val 4888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05DF9C4-66A9-460A-82ED-E259241D4632}"/>
                  </a:ext>
                </a:extLst>
              </p:cNvPr>
              <p:cNvSpPr txBox="1"/>
              <p:nvPr/>
            </p:nvSpPr>
            <p:spPr>
              <a:xfrm>
                <a:off x="10044654" y="3925623"/>
                <a:ext cx="894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10</a:t>
                </a:r>
                <a:endParaRPr lang="ko-KR" altLang="en-US"/>
              </a:p>
            </p:txBody>
          </p:sp>
        </p:grp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ECB2D07D-916C-4700-9F4B-892F21D2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9567" y="2810597"/>
              <a:ext cx="1693164" cy="2615184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9D4BB72-78D1-41B0-9275-A972EE8D1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0"/>
    </mc:Choice>
    <mc:Fallback xmlns="">
      <p:transition spd="slow" advTm="4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2B8117-5AF3-45D0-905F-3F9C7A20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Dynamic Routing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7F6E76-7BD0-459A-951D-F142F578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9CCD83-4199-4C06-8BFF-D135102C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977BAC-6345-4BD1-879A-223151C9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DA7639-D42B-4E08-889C-3F488BA5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614A06-DF53-4CD9-9CE8-9615DAEF0F04}"/>
              </a:ext>
            </a:extLst>
          </p:cNvPr>
          <p:cNvGrpSpPr/>
          <p:nvPr/>
        </p:nvGrpSpPr>
        <p:grpSpPr>
          <a:xfrm>
            <a:off x="264160" y="2199902"/>
            <a:ext cx="7966179" cy="3484023"/>
            <a:chOff x="598841" y="1758732"/>
            <a:chExt cx="12067671" cy="3674511"/>
          </a:xfrm>
        </p:grpSpPr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56AF8442-1A7A-43F4-9C5D-07617AF26317}"/>
                </a:ext>
              </a:extLst>
            </p:cNvPr>
            <p:cNvSpPr/>
            <p:nvPr/>
          </p:nvSpPr>
          <p:spPr>
            <a:xfrm>
              <a:off x="1119533" y="3162422"/>
              <a:ext cx="1643987" cy="1513854"/>
            </a:xfrm>
            <a:prstGeom prst="cube">
              <a:avLst>
                <a:gd name="adj" fmla="val 4763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1511FFF-7BD5-4C20-B37A-EC8CA203CA77}"/>
                </a:ext>
              </a:extLst>
            </p:cNvPr>
            <p:cNvSpPr/>
            <p:nvPr/>
          </p:nvSpPr>
          <p:spPr>
            <a:xfrm rot="18863657">
              <a:off x="3160621" y="3503624"/>
              <a:ext cx="1402730" cy="959348"/>
            </a:xfrm>
            <a:prstGeom prst="parallelogram">
              <a:avLst>
                <a:gd name="adj" fmla="val 9927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98BDBD-AB02-4F1A-A6DC-A4342234000A}"/>
                </a:ext>
              </a:extLst>
            </p:cNvPr>
            <p:cNvSpPr txBox="1"/>
            <p:nvPr/>
          </p:nvSpPr>
          <p:spPr>
            <a:xfrm>
              <a:off x="2827396" y="3620643"/>
              <a:ext cx="1016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X</a:t>
              </a:r>
              <a:endParaRPr lang="ko-KR" altLang="en-US"/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884EB6C9-2D4B-4FD2-92B7-DAD82DB36D58}"/>
                </a:ext>
              </a:extLst>
            </p:cNvPr>
            <p:cNvSpPr/>
            <p:nvPr/>
          </p:nvSpPr>
          <p:spPr>
            <a:xfrm>
              <a:off x="4991682" y="3175652"/>
              <a:ext cx="1643987" cy="1513854"/>
            </a:xfrm>
            <a:prstGeom prst="cube">
              <a:avLst>
                <a:gd name="adj" fmla="val 4763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7773257-33A9-4AD0-A28D-3F381314E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2310" y="3140040"/>
              <a:ext cx="797474" cy="530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4B58E-9297-4AF2-B9D8-3C61A4F36A8B}"/>
                </a:ext>
              </a:extLst>
            </p:cNvPr>
            <p:cNvSpPr txBox="1"/>
            <p:nvPr/>
          </p:nvSpPr>
          <p:spPr>
            <a:xfrm>
              <a:off x="4455568" y="3077351"/>
              <a:ext cx="2102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SUM</a:t>
              </a:r>
              <a:endParaRPr lang="ko-KR" altLang="en-US" sz="1400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2B98B-1DC9-49ED-BF74-67958ED8D4D6}"/>
                </a:ext>
              </a:extLst>
            </p:cNvPr>
            <p:cNvSpPr txBox="1"/>
            <p:nvPr/>
          </p:nvSpPr>
          <p:spPr>
            <a:xfrm>
              <a:off x="844411" y="3135897"/>
              <a:ext cx="1002326" cy="324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1152</a:t>
              </a:r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EBD9BD-DEDE-45E6-AC95-D9C34242367C}"/>
                </a:ext>
              </a:extLst>
            </p:cNvPr>
            <p:cNvSpPr txBox="1"/>
            <p:nvPr/>
          </p:nvSpPr>
          <p:spPr>
            <a:xfrm>
              <a:off x="598841" y="4103089"/>
              <a:ext cx="72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A4CC7D-6E07-4510-98B3-F955195E5079}"/>
                </a:ext>
              </a:extLst>
            </p:cNvPr>
            <p:cNvSpPr txBox="1"/>
            <p:nvPr/>
          </p:nvSpPr>
          <p:spPr>
            <a:xfrm>
              <a:off x="8139329" y="2766990"/>
              <a:ext cx="72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16</a:t>
              </a:r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15EFE9-A739-4D52-92F8-0FC8692EDC98}"/>
                </a:ext>
              </a:extLst>
            </p:cNvPr>
            <p:cNvSpPr txBox="1"/>
            <p:nvPr/>
          </p:nvSpPr>
          <p:spPr>
            <a:xfrm>
              <a:off x="3084079" y="3235145"/>
              <a:ext cx="1053241" cy="324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1152</a:t>
              </a: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19CC82-94EB-4DA9-B91A-7ED44621A07B}"/>
                </a:ext>
              </a:extLst>
            </p:cNvPr>
            <p:cNvSpPr txBox="1"/>
            <p:nvPr/>
          </p:nvSpPr>
          <p:spPr>
            <a:xfrm>
              <a:off x="2974477" y="4161133"/>
              <a:ext cx="783965" cy="324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523B91-1F2A-498C-883C-5E86E1B63534}"/>
                </a:ext>
              </a:extLst>
            </p:cNvPr>
            <p:cNvSpPr txBox="1"/>
            <p:nvPr/>
          </p:nvSpPr>
          <p:spPr>
            <a:xfrm>
              <a:off x="912274" y="4946337"/>
              <a:ext cx="2507528" cy="48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Prediction</a:t>
              </a:r>
            </a:p>
            <a:p>
              <a:r>
                <a:rPr lang="en-US" altLang="ko-KR" sz="1200" b="1"/>
                <a:t>vector</a:t>
              </a:r>
              <a:endParaRPr lang="ko-KR" altLang="en-US" sz="12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57F974-EEA2-4ED9-908D-1BD141151654}"/>
                </a:ext>
              </a:extLst>
            </p:cNvPr>
            <p:cNvSpPr txBox="1"/>
            <p:nvPr/>
          </p:nvSpPr>
          <p:spPr>
            <a:xfrm>
              <a:off x="3136784" y="4930590"/>
              <a:ext cx="2507528" cy="48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Routing</a:t>
              </a:r>
            </a:p>
            <a:p>
              <a:r>
                <a:rPr lang="en-US" altLang="ko-KR" sz="1200" b="1"/>
                <a:t>coefficient</a:t>
              </a:r>
              <a:endParaRPr lang="ko-KR" altLang="en-US" sz="12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18DEB2-FAAA-46AD-8531-B1C79E63D006}"/>
                </a:ext>
              </a:extLst>
            </p:cNvPr>
            <p:cNvSpPr txBox="1"/>
            <p:nvPr/>
          </p:nvSpPr>
          <p:spPr>
            <a:xfrm>
              <a:off x="10158984" y="5037930"/>
              <a:ext cx="2507528" cy="367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Digit Caps</a:t>
              </a:r>
              <a:endParaRPr lang="ko-KR" altLang="en-US" sz="1200" b="1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00FB7F3-F4FC-461E-A145-072ECD106EEF}"/>
                </a:ext>
              </a:extLst>
            </p:cNvPr>
            <p:cNvSpPr/>
            <p:nvPr/>
          </p:nvSpPr>
          <p:spPr>
            <a:xfrm>
              <a:off x="4394383" y="3731845"/>
              <a:ext cx="415547" cy="30777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47013CE4-CD78-4923-9BCB-F5860D8BFC0E}"/>
                </a:ext>
              </a:extLst>
            </p:cNvPr>
            <p:cNvSpPr/>
            <p:nvPr/>
          </p:nvSpPr>
          <p:spPr>
            <a:xfrm>
              <a:off x="6946249" y="3731845"/>
              <a:ext cx="415547" cy="30777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C1B5AB4D-96BD-4658-AA96-F28F09B8FBAC}"/>
                </a:ext>
              </a:extLst>
            </p:cNvPr>
            <p:cNvSpPr/>
            <p:nvPr/>
          </p:nvSpPr>
          <p:spPr>
            <a:xfrm>
              <a:off x="9375492" y="3731845"/>
              <a:ext cx="415547" cy="307777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CED088-88CE-4E29-9B1C-EAB394BB0CC9}"/>
                </a:ext>
              </a:extLst>
            </p:cNvPr>
            <p:cNvSpPr txBox="1"/>
            <p:nvPr/>
          </p:nvSpPr>
          <p:spPr>
            <a:xfrm>
              <a:off x="9084491" y="3394177"/>
              <a:ext cx="2507529" cy="28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Squash</a:t>
              </a:r>
              <a:endParaRPr lang="ko-KR" altLang="en-US" sz="1200" b="1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667DD65-FB22-4351-85B0-3894432F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66" y="2180686"/>
              <a:ext cx="9164321" cy="628650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B909B3E-B893-4B82-914F-77DE0CE8F5E9}"/>
                </a:ext>
              </a:extLst>
            </p:cNvPr>
            <p:cNvCxnSpPr>
              <a:cxnSpLocks/>
            </p:cNvCxnSpPr>
            <p:nvPr/>
          </p:nvCxnSpPr>
          <p:spPr>
            <a:xfrm>
              <a:off x="3665778" y="2319797"/>
              <a:ext cx="0" cy="87503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CEF608-B241-4233-ABFA-F9D5F9A68BDC}"/>
                </a:ext>
              </a:extLst>
            </p:cNvPr>
            <p:cNvSpPr txBox="1"/>
            <p:nvPr/>
          </p:nvSpPr>
          <p:spPr>
            <a:xfrm>
              <a:off x="3711498" y="2553782"/>
              <a:ext cx="2102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Update</a:t>
              </a:r>
              <a:endParaRPr lang="ko-KR" altLang="en-US" sz="1400" b="1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BFF27C-2AB0-465A-8A7D-3B9566BFCD9F}"/>
                </a:ext>
              </a:extLst>
            </p:cNvPr>
            <p:cNvSpPr txBox="1"/>
            <p:nvPr/>
          </p:nvSpPr>
          <p:spPr>
            <a:xfrm>
              <a:off x="7352510" y="3795196"/>
              <a:ext cx="72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1F5977-2310-4C23-8C9F-E88331CF7DDB}"/>
                </a:ext>
              </a:extLst>
            </p:cNvPr>
            <p:cNvSpPr txBox="1"/>
            <p:nvPr/>
          </p:nvSpPr>
          <p:spPr>
            <a:xfrm>
              <a:off x="10510059" y="2776678"/>
              <a:ext cx="72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16</a:t>
              </a:r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6BF9B0-A95C-46E1-8E69-21F370C7BD7E}"/>
                </a:ext>
              </a:extLst>
            </p:cNvPr>
            <p:cNvSpPr txBox="1"/>
            <p:nvPr/>
          </p:nvSpPr>
          <p:spPr>
            <a:xfrm>
              <a:off x="9734643" y="3778691"/>
              <a:ext cx="72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90D5CD-AF18-4B7C-B799-81D5A2C4F7CB}"/>
                </a:ext>
              </a:extLst>
            </p:cNvPr>
            <p:cNvSpPr txBox="1"/>
            <p:nvPr/>
          </p:nvSpPr>
          <p:spPr>
            <a:xfrm>
              <a:off x="6397289" y="1758732"/>
              <a:ext cx="3712130" cy="34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Routing - by - Agreement</a:t>
              </a:r>
              <a:endParaRPr lang="ko-KR" altLang="en-US" sz="1400" b="1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078DAA-6E67-4830-AB14-FBDF681B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1547" y="3130640"/>
              <a:ext cx="1114044" cy="174498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3034939-2D77-406D-9A42-6957DE7C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8600" y="3130640"/>
              <a:ext cx="1114044" cy="1744980"/>
            </a:xfrm>
            <a:prstGeom prst="rect">
              <a:avLst/>
            </a:prstGeom>
          </p:spPr>
        </p:pic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E1A434E6-EE67-43DE-936D-42AB6FD26502}"/>
              </a:ext>
            </a:extLst>
          </p:cNvPr>
          <p:cNvGrpSpPr/>
          <p:nvPr/>
        </p:nvGrpSpPr>
        <p:grpSpPr>
          <a:xfrm>
            <a:off x="7878043" y="1769131"/>
            <a:ext cx="4328159" cy="3958686"/>
            <a:chOff x="7923197" y="1769131"/>
            <a:chExt cx="4328159" cy="3958686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5287F6-192B-41FD-8ABC-2B2A44981074}"/>
                </a:ext>
              </a:extLst>
            </p:cNvPr>
            <p:cNvGrpSpPr/>
            <p:nvPr/>
          </p:nvGrpSpPr>
          <p:grpSpPr>
            <a:xfrm>
              <a:off x="7923197" y="1769131"/>
              <a:ext cx="4328159" cy="3958686"/>
              <a:chOff x="7932095" y="1632903"/>
              <a:chExt cx="4328159" cy="395868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DA0718-99D2-4DB9-AF00-851E91A2DBBE}"/>
                  </a:ext>
                </a:extLst>
              </p:cNvPr>
              <p:cNvSpPr txBox="1"/>
              <p:nvPr/>
            </p:nvSpPr>
            <p:spPr>
              <a:xfrm>
                <a:off x="9625868" y="5314590"/>
                <a:ext cx="20150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answer</a:t>
                </a:r>
                <a:endParaRPr lang="ko-KR" altLang="en-US" sz="1200" b="1"/>
              </a:p>
            </p:txBody>
          </p:sp>
          <p:sp>
            <p:nvSpPr>
              <p:cNvPr id="79" name="이등변 삼각형 78">
                <a:extLst>
                  <a:ext uri="{FF2B5EF4-FFF2-40B4-BE49-F238E27FC236}">
                    <a16:creationId xmlns:a16="http://schemas.microsoft.com/office/drawing/2014/main" id="{F1BE2119-D5FF-4B53-9332-81EE22527973}"/>
                  </a:ext>
                </a:extLst>
              </p:cNvPr>
              <p:cNvSpPr/>
              <p:nvPr/>
            </p:nvSpPr>
            <p:spPr>
              <a:xfrm rot="8063881">
                <a:off x="8029719" y="1974320"/>
                <a:ext cx="1063988" cy="381154"/>
              </a:xfrm>
              <a:prstGeom prst="triangle">
                <a:avLst>
                  <a:gd name="adj" fmla="val 7620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3E4F5A07-AC74-4EBB-AFFE-982F813ACF71}"/>
                  </a:ext>
                </a:extLst>
              </p:cNvPr>
              <p:cNvSpPr/>
              <p:nvPr/>
            </p:nvSpPr>
            <p:spPr>
              <a:xfrm rot="9726465">
                <a:off x="8873321" y="1996101"/>
                <a:ext cx="1063988" cy="381154"/>
              </a:xfrm>
              <a:prstGeom prst="triangle">
                <a:avLst>
                  <a:gd name="adj" fmla="val 7620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5F9A1584-C925-4F73-A87C-24B9E061D102}"/>
                  </a:ext>
                </a:extLst>
              </p:cNvPr>
              <p:cNvSpPr/>
              <p:nvPr/>
            </p:nvSpPr>
            <p:spPr>
              <a:xfrm rot="11656368">
                <a:off x="9849983" y="2098483"/>
                <a:ext cx="1063988" cy="381154"/>
              </a:xfrm>
              <a:prstGeom prst="triangle">
                <a:avLst>
                  <a:gd name="adj" fmla="val 7620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이등변 삼각형 81">
                <a:extLst>
                  <a:ext uri="{FF2B5EF4-FFF2-40B4-BE49-F238E27FC236}">
                    <a16:creationId xmlns:a16="http://schemas.microsoft.com/office/drawing/2014/main" id="{7E03CA9F-99E6-4EF5-B5C2-939BC0AC3CBF}"/>
                  </a:ext>
                </a:extLst>
              </p:cNvPr>
              <p:cNvSpPr/>
              <p:nvPr/>
            </p:nvSpPr>
            <p:spPr>
              <a:xfrm rot="14537474">
                <a:off x="10904362" y="2035606"/>
                <a:ext cx="1063988" cy="381154"/>
              </a:xfrm>
              <a:prstGeom prst="triangle">
                <a:avLst>
                  <a:gd name="adj" fmla="val 7620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0F03E59A-D0AE-483A-98A1-F6C6876710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7609" y="1723312"/>
                <a:ext cx="487424" cy="5572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CBE9B104-3EA3-49B6-A9B6-2A56D49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8712" y="1813941"/>
                <a:ext cx="751277" cy="2390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E5EC8857-3E2A-40AF-AFBC-0D4A3845AC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8162" y="1907547"/>
                <a:ext cx="839557" cy="2391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04E7D0B0-B613-4B43-8D98-FA779FB5D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4498" y="1693120"/>
                <a:ext cx="483358" cy="805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5C91097-8CF0-4E89-9B5A-681D4D74DE54}"/>
                  </a:ext>
                </a:extLst>
              </p:cNvPr>
              <p:cNvSpPr txBox="1"/>
              <p:nvPr/>
            </p:nvSpPr>
            <p:spPr>
              <a:xfrm>
                <a:off x="7932095" y="2620568"/>
                <a:ext cx="1119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0.25 </a:t>
                </a:r>
                <a:r>
                  <a:rPr lang="en-US" altLang="ko-KR" sz="1200" b="1">
                    <a:sym typeface="Wingdings" panose="05000000000000000000" pitchFamily="2" charset="2"/>
                  </a:rPr>
                  <a:t> 0.7</a:t>
                </a:r>
                <a:endParaRPr lang="ko-KR" altLang="en-US" sz="1200" b="1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E2B289E-C9D3-44E7-988A-70FC94F0D129}"/>
                  </a:ext>
                </a:extLst>
              </p:cNvPr>
              <p:cNvSpPr txBox="1"/>
              <p:nvPr/>
            </p:nvSpPr>
            <p:spPr>
              <a:xfrm>
                <a:off x="8918712" y="2627023"/>
                <a:ext cx="981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0.25 </a:t>
                </a:r>
                <a:r>
                  <a:rPr lang="en-US" altLang="ko-KR" sz="1200" b="1">
                    <a:sym typeface="Wingdings" panose="05000000000000000000" pitchFamily="2" charset="2"/>
                  </a:rPr>
                  <a:t> 0.1</a:t>
                </a:r>
                <a:endParaRPr lang="ko-KR" altLang="en-US" sz="1200" b="1"/>
              </a:p>
            </p:txBody>
          </p:sp>
          <p:sp>
            <p:nvSpPr>
              <p:cNvPr id="91" name="이등변 삼각형 90">
                <a:extLst>
                  <a:ext uri="{FF2B5EF4-FFF2-40B4-BE49-F238E27FC236}">
                    <a16:creationId xmlns:a16="http://schemas.microsoft.com/office/drawing/2014/main" id="{5A714239-25FA-4340-AE1C-A0F105759B43}"/>
                  </a:ext>
                </a:extLst>
              </p:cNvPr>
              <p:cNvSpPr/>
              <p:nvPr/>
            </p:nvSpPr>
            <p:spPr>
              <a:xfrm rot="8063881">
                <a:off x="9539033" y="4187230"/>
                <a:ext cx="1063988" cy="381154"/>
              </a:xfrm>
              <a:prstGeom prst="triangle">
                <a:avLst>
                  <a:gd name="adj" fmla="val 7620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D588DBA-0B49-40C6-A37B-7B56FD62F524}"/>
                  </a:ext>
                </a:extLst>
              </p:cNvPr>
              <p:cNvSpPr/>
              <p:nvPr/>
            </p:nvSpPr>
            <p:spPr>
              <a:xfrm>
                <a:off x="9547881" y="4714547"/>
                <a:ext cx="739390" cy="36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1F7BFBF-C6C6-44E0-845D-FAE9F0CA4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2017" y="3904117"/>
                <a:ext cx="487424" cy="5572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098ED426-DD5D-4CD3-AB43-EF2509F02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3736" y="2971510"/>
                <a:ext cx="1135654" cy="9009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3BD106C9-5703-4944-AF9E-92F25A9BD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5269" y="2963425"/>
                <a:ext cx="389001" cy="787138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C182B27F-3599-4B1F-9D6B-C9A0B8A82B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8871" y="3020325"/>
                <a:ext cx="250804" cy="671350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E8491034-D129-46C3-BC6C-7D38953C36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65245" y="3019055"/>
                <a:ext cx="1054555" cy="845308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77A8AEA-67B6-4D6C-B54C-F1DEA3717A40}"/>
                  </a:ext>
                </a:extLst>
              </p:cNvPr>
              <p:cNvSpPr txBox="1"/>
              <p:nvPr/>
            </p:nvSpPr>
            <p:spPr>
              <a:xfrm>
                <a:off x="7980615" y="3504899"/>
                <a:ext cx="13877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/>
                  <a:t>agreement</a:t>
                </a:r>
                <a:endParaRPr lang="ko-KR" altLang="en-US" sz="1400" b="1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4EB9137-CAF3-4B6B-A986-D82BDA86A462}"/>
                  </a:ext>
                </a:extLst>
              </p:cNvPr>
              <p:cNvSpPr txBox="1"/>
              <p:nvPr/>
            </p:nvSpPr>
            <p:spPr>
              <a:xfrm>
                <a:off x="10872553" y="3504899"/>
                <a:ext cx="13877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solidFill>
                      <a:schemeClr val="bg1">
                        <a:lumMod val="75000"/>
                      </a:schemeClr>
                    </a:solidFill>
                  </a:rPr>
                  <a:t>disagreement</a:t>
                </a:r>
                <a:endParaRPr lang="ko-KR" altLang="en-US" sz="14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35ED4EB-64FA-4F26-BD8A-D6BF14E499C9}"/>
                </a:ext>
              </a:extLst>
            </p:cNvPr>
            <p:cNvSpPr txBox="1"/>
            <p:nvPr/>
          </p:nvSpPr>
          <p:spPr>
            <a:xfrm>
              <a:off x="9988462" y="2753783"/>
              <a:ext cx="981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0.25 </a:t>
              </a:r>
              <a:r>
                <a:rPr lang="en-US" altLang="ko-KR" sz="1200" b="1">
                  <a:sym typeface="Wingdings" panose="05000000000000000000" pitchFamily="2" charset="2"/>
                </a:rPr>
                <a:t> 0.1</a:t>
              </a:r>
              <a:endParaRPr lang="ko-KR" altLang="en-US" sz="1200" b="1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4A98950-38F8-46CD-9E80-B58261BC553F}"/>
                </a:ext>
              </a:extLst>
            </p:cNvPr>
            <p:cNvSpPr txBox="1"/>
            <p:nvPr/>
          </p:nvSpPr>
          <p:spPr>
            <a:xfrm>
              <a:off x="11137455" y="2753783"/>
              <a:ext cx="981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0.25 </a:t>
              </a:r>
              <a:r>
                <a:rPr lang="en-US" altLang="ko-KR" sz="1200" b="1">
                  <a:sym typeface="Wingdings" panose="05000000000000000000" pitchFamily="2" charset="2"/>
                </a:rPr>
                <a:t> 0.1</a:t>
              </a:r>
              <a:endParaRPr lang="ko-KR" altLang="en-US" sz="1200" b="1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001823C-9A7C-4C8A-B398-283CEF44CBD7}"/>
              </a:ext>
            </a:extLst>
          </p:cNvPr>
          <p:cNvSpPr txBox="1"/>
          <p:nvPr/>
        </p:nvSpPr>
        <p:spPr>
          <a:xfrm>
            <a:off x="7796732" y="1682815"/>
            <a:ext cx="4321082" cy="41563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5FEF24-2C68-4265-BFE8-0A7B3E7F9C88}"/>
              </a:ext>
            </a:extLst>
          </p:cNvPr>
          <p:cNvSpPr txBox="1"/>
          <p:nvPr/>
        </p:nvSpPr>
        <p:spPr>
          <a:xfrm>
            <a:off x="-8845" y="6108409"/>
            <a:ext cx="114395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r"/>
            <a:r>
              <a:rPr lang="en-US" altLang="ko-KR" sz="1100"/>
              <a:t>S. </a:t>
            </a:r>
            <a:r>
              <a:rPr lang="en-US" altLang="ko-KR" sz="1100" b="0" i="0">
                <a:effectLst/>
              </a:rPr>
              <a:t>Sabour, </a:t>
            </a:r>
            <a:r>
              <a:rPr lang="en-US" altLang="ko-KR" sz="1100"/>
              <a:t>N. </a:t>
            </a:r>
            <a:r>
              <a:rPr lang="en-US" altLang="ko-KR" sz="1100" b="0" i="0">
                <a:effectLst/>
              </a:rPr>
              <a:t>Frosst, and </a:t>
            </a:r>
            <a:r>
              <a:rPr lang="en-US" altLang="ko-KR" sz="1100"/>
              <a:t>G. </a:t>
            </a:r>
            <a:r>
              <a:rPr lang="en-US" altLang="ko-KR" sz="1100" b="0" i="0">
                <a:effectLst/>
              </a:rPr>
              <a:t>E. Hinton</a:t>
            </a:r>
            <a:r>
              <a:rPr lang="en-US" altLang="ko-KR" sz="1100"/>
              <a:t>, </a:t>
            </a:r>
            <a:r>
              <a:rPr lang="en-US" altLang="ko-KR" sz="1100" b="0" i="0">
                <a:effectLst/>
              </a:rPr>
              <a:t>“Dynamic routing between capsules</a:t>
            </a:r>
            <a:r>
              <a:rPr lang="en-US" altLang="ko-KR" sz="1100"/>
              <a:t>,” </a:t>
            </a:r>
            <a:r>
              <a:rPr lang="en-US" altLang="ko-KR" sz="1100" b="0" i="0">
                <a:effectLst/>
              </a:rPr>
              <a:t>in </a:t>
            </a:r>
            <a:r>
              <a:rPr lang="en-US" altLang="ko-KR" sz="1100"/>
              <a:t>Proc. Conf. </a:t>
            </a:r>
            <a:r>
              <a:rPr lang="en-US" altLang="ko-KR" sz="1100" b="0" i="0">
                <a:effectLst/>
              </a:rPr>
              <a:t>Neural </a:t>
            </a:r>
            <a:r>
              <a:rPr lang="en-US" altLang="ko-KR" sz="1100"/>
              <a:t>Inf. Process. Syst</a:t>
            </a:r>
            <a:r>
              <a:rPr lang="en-US" altLang="ko-KR" sz="1100" b="0" i="0">
                <a:effectLst/>
              </a:rPr>
              <a:t>.</a:t>
            </a:r>
            <a:r>
              <a:rPr lang="en-US" altLang="ko-KR" sz="1100"/>
              <a:t> (NIPS), 2017</a:t>
            </a:r>
            <a:endParaRPr lang="en-US" altLang="ko-KR" sz="1100"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84711-F9F8-4DD2-9FE2-871EFA0B1766}"/>
              </a:ext>
            </a:extLst>
          </p:cNvPr>
          <p:cNvSpPr txBox="1"/>
          <p:nvPr/>
        </p:nvSpPr>
        <p:spPr>
          <a:xfrm>
            <a:off x="702620" y="4052581"/>
            <a:ext cx="475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16</a:t>
            </a:r>
            <a:endParaRPr lang="ko-KR" altLang="en-US"/>
          </a:p>
        </p:txBody>
      </p:sp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9DEEC7D9-3A33-4B89-94A4-433CFA143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D8F51C0-27E1-461C-BFB8-B518946D9180}"/>
              </a:ext>
            </a:extLst>
          </p:cNvPr>
          <p:cNvSpPr txBox="1"/>
          <p:nvPr/>
        </p:nvSpPr>
        <p:spPr>
          <a:xfrm>
            <a:off x="3973833" y="2131200"/>
            <a:ext cx="2548599" cy="4087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CF05F6-A435-4A86-BC4E-7F737E030F89}"/>
              </a:ext>
            </a:extLst>
          </p:cNvPr>
          <p:cNvSpPr txBox="1"/>
          <p:nvPr/>
        </p:nvSpPr>
        <p:spPr>
          <a:xfrm>
            <a:off x="5626996" y="1774546"/>
            <a:ext cx="165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ym typeface="Wingdings" panose="05000000000000000000" pitchFamily="2" charset="2"/>
              </a:rPr>
              <a:t> Equivariance!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36514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10"/>
    </mc:Choice>
    <mc:Fallback xmlns="">
      <p:transition spd="slow" advTm="58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2" x="1681163" y="6027738"/>
          <p14:tracePt t="217" x="1662113" y="6027738"/>
          <p14:tracePt t="239" x="1635125" y="6027738"/>
          <p14:tracePt t="251" x="1625600" y="6027738"/>
          <p14:tracePt t="263" x="1616075" y="6027738"/>
          <p14:tracePt t="5456" x="1616075" y="6091238"/>
          <p14:tracePt t="5466" x="1616075" y="6108700"/>
          <p14:tracePt t="5472" x="1625600" y="6127750"/>
          <p14:tracePt t="5480" x="1671638" y="6137275"/>
          <p14:tracePt t="5486" x="1698625" y="6137275"/>
          <p14:tracePt t="5496" x="1754188" y="6137275"/>
          <p14:tracePt t="5502" x="1808163" y="6137275"/>
          <p14:tracePt t="5514" x="1863725" y="6100763"/>
          <p14:tracePt t="5517" x="1900238" y="6091238"/>
          <p14:tracePt t="6396" x="1890713" y="6091238"/>
          <p14:tracePt t="6426" x="1881188" y="6091238"/>
          <p14:tracePt t="6504" x="1881188" y="6100763"/>
          <p14:tracePt t="6544" x="1871663" y="6100763"/>
          <p14:tracePt t="6558" x="1863725" y="6100763"/>
          <p14:tracePt t="6566" x="1854200" y="6100763"/>
          <p14:tracePt t="6575" x="1844675" y="6100763"/>
          <p14:tracePt t="6644" x="1844675" y="6091238"/>
          <p14:tracePt t="6660" x="1835150" y="6091238"/>
          <p14:tracePt t="6668" x="1835150" y="6081713"/>
          <p14:tracePt t="6698" x="1835150" y="6072188"/>
          <p14:tracePt t="6714" x="1835150" y="6064250"/>
          <p14:tracePt t="12528" x="1835150" y="6072188"/>
          <p14:tracePt t="12535" x="1854200" y="6081713"/>
          <p14:tracePt t="12541" x="1890713" y="6081713"/>
          <p14:tracePt t="12549" x="1917700" y="6081713"/>
          <p14:tracePt t="12562" x="1944688" y="6081713"/>
          <p14:tracePt t="12838" x="1954213" y="6081713"/>
          <p14:tracePt t="12846" x="1963738" y="6091238"/>
          <p14:tracePt t="12857" x="1973263" y="6091238"/>
          <p14:tracePt t="12862" x="1981200" y="6091238"/>
          <p14:tracePt t="12872" x="1981200" y="6100763"/>
          <p14:tracePt t="12923" x="1990725" y="6100763"/>
          <p14:tracePt t="12940" x="2000250" y="6100763"/>
          <p14:tracePt t="12953" x="2009775" y="6100763"/>
          <p14:tracePt t="12962" x="2017713" y="6100763"/>
          <p14:tracePt t="12973" x="2036763" y="6100763"/>
          <p14:tracePt t="12986" x="2046288" y="6091238"/>
          <p14:tracePt t="12993" x="2063750" y="6091238"/>
          <p14:tracePt t="13002" x="2082800" y="6081713"/>
          <p14:tracePt t="13009" x="2100263" y="6081713"/>
          <p14:tracePt t="13019" x="2127250" y="6081713"/>
          <p14:tracePt t="13023" x="2146300" y="6081713"/>
          <p14:tracePt t="13033" x="2182813" y="6072188"/>
          <p14:tracePt t="13040" x="2219325" y="6072188"/>
          <p14:tracePt t="13051" x="2246313" y="6064250"/>
          <p14:tracePt t="13055" x="2282825" y="6054725"/>
          <p14:tracePt t="13067" x="2309813" y="6035675"/>
          <p14:tracePt t="13071" x="2328863" y="6018213"/>
          <p14:tracePt t="13085" x="2355850" y="5999163"/>
          <p14:tracePt t="13093" x="2374900" y="5991225"/>
          <p14:tracePt t="13103" x="2392363" y="5981700"/>
          <p14:tracePt t="13110" x="2401888" y="5972175"/>
          <p14:tracePt t="13121" x="2428875" y="5954713"/>
          <p14:tracePt t="13126" x="2447925" y="5945188"/>
          <p14:tracePt t="13135" x="2474913" y="5935663"/>
          <p14:tracePt t="13144" x="2493963" y="5918200"/>
          <p14:tracePt t="13147" x="2530475" y="5899150"/>
          <p14:tracePt t="13156" x="2538413" y="5899150"/>
          <p14:tracePt t="13165" x="2557463" y="5889625"/>
          <p14:tracePt t="13183" x="2566988" y="5889625"/>
          <p14:tracePt t="13201" x="2574925" y="5889625"/>
          <p14:tracePt t="13219" x="2584450" y="5918200"/>
          <p14:tracePt t="13233" x="2584450" y="5926138"/>
          <p14:tracePt t="13242" x="2584450" y="5935663"/>
          <p14:tracePt t="13252" x="2574925" y="5945188"/>
          <p14:tracePt t="13258" x="2566988" y="5954713"/>
          <p14:tracePt t="13267" x="2557463" y="5954713"/>
          <p14:tracePt t="13274" x="2520950" y="5972175"/>
          <p14:tracePt t="13284" x="2465388" y="5981700"/>
          <p14:tracePt t="13287" x="2438400" y="5991225"/>
          <p14:tracePt t="13300" x="2355850" y="5991225"/>
          <p14:tracePt t="13303" x="2273300" y="5991225"/>
          <p14:tracePt t="13317" x="2200275" y="5991225"/>
          <p14:tracePt t="13320" x="2109788" y="5991225"/>
          <p14:tracePt t="13328" x="2054225" y="5991225"/>
          <p14:tracePt t="13337" x="1973263" y="5962650"/>
          <p14:tracePt t="13343" x="1908175" y="5926138"/>
          <p14:tracePt t="13351" x="1863725" y="5899150"/>
          <p14:tracePt t="13358" x="1854200" y="5881688"/>
          <p14:tracePt t="13367" x="1835150" y="5862638"/>
          <p14:tracePt t="13373" x="1827213" y="5816600"/>
          <p14:tracePt t="13384" x="1827213" y="5780088"/>
          <p14:tracePt t="13389" x="1827213" y="5734050"/>
          <p14:tracePt t="13400" x="1827213" y="5680075"/>
          <p14:tracePt t="13405" x="1844675" y="5607050"/>
          <p14:tracePt t="13417" x="1854200" y="5543550"/>
          <p14:tracePt t="13420" x="1890713" y="5461000"/>
          <p14:tracePt t="13428" x="1954213" y="5332413"/>
          <p14:tracePt t="13437" x="2009775" y="5232400"/>
          <p14:tracePt t="13444" x="2082800" y="5132388"/>
          <p14:tracePt t="13454" x="2146300" y="5059363"/>
          <p14:tracePt t="13459" x="2200275" y="4995863"/>
          <p14:tracePt t="13472" x="2309813" y="4876800"/>
          <p14:tracePt t="13475" x="2374900" y="4821238"/>
          <p14:tracePt t="13482" x="2401888" y="4794250"/>
          <p14:tracePt t="13490" x="2447925" y="4767263"/>
          <p14:tracePt t="13496" x="2493963" y="4757738"/>
          <p14:tracePt t="13508" x="2520950" y="4757738"/>
          <p14:tracePt t="13512" x="2547938" y="4757738"/>
          <p14:tracePt t="13521" x="2574925" y="4757738"/>
          <p14:tracePt t="13532" x="2611438" y="4757738"/>
          <p14:tracePt t="13537" x="2640013" y="4767263"/>
          <p14:tracePt t="13546" x="2667000" y="4794250"/>
          <p14:tracePt t="13552" x="2703513" y="4821238"/>
          <p14:tracePt t="13561" x="2730500" y="4857750"/>
          <p14:tracePt t="13568" x="2776538" y="4922838"/>
          <p14:tracePt t="13579" x="2794000" y="4967288"/>
          <p14:tracePt t="13584" x="2830513" y="5032375"/>
          <p14:tracePt t="13595" x="2859088" y="5086350"/>
          <p14:tracePt t="13600" x="2895600" y="5149850"/>
          <p14:tracePt t="13612" x="2932113" y="5214938"/>
          <p14:tracePt t="13614" x="2940050" y="5251450"/>
          <p14:tracePt t="13621" x="2959100" y="5305425"/>
          <p14:tracePt t="13631" x="2968625" y="5332413"/>
          <p14:tracePt t="13637" x="2968625" y="5360988"/>
          <p14:tracePt t="13647" x="2968625" y="5387975"/>
          <p14:tracePt t="13654" x="2968625" y="5434013"/>
          <p14:tracePt t="13664" x="2968625" y="5487988"/>
          <p14:tracePt t="13670" x="2968625" y="5524500"/>
          <p14:tracePt t="13684" x="2968625" y="5624513"/>
          <p14:tracePt t="13691" x="2968625" y="5661025"/>
          <p14:tracePt t="13699" x="2968625" y="5697538"/>
          <p14:tracePt t="13707" x="2968625" y="5726113"/>
          <p14:tracePt t="13716" x="2968625" y="5743575"/>
          <p14:tracePt t="13724" x="2968625" y="5753100"/>
          <p14:tracePt t="14276" x="2968625" y="5762625"/>
          <p14:tracePt t="14289" x="2968625" y="5753100"/>
          <p14:tracePt t="14296" x="2968625" y="5734050"/>
          <p14:tracePt t="14309" x="2968625" y="5716588"/>
          <p14:tracePt t="14314" x="2976563" y="5697538"/>
          <p14:tracePt t="14324" x="2986088" y="5680075"/>
          <p14:tracePt t="14330" x="3005138" y="5653088"/>
          <p14:tracePt t="14337" x="3022600" y="5653088"/>
          <p14:tracePt t="14352" x="3049588" y="5634038"/>
          <p14:tracePt t="14360" x="3078163" y="5634038"/>
          <p14:tracePt t="14369" x="3105150" y="5616575"/>
          <p14:tracePt t="14375" x="3122613" y="5616575"/>
          <p14:tracePt t="14385" x="3132138" y="5607050"/>
          <p14:tracePt t="14391" x="3132138" y="5597525"/>
          <p14:tracePt t="15495" x="3132138" y="5607050"/>
          <p14:tracePt t="15504" x="3141663" y="5616575"/>
          <p14:tracePt t="15509" x="3151188" y="5616575"/>
          <p14:tracePt t="15517" x="3159125" y="5624513"/>
          <p14:tracePt t="15526" x="3159125" y="5634038"/>
          <p14:tracePt t="15537" x="3168650" y="5634038"/>
          <p14:tracePt t="15542" x="3178175" y="5634038"/>
          <p14:tracePt t="15554" x="3187700" y="5643563"/>
          <p14:tracePt t="15558" x="3195638" y="5653088"/>
          <p14:tracePt t="15565" x="3214688" y="5653088"/>
          <p14:tracePt t="15575" x="3224213" y="5661025"/>
          <p14:tracePt t="15589" x="3224213" y="5670550"/>
          <p14:tracePt t="15605" x="3232150" y="5670550"/>
          <p14:tracePt t="15611" x="3232150" y="5680075"/>
          <p14:tracePt t="15623" x="3241675" y="5680075"/>
          <p14:tracePt t="15628" x="3251200" y="5689600"/>
          <p14:tracePt t="15639" x="3260725" y="5689600"/>
          <p14:tracePt t="15644" x="3270250" y="5689600"/>
          <p14:tracePt t="15650" x="3278188" y="5689600"/>
          <p14:tracePt t="15661" x="3297238" y="5689600"/>
          <p14:tracePt t="15665" x="3333750" y="5697538"/>
          <p14:tracePt t="15672" x="3360738" y="5697538"/>
          <p14:tracePt t="15682" x="3387725" y="5697538"/>
          <p14:tracePt t="15690" x="3433763" y="5707063"/>
          <p14:tracePt t="15695" x="3470275" y="5707063"/>
          <p14:tracePt t="15708" x="3525838" y="5716588"/>
          <p14:tracePt t="15712" x="3570288" y="5726113"/>
          <p14:tracePt t="15725" x="3606800" y="5726113"/>
          <p14:tracePt t="15729" x="3652838" y="5726113"/>
          <p14:tracePt t="15735" x="3698875" y="5734050"/>
          <p14:tracePt t="15745" x="3735388" y="5734050"/>
          <p14:tracePt t="15751" x="3808413" y="5734050"/>
          <p14:tracePt t="15764" x="3835400" y="5734050"/>
          <p14:tracePt t="15768" x="3908425" y="5753100"/>
          <p14:tracePt t="15781" x="3981450" y="5762625"/>
          <p14:tracePt t="15789" x="4037013" y="5770563"/>
          <p14:tracePt t="15798" x="4054475" y="5770563"/>
          <p14:tracePt t="15804" x="4073525" y="5770563"/>
          <p14:tracePt t="15817" x="4090988" y="5770563"/>
          <p14:tracePt t="15820" x="4110038" y="5770563"/>
          <p14:tracePt t="15828" x="4137025" y="5780088"/>
          <p14:tracePt t="15837" x="4146550" y="5780088"/>
          <p14:tracePt t="15843" x="4173538" y="5780088"/>
          <p14:tracePt t="15849" x="4192588" y="5789613"/>
          <p14:tracePt t="15857" x="4219575" y="5789613"/>
          <p14:tracePt t="15866" x="4229100" y="5789613"/>
          <p14:tracePt t="15874" x="4246563" y="5789613"/>
          <p14:tracePt t="15890" x="4256088" y="5789613"/>
          <p14:tracePt t="15954" x="4265613" y="5789613"/>
          <p14:tracePt t="17438" x="4283075" y="5799138"/>
          <p14:tracePt t="17446" x="4329113" y="5807075"/>
          <p14:tracePt t="17454" x="4392613" y="5835650"/>
          <p14:tracePt t="17464" x="4429125" y="5843588"/>
          <p14:tracePt t="17470" x="4475163" y="5853113"/>
          <p14:tracePt t="17476" x="4529138" y="5872163"/>
          <p14:tracePt t="17485" x="4548188" y="5872163"/>
          <p14:tracePt t="17491" x="4584700" y="5872163"/>
          <p14:tracePt t="17506" x="4630738" y="5872163"/>
          <p14:tracePt t="17516" x="4638675" y="5872163"/>
          <p14:tracePt t="17530" x="4648200" y="5862638"/>
          <p14:tracePt t="17540" x="4657725" y="5853113"/>
          <p14:tracePt t="17546" x="4667250" y="5843588"/>
          <p14:tracePt t="17557" x="4667250" y="5835650"/>
          <p14:tracePt t="17573" x="4675188" y="5835650"/>
          <p14:tracePt t="17590" x="4684713" y="5835650"/>
          <p14:tracePt t="17594" x="4684713" y="5843588"/>
          <p14:tracePt t="17610" x="4684713" y="5853113"/>
          <p14:tracePt t="18418" x="4694238" y="5853113"/>
          <p14:tracePt t="18440" x="4703763" y="5853113"/>
          <p14:tracePt t="18455" x="4711700" y="5853113"/>
          <p14:tracePt t="18510" x="4721225" y="5853113"/>
          <p14:tracePt t="18542" x="4730750" y="5853113"/>
          <p14:tracePt t="18571" x="4740275" y="5853113"/>
          <p14:tracePt t="18579" x="4740275" y="5843588"/>
          <p14:tracePt t="18604" x="4740275" y="5835650"/>
          <p14:tracePt t="18620" x="4748213" y="5835650"/>
          <p14:tracePt t="18628" x="4748213" y="5826125"/>
          <p14:tracePt t="18642" x="4757738" y="5816600"/>
          <p14:tracePt t="18665" x="4767263" y="5816600"/>
          <p14:tracePt t="18689" x="4776788" y="5816600"/>
          <p14:tracePt t="18697" x="4784725" y="5816600"/>
          <p14:tracePt t="18704" x="4794250" y="5807075"/>
          <p14:tracePt t="18711" x="4803775" y="5807075"/>
          <p14:tracePt t="18720" x="4813300" y="5799138"/>
          <p14:tracePt t="18728" x="4830763" y="5799138"/>
          <p14:tracePt t="18736" x="4849813" y="5789613"/>
          <p14:tracePt t="18745" x="4867275" y="5789613"/>
          <p14:tracePt t="18751" x="4876800" y="5789613"/>
          <p14:tracePt t="18764" x="4895850" y="5780088"/>
          <p14:tracePt t="18766" x="4913313" y="5780088"/>
          <p14:tracePt t="18776" x="4932363" y="5780088"/>
          <p14:tracePt t="18782" x="4949825" y="5780088"/>
          <p14:tracePt t="18791" x="4949825" y="5770563"/>
          <p14:tracePt t="18798" x="4959350" y="5770563"/>
          <p14:tracePt t="18806" x="4968875" y="5770563"/>
          <p14:tracePt t="18821" x="4968875" y="5762625"/>
          <p14:tracePt t="18829" x="4968875" y="5753100"/>
          <p14:tracePt t="18848" x="4976813" y="5753100"/>
          <p14:tracePt t="18851" x="4986338" y="5753100"/>
          <p14:tracePt t="18863" x="5005388" y="5743575"/>
          <p14:tracePt t="18867" x="5013325" y="5743575"/>
          <p14:tracePt t="18880" x="5022850" y="5734050"/>
          <p14:tracePt t="18883" x="5041900" y="5734050"/>
          <p14:tracePt t="18897" x="5078413" y="5716588"/>
          <p14:tracePt t="18906" x="5095875" y="5707063"/>
          <p14:tracePt t="18915" x="5122863" y="5697538"/>
          <p14:tracePt t="18922" x="5151438" y="5689600"/>
          <p14:tracePt t="18931" x="5159375" y="5680075"/>
          <p14:tracePt t="18937" x="5178425" y="5670550"/>
          <p14:tracePt t="18948" x="5187950" y="5670550"/>
          <p14:tracePt t="18953" x="5214938" y="5653088"/>
          <p14:tracePt t="18967" x="5224463" y="5643563"/>
          <p14:tracePt t="18992" x="5224463" y="5634038"/>
          <p14:tracePt t="19008" x="5224463" y="5624513"/>
          <p14:tracePt t="19018" x="5232400" y="5616575"/>
          <p14:tracePt t="19032" x="5232400" y="5588000"/>
          <p14:tracePt t="19038" x="5232400" y="5570538"/>
          <p14:tracePt t="19048" x="5224463" y="5551488"/>
          <p14:tracePt t="19053" x="5205413" y="5543550"/>
          <p14:tracePt t="19064" x="5187950" y="5514975"/>
          <p14:tracePt t="19069" x="5168900" y="5507038"/>
          <p14:tracePt t="19081" x="5151438" y="5487988"/>
          <p14:tracePt t="19085" x="5132388" y="5487988"/>
          <p14:tracePt t="19097" x="5122863" y="5478463"/>
          <p14:tracePt t="19132" x="5122863" y="5470525"/>
          <p14:tracePt t="19148" x="5122863" y="5461000"/>
          <p14:tracePt t="19155" x="5122863" y="5451475"/>
          <p14:tracePt t="19162" x="5122863" y="5441950"/>
          <p14:tracePt t="19176" x="5122863" y="5434013"/>
          <p14:tracePt t="19186" x="5122863" y="5424488"/>
          <p14:tracePt t="19201" x="5132388" y="5424488"/>
          <p14:tracePt t="19218" x="5141913" y="5424488"/>
          <p14:tracePt t="19232" x="5151438" y="5424488"/>
          <p14:tracePt t="19235" x="5159375" y="5424488"/>
          <p14:tracePt t="19240" x="5168900" y="5424488"/>
          <p14:tracePt t="19255" x="5178425" y="5424488"/>
          <p14:tracePt t="19266" x="5178425" y="5414963"/>
          <p14:tracePt t="19281" x="5187950" y="5414963"/>
          <p14:tracePt t="19326" x="5195888" y="5414963"/>
          <p14:tracePt t="19334" x="5214938" y="5414963"/>
          <p14:tracePt t="19347" x="5224463" y="5414963"/>
          <p14:tracePt t="19350" x="5232400" y="5414963"/>
          <p14:tracePt t="19380" x="5241925" y="5414963"/>
          <p14:tracePt t="19412" x="5251450" y="5414963"/>
          <p14:tracePt t="19426" x="5260975" y="5414963"/>
          <p14:tracePt t="19436" x="5278438" y="5414963"/>
          <p14:tracePt t="19443" x="5297488" y="5414963"/>
          <p14:tracePt t="19452" x="5324475" y="5414963"/>
          <p14:tracePt t="19458" x="5341938" y="5414963"/>
          <p14:tracePt t="19467" x="5351463" y="5405438"/>
          <p14:tracePt t="19473" x="5360988" y="5405438"/>
          <p14:tracePt t="19481" x="5370513" y="5405438"/>
          <p14:tracePt t="19560" x="5378450" y="5405438"/>
          <p14:tracePt t="19574" x="5387975" y="5405438"/>
          <p14:tracePt t="19590" x="5397500" y="5405438"/>
          <p14:tracePt t="19600" x="5407025" y="5397500"/>
          <p14:tracePt t="19606" x="5414963" y="5397500"/>
          <p14:tracePt t="19615" x="5424488" y="5397500"/>
          <p14:tracePt t="19622" x="5424488" y="5387975"/>
          <p14:tracePt t="19631" x="5434013" y="5387975"/>
          <p14:tracePt t="19636" x="5443538" y="5387975"/>
          <p14:tracePt t="19647" x="5443538" y="5378450"/>
          <p14:tracePt t="19652" x="5451475" y="5378450"/>
          <p14:tracePt t="19663" x="5461000" y="5378450"/>
          <p14:tracePt t="19667" x="5480050" y="5378450"/>
          <p14:tracePt t="19682" x="5497513" y="5378450"/>
          <p14:tracePt t="19685" x="5516563" y="5378450"/>
          <p14:tracePt t="19697" x="5553075" y="5378450"/>
          <p14:tracePt t="19714" x="5561013" y="5378450"/>
          <p14:tracePt t="19721" x="5570538" y="5378450"/>
          <p14:tracePt t="19737" x="5580063" y="5378450"/>
          <p14:tracePt t="19747" x="5589588" y="5378450"/>
          <p14:tracePt t="19767" x="5597525" y="5378450"/>
          <p14:tracePt t="19783" x="5607050" y="5378450"/>
          <p14:tracePt t="19800" x="5616575" y="5378450"/>
          <p14:tracePt t="19807" x="5634038" y="5378450"/>
          <p14:tracePt t="19816" x="5653088" y="5387975"/>
          <p14:tracePt t="19823" x="5662613" y="5387975"/>
          <p14:tracePt t="19832" x="5680075" y="5397500"/>
          <p14:tracePt t="19837" x="5689600" y="5397500"/>
          <p14:tracePt t="19854" x="5699125" y="5405438"/>
          <p14:tracePt t="19924" x="5699125" y="5414963"/>
          <p14:tracePt t="19940" x="5708650" y="5424488"/>
          <p14:tracePt t="19956" x="5708650" y="5434013"/>
          <p14:tracePt t="19965" x="5708650" y="5441950"/>
          <p14:tracePt t="19970" x="5699125" y="5441950"/>
          <p14:tracePt t="19981" x="5689600" y="5451475"/>
          <p14:tracePt t="19985" x="5680075" y="5470525"/>
          <p14:tracePt t="19998" x="5670550" y="5478463"/>
          <p14:tracePt t="20002" x="5662613" y="5487988"/>
          <p14:tracePt t="20015" x="5662613" y="5497513"/>
          <p14:tracePt t="20064" x="5670550" y="5507038"/>
          <p14:tracePt t="20080" x="5680075" y="5507038"/>
          <p14:tracePt t="20088" x="5689600" y="5514975"/>
          <p14:tracePt t="20095" x="5689600" y="5524500"/>
          <p14:tracePt t="20110" x="5689600" y="5534025"/>
          <p14:tracePt t="20120" x="5689600" y="5543550"/>
          <p14:tracePt t="20135" x="5689600" y="5551488"/>
          <p14:tracePt t="20158" x="5699125" y="5551488"/>
          <p14:tracePt t="20181" x="5708650" y="5551488"/>
          <p14:tracePt t="20203" x="5716588" y="5561013"/>
          <p14:tracePt t="20236" x="5716588" y="5570538"/>
          <p14:tracePt t="20244" x="5716588" y="5580063"/>
          <p14:tracePt t="20250" x="5716588" y="5588000"/>
          <p14:tracePt t="20966" x="5716588" y="5597525"/>
          <p14:tracePt t="21003" x="5716588" y="5607050"/>
          <p14:tracePt t="21028" x="5716588" y="5616575"/>
          <p14:tracePt t="21052" x="5726113" y="5616575"/>
          <p14:tracePt t="21073" x="5735638" y="5624513"/>
          <p14:tracePt t="21143" x="5745163" y="5624513"/>
          <p14:tracePt t="21185" x="5753100" y="5624513"/>
          <p14:tracePt t="21205" x="5753100" y="5634038"/>
          <p14:tracePt t="21214" x="5762625" y="5634038"/>
          <p14:tracePt t="21237" x="5772150" y="5634038"/>
          <p14:tracePt t="21254" x="5781675" y="5634038"/>
          <p14:tracePt t="21283" x="5789613" y="5634038"/>
          <p14:tracePt t="21394" x="5799138" y="5634038"/>
          <p14:tracePt t="21478" x="5808663" y="5634038"/>
          <p14:tracePt t="21510" x="5818188" y="5634038"/>
          <p14:tracePt t="21532" x="5826125" y="5634038"/>
          <p14:tracePt t="21564" x="5835650" y="5634038"/>
          <p14:tracePt t="21572" x="5835650" y="5624513"/>
          <p14:tracePt t="21580" x="5845175" y="5624513"/>
          <p14:tracePt t="21602" x="5854700" y="5624513"/>
          <p14:tracePt t="21615" x="5862638" y="5624513"/>
          <p14:tracePt t="21630" x="5872163" y="5624513"/>
          <p14:tracePt t="21646" x="5872163" y="5616575"/>
          <p14:tracePt t="21662" x="5872163" y="5607050"/>
          <p14:tracePt t="21704" x="5872163" y="5597525"/>
          <p14:tracePt t="22264" x="5872163" y="5588000"/>
          <p14:tracePt t="22272" x="5862638" y="5580063"/>
          <p14:tracePt t="22277" x="5845175" y="5561013"/>
          <p14:tracePt t="22286" x="5835650" y="5561013"/>
          <p14:tracePt t="22294" x="5808663" y="5543550"/>
          <p14:tracePt t="22304" x="5789613" y="5543550"/>
          <p14:tracePt t="22308" x="5762625" y="5534025"/>
          <p14:tracePt t="22321" x="5753100" y="5534025"/>
          <p14:tracePt t="22342" x="5772150" y="5534025"/>
          <p14:tracePt t="22349" x="5808663" y="5534025"/>
          <p14:tracePt t="22358" x="5826125" y="5543550"/>
          <p14:tracePt t="22364" x="5862638" y="5570538"/>
          <p14:tracePt t="22374" x="5881688" y="5570538"/>
          <p14:tracePt t="22932" x="5881688" y="5580063"/>
          <p14:tracePt t="22941" x="5881688" y="5588000"/>
          <p14:tracePt t="22948" x="5881688" y="5597525"/>
          <p14:tracePt t="22957" x="5881688" y="5616575"/>
          <p14:tracePt t="22972" x="5881688" y="5624513"/>
          <p14:tracePt t="23001" x="5872163" y="5624513"/>
          <p14:tracePt t="23023" x="5862638" y="5624513"/>
          <p14:tracePt t="23126" x="5862638" y="5616575"/>
          <p14:tracePt t="23133" x="5862638" y="5607050"/>
          <p14:tracePt t="23149" x="5854700" y="5607050"/>
          <p14:tracePt t="23163" x="5826125" y="5607050"/>
          <p14:tracePt t="23179" x="5818188" y="5607050"/>
          <p14:tracePt t="23187" x="5808663" y="5607050"/>
          <p14:tracePt t="23234" x="5818188" y="5616575"/>
          <p14:tracePt t="23243" x="5845175" y="5616575"/>
          <p14:tracePt t="23251" x="5872163" y="5616575"/>
          <p14:tracePt t="23260" x="5899150" y="5597525"/>
          <p14:tracePt t="23266" x="5927725" y="5580063"/>
          <p14:tracePt t="23276" x="5964238" y="5570538"/>
          <p14:tracePt t="23281" x="6008688" y="5551488"/>
          <p14:tracePt t="23288" x="6037263" y="5534025"/>
          <p14:tracePt t="23299" x="6081713" y="5497513"/>
          <p14:tracePt t="23304" x="6110288" y="5478463"/>
          <p14:tracePt t="23313" x="6173788" y="5424488"/>
          <p14:tracePt t="23321" x="6237288" y="5360988"/>
          <p14:tracePt t="23329" x="6346825" y="5222875"/>
          <p14:tracePt t="23337" x="6446838" y="5105400"/>
          <p14:tracePt t="23346" x="6502400" y="5022850"/>
          <p14:tracePt t="23351" x="6594475" y="4867275"/>
          <p14:tracePt t="23357" x="6638925" y="4748213"/>
          <p14:tracePt t="23368" x="6648450" y="4711700"/>
          <p14:tracePt t="23373" x="6667500" y="4548188"/>
          <p14:tracePt t="23384" x="6667500" y="4438650"/>
          <p14:tracePt t="23394" x="6667500" y="4365625"/>
          <p14:tracePt t="23398" x="6667500" y="4273550"/>
          <p14:tracePt t="23411" x="6657975" y="4154488"/>
          <p14:tracePt t="23414" x="6648450" y="4081463"/>
          <p14:tracePt t="23421" x="6602413" y="3917950"/>
          <p14:tracePt t="23431" x="6575425" y="3835400"/>
          <p14:tracePt t="23436" x="6529388" y="3735388"/>
          <p14:tracePt t="23449" x="6475413" y="3633788"/>
          <p14:tracePt t="23453" x="6402388" y="3506788"/>
          <p14:tracePt t="23460" x="6346825" y="3406775"/>
          <p14:tracePt t="23472" x="6227763" y="3195638"/>
          <p14:tracePt t="23476" x="6137275" y="3068638"/>
          <p14:tracePt t="23483" x="6064250" y="2913063"/>
          <p14:tracePt t="23493" x="6000750" y="2813050"/>
          <p14:tracePt t="23497" x="5927725" y="2693988"/>
          <p14:tracePt t="23507" x="5854700" y="2593975"/>
          <p14:tracePt t="23515" x="5826125" y="2565400"/>
          <p14:tracePt t="23521" x="5772150" y="2492375"/>
          <p14:tracePt t="23533" x="5762625" y="2474913"/>
          <p14:tracePt t="23542" x="5753100" y="2474913"/>
          <p14:tracePt t="23553" x="5753100" y="2465388"/>
          <p14:tracePt t="23562" x="5753100" y="2455863"/>
          <p14:tracePt t="23579" x="5753100" y="2447925"/>
          <p14:tracePt t="23583" x="5753100" y="2438400"/>
          <p14:tracePt t="23600" x="5753100" y="2428875"/>
          <p14:tracePt t="23678" x="5762625" y="2428875"/>
          <p14:tracePt t="23686" x="5772150" y="2447925"/>
          <p14:tracePt t="23690" x="5772150" y="2474913"/>
          <p14:tracePt t="23700" x="5781675" y="2520950"/>
          <p14:tracePt t="23707" x="5781675" y="2547938"/>
          <p14:tracePt t="23717" x="5781675" y="2584450"/>
          <p14:tracePt t="23724" x="5745163" y="2638425"/>
          <p14:tracePt t="23735" x="5735638" y="2657475"/>
          <p14:tracePt t="23741" x="5680075" y="2703513"/>
          <p14:tracePt t="23753" x="5580063" y="2767013"/>
          <p14:tracePt t="23757" x="5461000" y="2803525"/>
          <p14:tracePt t="23760" x="5251450" y="2876550"/>
          <p14:tracePt t="23774" x="5141913" y="2886075"/>
          <p14:tracePt t="23779" x="4968875" y="2913063"/>
          <p14:tracePt t="23786" x="4803775" y="2949575"/>
          <p14:tracePt t="23796" x="4621213" y="2949575"/>
          <p14:tracePt t="23801" x="4456113" y="2949575"/>
          <p14:tracePt t="23811" x="4310063" y="2922588"/>
          <p14:tracePt t="23820" x="4237038" y="2903538"/>
          <p14:tracePt t="23824" x="4064000" y="2857500"/>
          <p14:tracePt t="23833" x="3963988" y="2813050"/>
          <p14:tracePt t="23843" x="3798888" y="2740025"/>
          <p14:tracePt t="23848" x="3698875" y="2667000"/>
          <p14:tracePt t="23858" x="3616325" y="2593975"/>
          <p14:tracePt t="23865" x="3525838" y="2511425"/>
          <p14:tracePt t="23872" x="3470275" y="2411413"/>
          <p14:tracePt t="23881" x="3460750" y="2328863"/>
          <p14:tracePt t="23890" x="3443288" y="2255838"/>
          <p14:tracePt t="23892" x="3443288" y="2200275"/>
          <p14:tracePt t="23902" x="3460750" y="2119313"/>
          <p14:tracePt t="23913" x="3489325" y="2073275"/>
          <p14:tracePt t="23917" x="3525838" y="2027238"/>
          <p14:tracePt t="23931" x="3589338" y="1973263"/>
          <p14:tracePt t="23934" x="3671888" y="1935163"/>
          <p14:tracePt t="23941" x="3725863" y="1908175"/>
          <p14:tracePt t="23949" x="3825875" y="1881188"/>
          <p14:tracePt t="23958" x="3944938" y="1835150"/>
          <p14:tracePt t="23969" x="4000500" y="1825625"/>
          <p14:tracePt t="23973" x="4164013" y="1798638"/>
          <p14:tracePt t="23981" x="4237038" y="1798638"/>
          <p14:tracePt t="23993" x="4411663" y="1762125"/>
          <p14:tracePt t="23997" x="4575175" y="1752600"/>
          <p14:tracePt t="24005" x="4757738" y="1735138"/>
          <p14:tracePt t="24014" x="4932363" y="1735138"/>
          <p14:tracePt t="24020" x="5114925" y="1716088"/>
          <p14:tracePt t="24025" x="5241925" y="1716088"/>
          <p14:tracePt t="24036" x="5341938" y="1716088"/>
          <p14:tracePt t="24040" x="5480050" y="1716088"/>
          <p14:tracePt t="24054" x="5580063" y="1716088"/>
          <p14:tracePt t="24057" x="5653088" y="1716088"/>
          <p14:tracePt t="24070" x="5726113" y="1725613"/>
          <p14:tracePt t="24075" x="5818188" y="1735138"/>
          <p14:tracePt t="24082" x="5899150" y="1752600"/>
          <p14:tracePt t="24091" x="5981700" y="1781175"/>
          <p14:tracePt t="24094" x="6073775" y="1789113"/>
          <p14:tracePt t="24108" x="6146800" y="1798638"/>
          <p14:tracePt t="24113" x="6227763" y="1825625"/>
          <p14:tracePt t="24121" x="6300788" y="1844675"/>
          <p14:tracePt t="24131" x="6346825" y="1862138"/>
          <p14:tracePt t="24136" x="6392863" y="1862138"/>
          <p14:tracePt t="24149" x="6429375" y="1871663"/>
          <p14:tracePt t="24152" x="6475413" y="1890713"/>
          <p14:tracePt t="24157" x="6557963" y="1908175"/>
          <p14:tracePt t="24169" x="6630988" y="1927225"/>
          <p14:tracePt t="24174" x="6694488" y="1954213"/>
          <p14:tracePt t="24183" x="6721475" y="1963738"/>
          <p14:tracePt t="24196" x="6794500" y="1990725"/>
          <p14:tracePt t="24207" x="6821488" y="2000250"/>
          <p14:tracePt t="24217" x="6840538" y="2017713"/>
          <p14:tracePt t="24221" x="6858000" y="2036763"/>
          <p14:tracePt t="24228" x="6858000" y="2046288"/>
          <p14:tracePt t="24238" x="6867525" y="2063750"/>
          <p14:tracePt t="24244" x="6877050" y="2082800"/>
          <p14:tracePt t="24252" x="6877050" y="2090738"/>
          <p14:tracePt t="24262" x="6886575" y="2119313"/>
          <p14:tracePt t="24267" x="6894513" y="2136775"/>
          <p14:tracePt t="24279" x="6894513" y="2192338"/>
          <p14:tracePt t="24283" x="6904038" y="2209800"/>
          <p14:tracePt t="24298" x="6904038" y="2265363"/>
          <p14:tracePt t="24308" x="6904038" y="2273300"/>
          <p14:tracePt t="24317" x="6913563" y="2301875"/>
          <p14:tracePt t="24320" x="6913563" y="2328863"/>
          <p14:tracePt t="24332" x="6913563" y="2365375"/>
          <p14:tracePt t="24337" x="6913563" y="2401888"/>
          <p14:tracePt t="24348" x="6904038" y="2447925"/>
          <p14:tracePt t="24354" x="6894513" y="2484438"/>
          <p14:tracePt t="24363" x="6877050" y="2520950"/>
          <p14:tracePt t="24367" x="6850063" y="2547938"/>
          <p14:tracePt t="24380" x="6840538" y="2565400"/>
          <p14:tracePt t="24383" x="6821488" y="2584450"/>
          <p14:tracePt t="24395" x="6821488" y="2593975"/>
          <p14:tracePt t="24400" x="6804025" y="2611438"/>
          <p14:tracePt t="24407" x="6804025" y="2620963"/>
          <p14:tracePt t="24417" x="6794500" y="2630488"/>
          <p14:tracePt t="24424" x="6794500" y="2638425"/>
          <p14:tracePt t="24437" x="6784975" y="2647950"/>
          <p14:tracePt t="24448" x="6777038" y="2647950"/>
          <p14:tracePt t="24453" x="6767513" y="2657475"/>
          <p14:tracePt t="24464" x="6757988" y="2667000"/>
          <p14:tracePt t="24469" x="6748463" y="2674938"/>
          <p14:tracePt t="24485" x="6740525" y="2684463"/>
          <p14:tracePt t="24494" x="6731000" y="2693988"/>
          <p14:tracePt t="24499" x="6721475" y="2703513"/>
          <p14:tracePt t="24511" x="6711950" y="2703513"/>
          <p14:tracePt t="24529" x="6704013" y="2711450"/>
          <p14:tracePt t="24546" x="6694488" y="2720975"/>
          <p14:tracePt t="24556" x="6694488" y="2730500"/>
          <p14:tracePt t="24569" x="6684963" y="2730500"/>
          <p14:tracePt t="24687" x="6684963" y="2740025"/>
          <p14:tracePt t="24718" x="6684963" y="2747963"/>
          <p14:tracePt t="24734" x="6675438" y="2747963"/>
          <p14:tracePt t="24742" x="6675438" y="2757488"/>
          <p14:tracePt t="24796" x="6667500" y="2757488"/>
          <p14:tracePt t="24874" x="6657975" y="2767013"/>
          <p14:tracePt t="24882" x="6648450" y="2776538"/>
          <p14:tracePt t="24897" x="6621463" y="2767013"/>
          <p14:tracePt t="24905" x="6611938" y="2757488"/>
          <p14:tracePt t="24914" x="6611938" y="2747963"/>
          <p14:tracePt t="24936" x="6611938" y="2740025"/>
          <p14:tracePt t="24952" x="6657975" y="2730500"/>
          <p14:tracePt t="24963" x="6684963" y="2730500"/>
          <p14:tracePt t="24966" x="6711950" y="2720975"/>
          <p14:tracePt t="25682" x="6711950" y="2711450"/>
          <p14:tracePt t="25706" x="6711950" y="2703513"/>
          <p14:tracePt t="25727" x="6704013" y="2693988"/>
          <p14:tracePt t="25776" x="6704013" y="2684463"/>
          <p14:tracePt t="25830" x="6711950" y="2684463"/>
          <p14:tracePt t="25846" x="6711950" y="2674938"/>
          <p14:tracePt t="25853" x="6711950" y="2667000"/>
          <p14:tracePt t="25868" x="6711950" y="2657475"/>
          <p14:tracePt t="25899" x="6711950" y="2647950"/>
          <p14:tracePt t="25915" x="6711950" y="2638425"/>
          <p14:tracePt t="25923" x="6711950" y="2630488"/>
          <p14:tracePt t="25930" x="6721475" y="2620963"/>
          <p14:tracePt t="25947" x="6721475" y="2611438"/>
          <p14:tracePt t="25956" x="6721475" y="2601913"/>
          <p14:tracePt t="25969" x="6721475" y="2593975"/>
          <p14:tracePt t="25983" x="6721475" y="2584450"/>
          <p14:tracePt t="25999" x="6721475" y="2574925"/>
          <p14:tracePt t="26032" x="6721475" y="2565400"/>
          <p14:tracePt t="26070" x="6721475" y="2557463"/>
          <p14:tracePt t="28097" x="6731000" y="2557463"/>
          <p14:tracePt t="28106" x="6757988" y="2557463"/>
          <p14:tracePt t="28114" x="6794500" y="2557463"/>
          <p14:tracePt t="28122" x="6821488" y="2557463"/>
          <p14:tracePt t="28130" x="6840538" y="2557463"/>
          <p14:tracePt t="28139" x="6858000" y="2565400"/>
          <p14:tracePt t="28150" x="6867525" y="2565400"/>
          <p14:tracePt t="28163" x="6886575" y="2574925"/>
          <p14:tracePt t="28167" x="6923088" y="2593975"/>
          <p14:tracePt t="28176" x="6967538" y="2593975"/>
          <p14:tracePt t="28195" x="7023100" y="2601913"/>
          <p14:tracePt t="28199" x="7050088" y="2601913"/>
          <p14:tracePt t="28210" x="7069138" y="2611438"/>
          <p14:tracePt t="28216" x="7105650" y="2620963"/>
          <p14:tracePt t="28227" x="7123113" y="2630488"/>
          <p14:tracePt t="28230" x="7142163" y="2630488"/>
          <p14:tracePt t="28245" x="7169150" y="2647950"/>
          <p14:tracePt t="28262" x="7178675" y="2657475"/>
          <p14:tracePt t="28277" x="7186613" y="2657475"/>
          <p14:tracePt t="28285" x="7196138" y="2674938"/>
          <p14:tracePt t="28293" x="7205663" y="2684463"/>
          <p14:tracePt t="28299" x="7223125" y="2703513"/>
          <p14:tracePt t="28310" x="7242175" y="2720975"/>
          <p14:tracePt t="28315" x="7251700" y="2747963"/>
          <p14:tracePt t="28327" x="7259638" y="2776538"/>
          <p14:tracePt t="28331" x="7269163" y="2776538"/>
          <p14:tracePt t="28344" x="7278688" y="2803525"/>
          <p14:tracePt t="28348" x="7288213" y="2820988"/>
          <p14:tracePt t="28359" x="7296150" y="2840038"/>
          <p14:tracePt t="28363" x="7305675" y="2857500"/>
          <p14:tracePt t="28369" x="7324725" y="2867025"/>
          <p14:tracePt t="28377" x="7334250" y="2894013"/>
          <p14:tracePt t="28386" x="7342188" y="2913063"/>
          <p14:tracePt t="28395" x="7361238" y="2922588"/>
          <p14:tracePt t="28401" x="7378700" y="2940050"/>
          <p14:tracePt t="28413" x="7407275" y="2959100"/>
          <p14:tracePt t="28417" x="7407275" y="2968625"/>
          <p14:tracePt t="28428" x="7415213" y="2986088"/>
          <p14:tracePt t="28431" x="7434263" y="3005138"/>
          <p14:tracePt t="28442" x="7443788" y="3022600"/>
          <p14:tracePt t="28447" x="7451725" y="3041650"/>
          <p14:tracePt t="28460" x="7470775" y="3068638"/>
          <p14:tracePt t="28464" x="7480300" y="3086100"/>
          <p14:tracePt t="28478" x="7507288" y="3141663"/>
          <p14:tracePt t="28493" x="7516813" y="3159125"/>
          <p14:tracePt t="28496" x="7534275" y="3178175"/>
          <p14:tracePt t="28502" x="7543800" y="3195638"/>
          <p14:tracePt t="28512" x="7553325" y="3214688"/>
          <p14:tracePt t="28517" x="7570788" y="3224213"/>
          <p14:tracePt t="28529" x="7580313" y="3251200"/>
          <p14:tracePt t="28533" x="7597775" y="3268663"/>
          <p14:tracePt t="28546" x="7607300" y="3287713"/>
          <p14:tracePt t="28549" x="7634288" y="3314700"/>
          <p14:tracePt t="28561" x="7653338" y="3333750"/>
          <p14:tracePt t="28565" x="7662863" y="3351213"/>
          <p14:tracePt t="28578" x="7670800" y="3370263"/>
          <p14:tracePt t="28583" x="7680325" y="3387725"/>
          <p14:tracePt t="28588" x="7689850" y="3387725"/>
          <p14:tracePt t="28596" x="7699375" y="3406775"/>
          <p14:tracePt t="28604" x="7699375" y="3414713"/>
          <p14:tracePt t="28613" x="7707313" y="3433763"/>
          <p14:tracePt t="28619" x="7726363" y="3479800"/>
          <p14:tracePt t="28629" x="7743825" y="3516313"/>
          <p14:tracePt t="28633" x="7743825" y="3533775"/>
          <p14:tracePt t="28645" x="7753350" y="3560763"/>
          <p14:tracePt t="28649" x="7780338" y="3606800"/>
          <p14:tracePt t="28660" x="7789863" y="3633788"/>
          <p14:tracePt t="28665" x="7799388" y="3662363"/>
          <p14:tracePt t="28677" x="7808913" y="3689350"/>
          <p14:tracePt t="28681" x="7808913" y="3698875"/>
          <p14:tracePt t="28693" x="7816850" y="3725863"/>
          <p14:tracePt t="28697" x="7826375" y="3771900"/>
          <p14:tracePt t="28703" x="7835900" y="3789363"/>
          <p14:tracePt t="28711" x="7835900" y="3816350"/>
          <p14:tracePt t="28719" x="7845425" y="3862388"/>
          <p14:tracePt t="28730" x="7845425" y="3889375"/>
          <p14:tracePt t="28735" x="7853363" y="3917950"/>
          <p14:tracePt t="28747" x="7853363" y="3963988"/>
          <p14:tracePt t="28751" x="7853363" y="4000500"/>
          <p14:tracePt t="28762" x="7853363" y="4054475"/>
          <p14:tracePt t="28767" x="7862888" y="4100513"/>
          <p14:tracePt t="28776" x="7862888" y="4154488"/>
          <p14:tracePt t="28781" x="7862888" y="4183063"/>
          <p14:tracePt t="28794" x="7881938" y="4227513"/>
          <p14:tracePt t="28798" x="7889875" y="4300538"/>
          <p14:tracePt t="28811" x="7899400" y="4329113"/>
          <p14:tracePt t="28814" x="7908925" y="4373563"/>
          <p14:tracePt t="28826" x="7918450" y="4402138"/>
          <p14:tracePt t="28830" x="7926388" y="4438650"/>
          <p14:tracePt t="28836" x="7945438" y="4492625"/>
          <p14:tracePt t="28845" x="7954963" y="4548188"/>
          <p14:tracePt t="28851" x="7981950" y="4611688"/>
          <p14:tracePt t="28863" x="7991475" y="4694238"/>
          <p14:tracePt t="28867" x="7999413" y="4748213"/>
          <p14:tracePt t="28880" x="8018463" y="4811713"/>
          <p14:tracePt t="28883" x="8027988" y="4884738"/>
          <p14:tracePt t="28892" x="8045450" y="4959350"/>
          <p14:tracePt t="28900" x="8054975" y="5040313"/>
          <p14:tracePt t="28906" x="8054975" y="5132388"/>
          <p14:tracePt t="28914" x="8081963" y="5195888"/>
          <p14:tracePt t="28922" x="8091488" y="5232400"/>
          <p14:tracePt t="28929" x="8101013" y="5295900"/>
          <p14:tracePt t="28939" x="8128000" y="5341938"/>
          <p14:tracePt t="28946" x="8137525" y="5378450"/>
          <p14:tracePt t="28955" x="8154988" y="5424488"/>
          <p14:tracePt t="28962" x="8183563" y="5470525"/>
          <p14:tracePt t="28971" x="8220075" y="5524500"/>
          <p14:tracePt t="28974" x="8237538" y="5561013"/>
          <p14:tracePt t="28984" x="8256588" y="5597525"/>
          <p14:tracePt t="28992" x="8293100" y="5624513"/>
          <p14:tracePt t="28999" x="8320088" y="5661025"/>
          <p14:tracePt t="29010" x="8337550" y="5689600"/>
          <p14:tracePt t="29015" x="8366125" y="5716588"/>
          <p14:tracePt t="29027" x="8393113" y="5743575"/>
          <p14:tracePt t="29031" x="8402638" y="5753100"/>
          <p14:tracePt t="29038" x="8410575" y="5753100"/>
          <p14:tracePt t="29047" x="8420100" y="5762625"/>
          <p14:tracePt t="29053" x="8429625" y="5770563"/>
          <p14:tracePt t="29064" x="8429625" y="5780088"/>
          <p14:tracePt t="29078" x="8429625" y="5789613"/>
          <p14:tracePt t="29086" x="8439150" y="5789613"/>
          <p14:tracePt t="29094" x="8447088" y="5799138"/>
          <p14:tracePt t="29111" x="8456613" y="5799138"/>
          <p14:tracePt t="29115" x="8475663" y="5799138"/>
          <p14:tracePt t="29127" x="8512175" y="5799138"/>
          <p14:tracePt t="29131" x="8556625" y="5799138"/>
          <p14:tracePt t="29143" x="8593138" y="5799138"/>
          <p14:tracePt t="29147" x="8621713" y="5799138"/>
          <p14:tracePt t="29160" x="8658225" y="5799138"/>
          <p14:tracePt t="29164" x="8685213" y="5799138"/>
          <p14:tracePt t="29177" x="8721725" y="5799138"/>
          <p14:tracePt t="29185" x="8731250" y="5799138"/>
          <p14:tracePt t="29194" x="8767763" y="5799138"/>
          <p14:tracePt t="29201" x="8775700" y="5799138"/>
          <p14:tracePt t="29225" x="8794750" y="5799138"/>
          <p14:tracePt t="29234" x="8812213" y="5799138"/>
          <p14:tracePt t="29239" x="8821738" y="5799138"/>
          <p14:tracePt t="29248" x="8831263" y="5799138"/>
          <p14:tracePt t="29259" x="8840788" y="5799138"/>
          <p14:tracePt t="29276" x="8848725" y="5799138"/>
          <p14:tracePt t="29288" x="8858250" y="5789613"/>
          <p14:tracePt t="30063" x="8867775" y="5789613"/>
          <p14:tracePt t="30236" x="8877300" y="5789613"/>
          <p14:tracePt t="30282" x="8877300" y="5799138"/>
          <p14:tracePt t="30368" x="8885238" y="5799138"/>
          <p14:tracePt t="30375" x="8885238" y="5807075"/>
          <p14:tracePt t="30388" x="8894763" y="5816600"/>
          <p14:tracePt t="30399" x="8894763" y="5826125"/>
          <p14:tracePt t="30405" x="8894763" y="5835650"/>
          <p14:tracePt t="30415" x="8894763" y="5843588"/>
          <p14:tracePt t="30422" x="8894763" y="5853113"/>
          <p14:tracePt t="30429" x="8894763" y="5862638"/>
          <p14:tracePt t="30443" x="8904288" y="5862638"/>
          <p14:tracePt t="30492" x="8913813" y="5862638"/>
          <p14:tracePt t="33871" x="8921750" y="5872163"/>
          <p14:tracePt t="33887" x="8921750" y="5881688"/>
          <p14:tracePt t="33904" x="8913813" y="5872163"/>
          <p14:tracePt t="33912" x="8913813" y="5853113"/>
          <p14:tracePt t="33920" x="8913813" y="5843588"/>
          <p14:tracePt t="33929" x="8904288" y="5843588"/>
          <p14:tracePt t="34122" x="8913813" y="5843588"/>
          <p14:tracePt t="34135" x="8921750" y="5843588"/>
          <p14:tracePt t="34160" x="8931275" y="5843588"/>
          <p14:tracePt t="34168" x="8940800" y="5843588"/>
          <p14:tracePt t="34184" x="8950325" y="5843588"/>
          <p14:tracePt t="34192" x="8967788" y="5843588"/>
          <p14:tracePt t="34198" x="8996363" y="5853113"/>
          <p14:tracePt t="34209" x="9013825" y="5853113"/>
          <p14:tracePt t="34213" x="9032875" y="5853113"/>
          <p14:tracePt t="34224" x="9059863" y="5853113"/>
          <p14:tracePt t="34230" x="9086850" y="5853113"/>
          <p14:tracePt t="34240" x="9113838" y="5853113"/>
          <p14:tracePt t="34246" x="9132888" y="5843588"/>
          <p14:tracePt t="34255" x="9169400" y="5835650"/>
          <p14:tracePt t="34262" x="9215438" y="5807075"/>
          <p14:tracePt t="34271" x="9259888" y="5789613"/>
          <p14:tracePt t="34275" x="9288463" y="5762625"/>
          <p14:tracePt t="34287" x="9315450" y="5743575"/>
          <p14:tracePt t="34291" x="9351963" y="5726113"/>
          <p14:tracePt t="34303" x="9369425" y="5697538"/>
          <p14:tracePt t="34307" x="9378950" y="5680075"/>
          <p14:tracePt t="34320" x="9388475" y="5661025"/>
          <p14:tracePt t="34324" x="9398000" y="5634038"/>
          <p14:tracePt t="34336" x="9424988" y="5607050"/>
          <p14:tracePt t="34352" x="9471025" y="5580063"/>
          <p14:tracePt t="34362" x="9498013" y="5570538"/>
          <p14:tracePt t="34371" x="9534525" y="5561013"/>
          <p14:tracePt t="34378" x="9588500" y="5551488"/>
          <p14:tracePt t="34389" x="9617075" y="5543550"/>
          <p14:tracePt t="34393" x="9680575" y="5514975"/>
          <p14:tracePt t="34400" x="9753600" y="5478463"/>
          <p14:tracePt t="34408" x="9817100" y="5451475"/>
          <p14:tracePt t="34415" x="9899650" y="5424488"/>
          <p14:tracePt t="34426" x="9955213" y="5414963"/>
          <p14:tracePt t="34430" x="10055225" y="5387975"/>
          <p14:tracePt t="34440" x="10128250" y="5378450"/>
          <p14:tracePt t="34447" x="10182225" y="5378450"/>
          <p14:tracePt t="34455" x="10264775" y="5360988"/>
          <p14:tracePt t="34464" x="10320338" y="5360988"/>
          <p14:tracePt t="34470" x="10364788" y="5360988"/>
          <p14:tracePt t="34481" x="10429875" y="5360988"/>
          <p14:tracePt t="34486" x="10483850" y="5360988"/>
          <p14:tracePt t="34495" x="10547350" y="5351463"/>
          <p14:tracePt t="34502" x="10602913" y="5351463"/>
          <p14:tracePt t="34510" x="10648950" y="5351463"/>
          <p14:tracePt t="34518" x="10675938" y="5341938"/>
          <p14:tracePt t="34526" x="10685463" y="5332413"/>
          <p14:tracePt t="34534" x="10694988" y="5332413"/>
          <p14:tracePt t="34641" x="10694988" y="5324475"/>
          <p14:tracePt t="34860" x="10685463" y="5332413"/>
          <p14:tracePt t="34868" x="10685463" y="5341938"/>
          <p14:tracePt t="34874" x="10675938" y="5351463"/>
          <p14:tracePt t="34882" x="10666413" y="5351463"/>
          <p14:tracePt t="34890" x="10666413" y="5360988"/>
          <p14:tracePt t="34900" x="10658475" y="5368925"/>
          <p14:tracePt t="34904" x="10648950" y="5378450"/>
          <p14:tracePt t="34922" x="10629900" y="5387975"/>
          <p14:tracePt t="34935" x="10612438" y="5397500"/>
          <p14:tracePt t="34938" x="10575925" y="5397500"/>
          <p14:tracePt t="34943" x="10556875" y="5397500"/>
          <p14:tracePt t="34955" x="10547350" y="5397500"/>
          <p14:tracePt t="34959" x="10510838" y="5397500"/>
          <p14:tracePt t="34973" x="10493375" y="5405438"/>
          <p14:tracePt t="34977" x="10466388" y="5405438"/>
          <p14:tracePt t="34989" x="10437813" y="5405438"/>
          <p14:tracePt t="34992" x="10420350" y="5414963"/>
          <p14:tracePt t="35000" x="10401300" y="5414963"/>
          <p14:tracePt t="35009" x="10374313" y="5414963"/>
          <p14:tracePt t="35013" x="10356850" y="5414963"/>
          <p14:tracePt t="35025" x="10337800" y="5424488"/>
          <p14:tracePt t="35029" x="10310813" y="5424488"/>
          <p14:tracePt t="35042" x="10291763" y="5424488"/>
          <p14:tracePt t="35046" x="10255250" y="5424488"/>
          <p14:tracePt t="35058" x="10228263" y="5424488"/>
          <p14:tracePt t="35062" x="10201275" y="5424488"/>
          <p14:tracePt t="35068" x="10164763" y="5424488"/>
          <p14:tracePt t="35078" x="10118725" y="5424488"/>
          <p14:tracePt t="35085" x="10064750" y="5434013"/>
          <p14:tracePt t="35095" x="10018713" y="5434013"/>
          <p14:tracePt t="35100" x="9955213" y="5434013"/>
          <p14:tracePt t="35111" x="9936163" y="5434013"/>
          <p14:tracePt t="35115" x="9882188" y="5434013"/>
          <p14:tracePt t="35125" x="9780588" y="5424488"/>
          <p14:tracePt t="35133" x="9744075" y="5424488"/>
          <p14:tracePt t="35136" x="9698038" y="5405438"/>
          <p14:tracePt t="35149" x="9680575" y="5405438"/>
          <p14:tracePt t="35153" x="9661525" y="5405438"/>
          <p14:tracePt t="35178" x="9661525" y="5397500"/>
          <p14:tracePt t="35191" x="9653588" y="5397500"/>
          <p14:tracePt t="35202" x="9653588" y="5387975"/>
          <p14:tracePt t="35208" x="9644063" y="5387975"/>
          <p14:tracePt t="35225" x="9634538" y="5387975"/>
          <p14:tracePt t="35233" x="9634538" y="5378450"/>
          <p14:tracePt t="35240" x="9625013" y="5378450"/>
          <p14:tracePt t="35257" x="9617075" y="5368925"/>
          <p14:tracePt t="35348" x="9607550" y="5360988"/>
          <p14:tracePt t="35357" x="9607550" y="5351463"/>
          <p14:tracePt t="35365" x="9598025" y="5351463"/>
          <p14:tracePt t="35373" x="9580563" y="5351463"/>
          <p14:tracePt t="35390" x="9571038" y="5351463"/>
          <p14:tracePt t="35479" x="9561513" y="5332413"/>
          <p14:tracePt t="35487" x="9551988" y="5324475"/>
          <p14:tracePt t="35496" x="9551988" y="5305425"/>
          <p14:tracePt t="35505" x="9544050" y="5287963"/>
          <p14:tracePt t="35512" x="9534525" y="5278438"/>
          <p14:tracePt t="35522" x="9534525" y="5259388"/>
          <p14:tracePt t="35528" x="9534525" y="5241925"/>
          <p14:tracePt t="35544" x="9534525" y="5222875"/>
          <p14:tracePt t="35550" x="9534525" y="5214938"/>
          <p14:tracePt t="35558" x="9534525" y="5205413"/>
          <p14:tracePt t="35566" x="9534525" y="5195888"/>
          <p14:tracePt t="35575" x="9534525" y="5186363"/>
          <p14:tracePt t="35591" x="9534525" y="5178425"/>
          <p14:tracePt t="35611" x="9534525" y="5168900"/>
          <p14:tracePt t="35628" x="9534525" y="5159375"/>
          <p14:tracePt t="35642" x="9534525" y="5149850"/>
          <p14:tracePt t="35645" x="9534525" y="5132388"/>
          <p14:tracePt t="35660" x="9534525" y="5122863"/>
          <p14:tracePt t="35674" x="9534525" y="5113338"/>
          <p14:tracePt t="35682" x="9534525" y="5105400"/>
          <p14:tracePt t="35698" x="9534525" y="5095875"/>
          <p14:tracePt t="35707" x="9544050" y="5095875"/>
          <p14:tracePt t="35715" x="9544050" y="5086350"/>
          <p14:tracePt t="35730" x="9551988" y="5076825"/>
          <p14:tracePt t="35745" x="9551988" y="5068888"/>
          <p14:tracePt t="35759" x="9561513" y="5059363"/>
          <p14:tracePt t="35775" x="9561513" y="5022850"/>
          <p14:tracePt t="35790" x="9571038" y="5003800"/>
          <p14:tracePt t="35800" x="9571038" y="4986338"/>
          <p14:tracePt t="35816" x="9571038" y="4976813"/>
          <p14:tracePt t="35825" x="9571038" y="4967288"/>
          <p14:tracePt t="35884" x="9580563" y="4976813"/>
          <p14:tracePt t="35892" x="9588500" y="4986338"/>
          <p14:tracePt t="35906" x="9607550" y="5022850"/>
          <p14:tracePt t="36188" x="9598025" y="5003800"/>
          <p14:tracePt t="36204" x="9588500" y="4995863"/>
          <p14:tracePt t="36217" x="9588500" y="4986338"/>
          <p14:tracePt t="36358" x="9580563" y="4986338"/>
          <p14:tracePt t="36367" x="9571038" y="4986338"/>
          <p14:tracePt t="36390" x="9561513" y="4986338"/>
          <p14:tracePt t="36436" x="9551988" y="4986338"/>
          <p14:tracePt t="36444" x="9544050" y="4976813"/>
          <p14:tracePt t="36451" x="9525000" y="4959350"/>
          <p14:tracePt t="36460" x="9507538" y="4949825"/>
          <p14:tracePt t="36468" x="9498013" y="4930775"/>
          <p14:tracePt t="36479" x="9478963" y="4922838"/>
          <p14:tracePt t="36484" x="9471025" y="4913313"/>
          <p14:tracePt t="36489" x="9461500" y="4903788"/>
          <p14:tracePt t="36501" x="9461500" y="4884738"/>
          <p14:tracePt t="36505" x="9461500" y="4876800"/>
          <p14:tracePt t="36519" x="9451975" y="4867275"/>
          <p14:tracePt t="36529" x="9451975" y="4857750"/>
          <p14:tracePt t="36539" x="9451975" y="4848225"/>
          <p14:tracePt t="36546" x="9451975" y="4840288"/>
          <p14:tracePt t="36554" x="9451975" y="4830763"/>
          <p14:tracePt t="36559" x="9451975" y="4821238"/>
          <p14:tracePt t="36576" x="9451975" y="4811713"/>
          <p14:tracePt t="36586" x="9471025" y="4811713"/>
          <p14:tracePt t="36592" x="9478963" y="4811713"/>
          <p14:tracePt t="36601" x="9478963" y="4803775"/>
          <p14:tracePt t="36608" x="9498013" y="4794250"/>
          <p14:tracePt t="36623" x="9507538" y="4784725"/>
          <p14:tracePt t="36634" x="9507538" y="4775200"/>
          <p14:tracePt t="36638" x="9515475" y="4775200"/>
          <p14:tracePt t="36653" x="9534525" y="4767263"/>
          <p14:tracePt t="36671" x="9544050" y="4767263"/>
          <p14:tracePt t="36686" x="9551988" y="4767263"/>
          <p14:tracePt t="36692" x="9561513" y="4767263"/>
          <p14:tracePt t="36702" x="9580563" y="4767263"/>
          <p14:tracePt t="36708" x="9617075" y="4767263"/>
          <p14:tracePt t="36719" x="9644063" y="4775200"/>
          <p14:tracePt t="36724" x="9690100" y="4794250"/>
          <p14:tracePt t="36733" x="9726613" y="4794250"/>
          <p14:tracePt t="36740" x="9772650" y="4803775"/>
          <p14:tracePt t="36751" x="9809163" y="4803775"/>
          <p14:tracePt t="36756" x="9853613" y="4803775"/>
          <p14:tracePt t="36770" x="9909175" y="4811713"/>
          <p14:tracePt t="36779" x="9926638" y="4811713"/>
          <p14:tracePt t="36787" x="9936163" y="4811713"/>
          <p14:tracePt t="36795" x="9945688" y="4811713"/>
          <p14:tracePt t="36826" x="9955213" y="4811713"/>
          <p14:tracePt t="36836" x="9963150" y="4811713"/>
          <p14:tracePt t="36852" x="9982200" y="4811713"/>
          <p14:tracePt t="36856" x="9999663" y="4811713"/>
          <p14:tracePt t="36868" x="10018713" y="4811713"/>
          <p14:tracePt t="36872" x="10036175" y="4811713"/>
          <p14:tracePt t="36886" x="10064750" y="4811713"/>
          <p14:tracePt t="36918" x="10072688" y="4811713"/>
          <p14:tracePt t="36926" x="10072688" y="4803775"/>
          <p14:tracePt t="36938" x="10082213" y="4784725"/>
          <p14:tracePt t="36942" x="10091738" y="4767263"/>
          <p14:tracePt t="36954" x="10109200" y="4748213"/>
          <p14:tracePt t="36958" x="10118725" y="4702175"/>
          <p14:tracePt t="36963" x="10137775" y="4665663"/>
          <p14:tracePt t="36973" x="10164763" y="4602163"/>
          <p14:tracePt t="36980" x="10191750" y="4519613"/>
          <p14:tracePt t="36988" x="10218738" y="4438650"/>
          <p14:tracePt t="36996" x="10247313" y="4383088"/>
          <p14:tracePt t="37004" x="10264775" y="4346575"/>
          <p14:tracePt t="37018" x="10291763" y="4300538"/>
          <p14:tracePt t="37036" x="10301288" y="4292600"/>
          <p14:tracePt t="37042" x="10310813" y="4283075"/>
          <p14:tracePt t="37058" x="10320338" y="4283075"/>
          <p14:tracePt t="37071" x="10320338" y="4273550"/>
          <p14:tracePt t="37085" x="10320338" y="4264025"/>
          <p14:tracePt t="37103" x="10328275" y="4246563"/>
          <p14:tracePt t="37117" x="10337800" y="4227513"/>
          <p14:tracePt t="37128" x="10347325" y="4219575"/>
          <p14:tracePt t="37138" x="10347325" y="4210050"/>
          <p14:tracePt t="37144" x="10347325" y="4200525"/>
          <p14:tracePt t="37222" x="10347325" y="4183063"/>
          <p14:tracePt t="37231" x="10347325" y="4173538"/>
          <p14:tracePt t="37235" x="10347325" y="4164013"/>
          <p14:tracePt t="37245" x="10347325" y="4154488"/>
          <p14:tracePt t="37252" x="10347325" y="4137025"/>
          <p14:tracePt t="37262" x="10347325" y="4117975"/>
          <p14:tracePt t="37277" x="10347325" y="4110038"/>
          <p14:tracePt t="37284" x="10347325" y="4100513"/>
          <p14:tracePt t="37293" x="10347325" y="4090988"/>
          <p14:tracePt t="37307" x="10347325" y="4081463"/>
          <p14:tracePt t="37462" x="10337800" y="4081463"/>
          <p14:tracePt t="37477" x="10328275" y="4081463"/>
          <p14:tracePt t="37485" x="10310813" y="4081463"/>
          <p14:tracePt t="37498" x="10291763" y="4100513"/>
          <p14:tracePt t="37502" x="10274300" y="4110038"/>
          <p14:tracePt t="37508" x="10255250" y="4146550"/>
          <p14:tracePt t="37519" x="10237788" y="4164013"/>
          <p14:tracePt t="37523" x="10201275" y="4191000"/>
          <p14:tracePt t="37537" x="10174288" y="4227513"/>
          <p14:tracePt t="37540" x="10145713" y="4256088"/>
          <p14:tracePt t="37547" x="10109200" y="4292600"/>
          <p14:tracePt t="37560" x="10045700" y="4356100"/>
          <p14:tracePt t="37564" x="10009188" y="4373563"/>
          <p14:tracePt t="37571" x="9982200" y="4410075"/>
          <p14:tracePt t="37583" x="9945688" y="4438650"/>
          <p14:tracePt t="37587" x="9899650" y="4475163"/>
          <p14:tracePt t="37595" x="9882188" y="4502150"/>
          <p14:tracePt t="37606" x="9863138" y="4538663"/>
          <p14:tracePt t="37610" x="9845675" y="4556125"/>
          <p14:tracePt t="37618" x="9817100" y="4584700"/>
          <p14:tracePt t="37630" x="9809163" y="4602163"/>
          <p14:tracePt t="37632" x="9790113" y="4621213"/>
          <p14:tracePt t="37639" x="9790113" y="4629150"/>
          <p14:tracePt t="37646" x="9772650" y="4638675"/>
          <p14:tracePt t="37657" x="9763125" y="4657725"/>
          <p14:tracePt t="37666" x="9753600" y="4665663"/>
          <p14:tracePt t="37674" x="9753600" y="4675188"/>
          <p14:tracePt t="37683" x="9753600" y="4684713"/>
          <p14:tracePt t="37688" x="9744075" y="4694238"/>
          <p14:tracePt t="37697" x="9734550" y="4702175"/>
          <p14:tracePt t="37709" x="9726613" y="4702175"/>
          <p14:tracePt t="37780" x="9726613" y="4675188"/>
          <p14:tracePt t="37787" x="9726613" y="4638675"/>
          <p14:tracePt t="37801" x="9717088" y="4602163"/>
          <p14:tracePt t="37805" x="9717088" y="4575175"/>
          <p14:tracePt t="37818" x="9707563" y="4538663"/>
          <p14:tracePt t="37821" x="9707563" y="4519613"/>
          <p14:tracePt t="37828" x="9698038" y="4502150"/>
          <p14:tracePt t="37838" x="9698038" y="4492625"/>
          <p14:tracePt t="37842" x="9690100" y="4483100"/>
          <p14:tracePt t="37851" x="9680575" y="4475163"/>
          <p14:tracePt t="37860" x="9671050" y="4465638"/>
          <p14:tracePt t="37865" x="9653588" y="4465638"/>
          <p14:tracePt t="37877" x="9644063" y="4456113"/>
          <p14:tracePt t="37896" x="9634538" y="4456113"/>
          <p14:tracePt t="37904" x="9625013" y="4456113"/>
          <p14:tracePt t="37915" x="9598025" y="4456113"/>
          <p14:tracePt t="37920" x="9588500" y="4475163"/>
          <p14:tracePt t="37933" x="9515475" y="4519613"/>
          <p14:tracePt t="37937" x="9471025" y="4556125"/>
          <p14:tracePt t="37949" x="9434513" y="4575175"/>
          <p14:tracePt t="37953" x="9405938" y="4592638"/>
          <p14:tracePt t="37961" x="9398000" y="4592638"/>
          <p14:tracePt t="37969" x="9388475" y="4592638"/>
          <p14:tracePt t="37974" x="9388475" y="4602163"/>
          <p14:tracePt t="38068" x="9405938" y="4584700"/>
          <p14:tracePt t="38076" x="9424988" y="4548188"/>
          <p14:tracePt t="38083" x="9442450" y="4529138"/>
          <p14:tracePt t="38092" x="9451975" y="4492625"/>
          <p14:tracePt t="38100" x="9478963" y="4456113"/>
          <p14:tracePt t="38110" x="9515475" y="4402138"/>
          <p14:tracePt t="38114" x="9561513" y="4337050"/>
          <p14:tracePt t="38122" x="9598025" y="4283075"/>
          <p14:tracePt t="38132" x="9625013" y="4246563"/>
          <p14:tracePt t="38137" x="9644063" y="4219575"/>
          <p14:tracePt t="38152" x="9671050" y="4183063"/>
          <p14:tracePt t="38161" x="9690100" y="4164013"/>
          <p14:tracePt t="38174" x="9707563" y="4146550"/>
          <p14:tracePt t="38184" x="9717088" y="4146550"/>
          <p14:tracePt t="38195" x="9726613" y="4137025"/>
          <p14:tracePt t="38215" x="9726613" y="4127500"/>
          <p14:tracePt t="38316" x="9707563" y="4127500"/>
          <p14:tracePt t="38323" x="9690100" y="4117975"/>
          <p14:tracePt t="38335" x="9680575" y="4117975"/>
          <p14:tracePt t="38339" x="9661525" y="4117975"/>
          <p14:tracePt t="38352" x="9653588" y="4110038"/>
          <p14:tracePt t="38369" x="9644063" y="4100513"/>
          <p14:tracePt t="38373" x="9634538" y="4100513"/>
          <p14:tracePt t="38378" x="9625013" y="4090988"/>
          <p14:tracePt t="38387" x="9617075" y="4090988"/>
          <p14:tracePt t="38410" x="9617075" y="4081463"/>
          <p14:tracePt t="38426" x="9625013" y="4064000"/>
          <p14:tracePt t="38435" x="9644063" y="4044950"/>
          <p14:tracePt t="38442" x="9661525" y="4027488"/>
          <p14:tracePt t="38454" x="9680575" y="4000500"/>
          <p14:tracePt t="38463" x="9690100" y="4000500"/>
          <p14:tracePt t="38474" x="9707563" y="3990975"/>
          <p14:tracePt t="38480" x="9717088" y="3981450"/>
          <p14:tracePt t="38493" x="9726613" y="3971925"/>
          <p14:tracePt t="38497" x="9734550" y="3971925"/>
          <p14:tracePt t="38504" x="9734550" y="3963988"/>
          <p14:tracePt t="38588" x="9734550" y="4000500"/>
          <p14:tracePt t="38597" x="9734550" y="4027488"/>
          <p14:tracePt t="38604" x="9734550" y="4073525"/>
          <p14:tracePt t="38613" x="9734550" y="4110038"/>
          <p14:tracePt t="38621" x="9734550" y="4137025"/>
          <p14:tracePt t="38630" x="9734550" y="4173538"/>
          <p14:tracePt t="38637" x="9734550" y="4183063"/>
          <p14:tracePt t="38646" x="9734550" y="4191000"/>
          <p14:tracePt t="38649" x="9734550" y="4200525"/>
          <p14:tracePt t="38664" x="9734550" y="4210050"/>
          <p14:tracePt t="38768" x="9734550" y="4219575"/>
          <p14:tracePt t="38776" x="9734550" y="4227513"/>
          <p14:tracePt t="38780" x="9734550" y="4237038"/>
          <p14:tracePt t="38791" x="9734550" y="4246563"/>
          <p14:tracePt t="38796" x="9734550" y="4256088"/>
          <p14:tracePt t="38808" x="9734550" y="4273550"/>
          <p14:tracePt t="38814" x="9734550" y="4283075"/>
          <p14:tracePt t="38823" x="9734550" y="4292600"/>
          <p14:tracePt t="38838" x="9734550" y="4300538"/>
          <p14:tracePt t="38851" x="9744075" y="4319588"/>
          <p14:tracePt t="38860" x="9763125" y="4329113"/>
          <p14:tracePt t="38870" x="9790113" y="4337050"/>
          <p14:tracePt t="38885" x="9799638" y="4337050"/>
          <p14:tracePt t="38902" x="9809163" y="4356100"/>
          <p14:tracePt t="39956" x="9817100" y="4356100"/>
          <p14:tracePt t="39965" x="9826625" y="4365625"/>
          <p14:tracePt t="40088" x="9836150" y="4383088"/>
          <p14:tracePt t="40104" x="9836150" y="4392613"/>
          <p14:tracePt t="40112" x="9845675" y="4392613"/>
          <p14:tracePt t="40133" x="9845675" y="4402138"/>
          <p14:tracePt t="40158" x="9845675" y="4410075"/>
          <p14:tracePt t="40181" x="9845675" y="4419600"/>
          <p14:tracePt t="40191" x="9845675" y="4429125"/>
          <p14:tracePt t="40196" x="9836150" y="4438650"/>
          <p14:tracePt t="40205" x="9836150" y="4446588"/>
          <p14:tracePt t="40213" x="9826625" y="4446588"/>
          <p14:tracePt t="40222" x="9826625" y="4456113"/>
          <p14:tracePt t="40228" x="9817100" y="4456113"/>
          <p14:tracePt t="40239" x="9809163" y="4456113"/>
          <p14:tracePt t="40282" x="9799638" y="4456113"/>
          <p14:tracePt t="40305" x="9799638" y="4465638"/>
          <p14:tracePt t="40352" x="9790113" y="4465638"/>
          <p14:tracePt t="40406" x="9780588" y="4456113"/>
          <p14:tracePt t="40430" x="9780588" y="4446588"/>
          <p14:tracePt t="40461" x="9780588" y="4438650"/>
          <p14:tracePt t="40476" x="9780588" y="4429125"/>
          <p14:tracePt t="40515" x="9772650" y="4429125"/>
          <p14:tracePt t="40539" x="9772650" y="4419600"/>
          <p14:tracePt t="40571" x="9763125" y="4419600"/>
          <p14:tracePt t="40578" x="9753600" y="4429125"/>
          <p14:tracePt t="40594" x="9753600" y="4438650"/>
          <p14:tracePt t="40605" x="9744075" y="4438650"/>
          <p14:tracePt t="41744" x="9744075" y="4446588"/>
          <p14:tracePt t="41752" x="9734550" y="4456113"/>
          <p14:tracePt t="41756" x="9734550" y="4475163"/>
          <p14:tracePt t="41775" x="9734550" y="4483100"/>
          <p14:tracePt t="41784" x="9734550" y="4492625"/>
          <p14:tracePt t="41844" x="9744075" y="4483100"/>
          <p14:tracePt t="42489" x="9734550" y="4483100"/>
          <p14:tracePt t="42504" x="9726613" y="4483100"/>
          <p14:tracePt t="42520" x="9726613" y="4475163"/>
          <p14:tracePt t="42528" x="9717088" y="4475163"/>
          <p14:tracePt t="42540" x="9717088" y="4465638"/>
          <p14:tracePt t="42568" x="9717088" y="4456113"/>
          <p14:tracePt t="42590" x="9707563" y="4446588"/>
          <p14:tracePt t="42605" x="9698038" y="4446588"/>
          <p14:tracePt t="42652" x="9690100" y="4419600"/>
          <p14:tracePt t="42660" x="9680575" y="4419600"/>
          <p14:tracePt t="42668" x="9671050" y="4410075"/>
          <p14:tracePt t="42679" x="9653588" y="4402138"/>
          <p14:tracePt t="42682" x="9644063" y="4383088"/>
          <p14:tracePt t="42692" x="9625013" y="4373563"/>
          <p14:tracePt t="42701" x="9625013" y="4365625"/>
          <p14:tracePt t="42705" x="9617075" y="4365625"/>
          <p14:tracePt t="42716" x="9607550" y="4365625"/>
          <p14:tracePt t="42729" x="9598025" y="4356100"/>
          <p14:tracePt t="42741" x="9598025" y="4346575"/>
          <p14:tracePt t="42745" x="9588500" y="4337050"/>
          <p14:tracePt t="42759" x="9571038" y="4329113"/>
          <p14:tracePt t="42763" x="9561513" y="4319588"/>
          <p14:tracePt t="42770" x="9544050" y="4300538"/>
          <p14:tracePt t="42780" x="9534525" y="4292600"/>
          <p14:tracePt t="42783" x="9525000" y="4292600"/>
          <p14:tracePt t="42792" x="9515475" y="4283075"/>
          <p14:tracePt t="42803" x="9515475" y="4273550"/>
          <p14:tracePt t="42807" x="9515475" y="4256088"/>
          <p14:tracePt t="42815" x="9507538" y="4246563"/>
          <p14:tracePt t="42824" x="9498013" y="4227513"/>
          <p14:tracePt t="42831" x="9498013" y="4210050"/>
          <p14:tracePt t="42841" x="9488488" y="4191000"/>
          <p14:tracePt t="42846" x="9478963" y="4191000"/>
          <p14:tracePt t="42858" x="9478963" y="4183063"/>
          <p14:tracePt t="42861" x="9478963" y="4173538"/>
          <p14:tracePt t="42893" x="9478963" y="4164013"/>
          <p14:tracePt t="42902" x="9478963" y="4154488"/>
          <p14:tracePt t="42908" x="9471025" y="4154488"/>
          <p14:tracePt t="42916" x="9471025" y="4146550"/>
          <p14:tracePt t="42923" x="9471025" y="4137025"/>
          <p14:tracePt t="42940" x="9461500" y="4137025"/>
          <p14:tracePt t="42948" x="9461500" y="4127500"/>
          <p14:tracePt t="42956" x="9451975" y="4117975"/>
          <p14:tracePt t="42974" x="9451975" y="4110038"/>
          <p14:tracePt t="42989" x="9451975" y="4100513"/>
          <p14:tracePt t="43003" x="9451975" y="4090988"/>
          <p14:tracePt t="43019" x="9442450" y="4081463"/>
          <p14:tracePt t="43035" x="9434513" y="4073525"/>
          <p14:tracePt t="43040" x="9424988" y="4064000"/>
          <p14:tracePt t="43053" x="9415463" y="4044950"/>
          <p14:tracePt t="43056" x="9405938" y="4037013"/>
          <p14:tracePt t="43069" x="9388475" y="4017963"/>
          <p14:tracePt t="43072" x="9378950" y="4017963"/>
          <p14:tracePt t="43079" x="9369425" y="4000500"/>
          <p14:tracePt t="43088" x="9342438" y="3981450"/>
          <p14:tracePt t="43095" x="9315450" y="3971925"/>
          <p14:tracePt t="43106" x="9288463" y="3954463"/>
          <p14:tracePt t="43110" x="9251950" y="3944938"/>
          <p14:tracePt t="43118" x="9223375" y="3927475"/>
          <p14:tracePt t="43125" x="9178925" y="3898900"/>
          <p14:tracePt t="43133" x="9132888" y="3862388"/>
          <p14:tracePt t="43144" x="9069388" y="3825875"/>
          <p14:tracePt t="43148" x="9004300" y="3798888"/>
          <p14:tracePt t="43157" x="8959850" y="3779838"/>
          <p14:tracePt t="43165" x="8931275" y="3762375"/>
          <p14:tracePt t="43171" x="8885238" y="3735388"/>
          <p14:tracePt t="43183" x="8840788" y="3716338"/>
          <p14:tracePt t="43187" x="8775700" y="3689350"/>
          <p14:tracePt t="43195" x="8712200" y="3652838"/>
          <p14:tracePt t="43205" x="8685213" y="3643313"/>
          <p14:tracePt t="43211" x="8658225" y="3616325"/>
          <p14:tracePt t="43224" x="8621713" y="3597275"/>
          <p14:tracePt t="43227" x="8602663" y="3579813"/>
          <p14:tracePt t="43237" x="8575675" y="3560763"/>
          <p14:tracePt t="43245" x="8556625" y="3552825"/>
          <p14:tracePt t="43247" x="8539163" y="3516313"/>
          <p14:tracePt t="43259" x="8512175" y="3497263"/>
          <p14:tracePt t="43268" x="8483600" y="3470275"/>
          <p14:tracePt t="43273" x="8456613" y="3433763"/>
          <p14:tracePt t="43285" x="8402638" y="3397250"/>
          <p14:tracePt t="43289" x="8374063" y="3370263"/>
          <p14:tracePt t="43302" x="8337550" y="3351213"/>
          <p14:tracePt t="43305" x="8310563" y="3314700"/>
          <p14:tracePt t="43312" x="8283575" y="3287713"/>
          <p14:tracePt t="43321" x="8247063" y="3268663"/>
          <p14:tracePt t="43327" x="8228013" y="3232150"/>
          <p14:tracePt t="43338" x="8210550" y="3224213"/>
          <p14:tracePt t="43343" x="8183563" y="3205163"/>
          <p14:tracePt t="43355" x="8174038" y="3195638"/>
          <p14:tracePt t="43359" x="8164513" y="3187700"/>
          <p14:tracePt t="43368" x="8154988" y="3187700"/>
          <p14:tracePt t="43785" x="8164513" y="3187700"/>
          <p14:tracePt t="43794" x="8174038" y="3195638"/>
          <p14:tracePt t="43804" x="8183563" y="3205163"/>
          <p14:tracePt t="43811" x="8183563" y="3214688"/>
          <p14:tracePt t="43820" x="8191500" y="3224213"/>
          <p14:tracePt t="43825" x="8201025" y="3224213"/>
          <p14:tracePt t="43838" x="8201025" y="3232150"/>
          <p14:tracePt t="43842" x="8210550" y="3241675"/>
          <p14:tracePt t="43847" x="8220075" y="3251200"/>
          <p14:tracePt t="43856" x="8228013" y="3260725"/>
          <p14:tracePt t="43864" x="8237538" y="3268663"/>
          <p14:tracePt t="43874" x="8237538" y="3278188"/>
          <p14:tracePt t="43878" x="8256588" y="3287713"/>
          <p14:tracePt t="43887" x="8264525" y="3287713"/>
          <p14:tracePt t="43899" x="8274050" y="3287713"/>
          <p14:tracePt t="43904" x="8283575" y="3297238"/>
          <p14:tracePt t="43916" x="8301038" y="3305175"/>
          <p14:tracePt t="43926" x="8310563" y="3314700"/>
          <p14:tracePt t="43934" x="8320088" y="3324225"/>
          <p14:tracePt t="43943" x="8329613" y="3333750"/>
          <p14:tracePt t="43953" x="8347075" y="3333750"/>
          <p14:tracePt t="43958" x="8366125" y="3351213"/>
          <p14:tracePt t="43968" x="8383588" y="3360738"/>
          <p14:tracePt t="43976" x="8393113" y="3370263"/>
          <p14:tracePt t="43979" x="8402638" y="3370263"/>
          <p14:tracePt t="43988" x="8410575" y="3378200"/>
          <p14:tracePt t="43998" x="8429625" y="3387725"/>
          <p14:tracePt t="44017" x="8439150" y="3387725"/>
          <p14:tracePt t="44020" x="8447088" y="3397250"/>
          <p14:tracePt t="44027" x="8466138" y="3406775"/>
          <p14:tracePt t="44037" x="8475663" y="3406775"/>
          <p14:tracePt t="44045" x="8483600" y="3414713"/>
          <p14:tracePt t="44050" x="8502650" y="3424238"/>
          <p14:tracePt t="44060" x="8520113" y="3433763"/>
          <p14:tracePt t="44078" x="8539163" y="3443288"/>
          <p14:tracePt t="44083" x="8548688" y="3443288"/>
          <p14:tracePt t="44091" x="8566150" y="3451225"/>
          <p14:tracePt t="44100" x="8585200" y="3451225"/>
          <p14:tracePt t="44105" x="8593138" y="3460750"/>
          <p14:tracePt t="44118" x="8621713" y="3470275"/>
          <p14:tracePt t="44128" x="8629650" y="3479800"/>
          <p14:tracePt t="44136" x="8658225" y="3487738"/>
          <p14:tracePt t="44153" x="8666163" y="3487738"/>
          <p14:tracePt t="44160" x="8675688" y="3487738"/>
          <p14:tracePt t="44172" x="8685213" y="3497263"/>
          <p14:tracePt t="44176" x="8694738" y="3497263"/>
          <p14:tracePt t="44191" x="8702675" y="3506788"/>
          <p14:tracePt t="44198" x="8721725" y="3516313"/>
          <p14:tracePt t="44209" x="8721725" y="3524250"/>
          <p14:tracePt t="44212" x="8739188" y="3533775"/>
          <p14:tracePt t="44223" x="8758238" y="3543300"/>
          <p14:tracePt t="44232" x="8767763" y="3543300"/>
          <p14:tracePt t="44237" x="8775700" y="3552825"/>
          <p14:tracePt t="44250" x="8785225" y="3570288"/>
          <p14:tracePt t="44268" x="8785225" y="3589338"/>
          <p14:tracePt t="44276" x="8785225" y="3597275"/>
          <p14:tracePt t="44285" x="8785225" y="3606800"/>
          <p14:tracePt t="44292" x="8775700" y="3625850"/>
          <p14:tracePt t="44304" x="8758238" y="3633788"/>
          <p14:tracePt t="44308" x="8731250" y="3643313"/>
          <p14:tracePt t="45309" x="8731250" y="3652838"/>
          <p14:tracePt t="45317" x="8748713" y="3670300"/>
          <p14:tracePt t="45332" x="8758238" y="3679825"/>
          <p14:tracePt t="45342" x="8767763" y="3679825"/>
          <p14:tracePt t="45356" x="8775700" y="3689350"/>
          <p14:tracePt t="45380" x="8767763" y="3689350"/>
          <p14:tracePt t="45394" x="8758238" y="3689350"/>
          <p14:tracePt t="45449" x="8775700" y="3689350"/>
          <p14:tracePt t="45457" x="8794750" y="3689350"/>
          <p14:tracePt t="45467" x="8812213" y="3689350"/>
          <p14:tracePt t="45471" x="8840788" y="3689350"/>
          <p14:tracePt t="45483" x="8858250" y="3689350"/>
          <p14:tracePt t="45487" x="8877300" y="3689350"/>
          <p14:tracePt t="45499" x="8885238" y="3689350"/>
          <p14:tracePt t="45503" x="8904288" y="3689350"/>
          <p14:tracePt t="45519" x="8913813" y="3679825"/>
          <p14:tracePt t="45534" x="8921750" y="3679825"/>
          <p14:tracePt t="45536" x="8931275" y="3670300"/>
          <p14:tracePt t="45542" x="8940800" y="3662363"/>
          <p14:tracePt t="45551" x="8950325" y="3652838"/>
          <p14:tracePt t="45557" x="8959850" y="3652838"/>
          <p14:tracePt t="45568" x="8967788" y="3643313"/>
          <p14:tracePt t="45573" x="8977313" y="3643313"/>
          <p14:tracePt t="45584" x="8977313" y="3633788"/>
          <p14:tracePt t="45589" x="8986838" y="3633788"/>
          <p14:tracePt t="45603" x="8996363" y="3625850"/>
          <p14:tracePt t="45616" x="9004300" y="3625850"/>
          <p14:tracePt t="45633" x="9004300" y="3616325"/>
          <p14:tracePt t="45636" x="9013825" y="3616325"/>
          <p14:tracePt t="45650" x="9032875" y="3597275"/>
          <p14:tracePt t="45668" x="9032875" y="3589338"/>
          <p14:tracePt t="45673" x="9040813" y="3589338"/>
          <p14:tracePt t="45682" x="9050338" y="3589338"/>
          <p14:tracePt t="45699" x="9059863" y="3579813"/>
          <p14:tracePt t="45737" x="9059863" y="3570288"/>
          <p14:tracePt t="45752" x="9059863" y="3552825"/>
          <p14:tracePt t="45759" x="9069388" y="3552825"/>
          <p14:tracePt t="45769" x="9069388" y="3543300"/>
          <p14:tracePt t="45777" x="9077325" y="3533775"/>
          <p14:tracePt t="45791" x="9077325" y="3524250"/>
          <p14:tracePt t="45800" x="9077325" y="3516313"/>
          <p14:tracePt t="45830" x="9077325" y="3506788"/>
          <p14:tracePt t="45844" x="9077325" y="3497263"/>
          <p14:tracePt t="45853" x="9077325" y="3487738"/>
          <p14:tracePt t="45869" x="9077325" y="3479800"/>
          <p14:tracePt t="45891" x="9077325" y="3470275"/>
          <p14:tracePt t="45907" x="9086850" y="3470275"/>
          <p14:tracePt t="45923" x="9086850" y="3460750"/>
          <p14:tracePt t="45944" x="9096375" y="3460750"/>
          <p14:tracePt t="45961" x="9096375" y="3451225"/>
          <p14:tracePt t="46094" x="9105900" y="3451225"/>
          <p14:tracePt t="46187" x="9113838" y="3451225"/>
          <p14:tracePt t="46546" x="9113838" y="3443288"/>
          <p14:tracePt t="49451" x="9113838" y="3451225"/>
          <p14:tracePt t="49467" x="9113838" y="3460750"/>
          <p14:tracePt t="49482" x="9123363" y="3460750"/>
          <p14:tracePt t="49489" x="9132888" y="3460750"/>
          <p14:tracePt t="49502" x="9142413" y="3460750"/>
          <p14:tracePt t="49505" x="9150350" y="3460750"/>
          <p14:tracePt t="49530" x="9159875" y="3451225"/>
          <p14:tracePt t="50408" x="9159875" y="3443288"/>
          <p14:tracePt t="50431" x="9159875" y="3433763"/>
          <p14:tracePt t="50445" x="9159875" y="3424238"/>
          <p14:tracePt t="50507" x="9150350" y="3424238"/>
          <p14:tracePt t="50523" x="9142413" y="3414713"/>
          <p14:tracePt t="50532" x="9132888" y="3414713"/>
          <p14:tracePt t="50540" x="9123363" y="3406775"/>
          <p14:tracePt t="50548" x="9113838" y="3406775"/>
          <p14:tracePt t="50556" x="9105900" y="3387725"/>
          <p14:tracePt t="50566" x="9096375" y="3378200"/>
          <p14:tracePt t="50578" x="9086850" y="3378200"/>
          <p14:tracePt t="50594" x="9077325" y="3378200"/>
          <p14:tracePt t="50602" x="9069388" y="3370263"/>
          <p14:tracePt t="50631" x="9059863" y="3370263"/>
          <p14:tracePt t="50647" x="9059863" y="3360738"/>
          <p14:tracePt t="50657" x="9040813" y="3360738"/>
          <p14:tracePt t="50671" x="9032875" y="3351213"/>
          <p14:tracePt t="50680" x="9013825" y="3351213"/>
          <p14:tracePt t="50688" x="9004300" y="3341688"/>
          <p14:tracePt t="50696" x="8986838" y="3341688"/>
          <p14:tracePt t="50701" x="8967788" y="3324225"/>
          <p14:tracePt t="50712" x="8940800" y="3324225"/>
          <p14:tracePt t="50716" x="8921750" y="3314700"/>
          <p14:tracePt t="50728" x="8904288" y="3314700"/>
          <p14:tracePt t="50732" x="8877300" y="3305175"/>
          <p14:tracePt t="50745" x="8858250" y="3297238"/>
          <p14:tracePt t="50750" x="8848725" y="3297238"/>
          <p14:tracePt t="50758" x="8831263" y="3287713"/>
          <p14:tracePt t="50766" x="8821738" y="3287713"/>
          <p14:tracePt t="50783" x="8812213" y="3287713"/>
          <p14:tracePt t="50788" x="8794750" y="3278188"/>
          <p14:tracePt t="50799" x="8785225" y="3278188"/>
          <p14:tracePt t="50805" x="8785225" y="3268663"/>
          <p14:tracePt t="50815" x="8767763" y="3268663"/>
          <p14:tracePt t="50820" x="8758238" y="3268663"/>
          <p14:tracePt t="50829" x="8739188" y="3268663"/>
          <p14:tracePt t="50835" x="8731250" y="3268663"/>
          <p14:tracePt t="50844" x="8702675" y="3268663"/>
          <p14:tracePt t="50848" x="8685213" y="3268663"/>
          <p14:tracePt t="50858" x="8666163" y="3268663"/>
          <p14:tracePt t="50870" x="8658225" y="3268663"/>
          <p14:tracePt t="50873" x="8621713" y="3268663"/>
          <p14:tracePt t="50888" x="8602663" y="3260725"/>
          <p14:tracePt t="50891" x="8585200" y="3260725"/>
          <p14:tracePt t="50903" x="8575675" y="3260725"/>
          <p14:tracePt t="50911" x="8556625" y="3260725"/>
          <p14:tracePt t="50921" x="8548688" y="3260725"/>
          <p14:tracePt t="50927" x="8529638" y="3251200"/>
          <p14:tracePt t="50936" x="8520113" y="3251200"/>
          <p14:tracePt t="50943" x="8502650" y="3251200"/>
          <p14:tracePt t="50959" x="8483600" y="3241675"/>
          <p14:tracePt t="50971" x="8475663" y="3241675"/>
          <p14:tracePt t="50974" x="8466138" y="3241675"/>
          <p14:tracePt t="50987" x="8456613" y="3241675"/>
          <p14:tracePt t="50997" x="8447088" y="3241675"/>
          <p14:tracePt t="51006" x="8439150" y="3241675"/>
          <p14:tracePt t="51013" x="8429625" y="3241675"/>
          <p14:tracePt t="51021" x="8420100" y="3241675"/>
          <p14:tracePt t="51030" x="8410575" y="3241675"/>
          <p14:tracePt t="51039" x="8402638" y="3241675"/>
          <p14:tracePt t="51044" x="8393113" y="3241675"/>
          <p14:tracePt t="51054" x="8374063" y="3241675"/>
          <p14:tracePt t="51060" x="8374063" y="3232150"/>
          <p14:tracePt t="51070" x="8356600" y="3232150"/>
          <p14:tracePt t="51075" x="8320088" y="3224213"/>
          <p14:tracePt t="51087" x="8310563" y="3224213"/>
          <p14:tracePt t="51091" x="8274050" y="3224213"/>
          <p14:tracePt t="51103" x="8247063" y="3224213"/>
          <p14:tracePt t="51106" x="8220075" y="3214688"/>
          <p14:tracePt t="51113" x="8191500" y="3214688"/>
          <p14:tracePt t="51121" x="8154988" y="3205163"/>
          <p14:tracePt t="51130" x="8118475" y="3195638"/>
          <p14:tracePt t="51137" x="8091488" y="3195638"/>
          <p14:tracePt t="51146" x="8054975" y="3178175"/>
          <p14:tracePt t="51155" x="8027988" y="3168650"/>
          <p14:tracePt t="51161" x="7999413" y="3159125"/>
          <p14:tracePt t="51166" x="7962900" y="3151188"/>
          <p14:tracePt t="51174" x="7962900" y="3141663"/>
          <p14:tracePt t="51183" x="7954963" y="3141663"/>
          <p14:tracePt t="51207" x="7954963" y="3132138"/>
          <p14:tracePt t="51246" x="7954963" y="3122613"/>
          <p14:tracePt t="51254" x="7954963" y="3114675"/>
          <p14:tracePt t="51265" x="7954963" y="3105150"/>
          <p14:tracePt t="51281" x="7954963" y="3095625"/>
          <p14:tracePt t="51307" x="7962900" y="3086100"/>
          <p14:tracePt t="51316" x="7972425" y="3086100"/>
          <p14:tracePt t="51325" x="7999413" y="3078163"/>
          <p14:tracePt t="51333" x="8027988" y="3078163"/>
          <p14:tracePt t="51340" x="8064500" y="3068638"/>
          <p14:tracePt t="51351" x="8101013" y="3068638"/>
          <p14:tracePt t="51355" x="8154988" y="3059113"/>
          <p14:tracePt t="51368" x="8264525" y="3059113"/>
          <p14:tracePt t="51379" x="8329613" y="3049588"/>
          <p14:tracePt t="51388" x="8383588" y="3049588"/>
          <p14:tracePt t="51393" x="8429625" y="3049588"/>
          <p14:tracePt t="51405" x="8493125" y="3049588"/>
          <p14:tracePt t="51410" x="8548688" y="3049588"/>
          <p14:tracePt t="51425" x="8621713" y="3049588"/>
          <p14:tracePt t="51439" x="8694738" y="3049588"/>
          <p14:tracePt t="51448" x="8712200" y="3049588"/>
          <p14:tracePt t="51457" x="8731250" y="3049588"/>
          <p14:tracePt t="51464" x="8748713" y="3049588"/>
          <p14:tracePt t="51473" x="8767763" y="3049588"/>
          <p14:tracePt t="51489" x="8785225" y="3049588"/>
          <p14:tracePt t="51496" x="8804275" y="3049588"/>
          <p14:tracePt t="51505" x="8821738" y="3059113"/>
          <p14:tracePt t="51509" x="8840788" y="3059113"/>
          <p14:tracePt t="51522" x="8848725" y="3068638"/>
          <p14:tracePt t="51525" x="8858250" y="3068638"/>
          <p14:tracePt t="52116" x="8858250" y="3078163"/>
          <p14:tracePt t="52124" x="8858250" y="3095625"/>
          <p14:tracePt t="52131" x="8867775" y="3095625"/>
          <p14:tracePt t="52141" x="8885238" y="3095625"/>
          <p14:tracePt t="52148" x="8913813" y="3095625"/>
          <p14:tracePt t="52158" x="8940800" y="3086100"/>
          <p14:tracePt t="52165" x="8959850" y="3078163"/>
          <p14:tracePt t="52175" x="8967788" y="3068638"/>
          <p14:tracePt t="52182" x="8986838" y="3059113"/>
          <p14:tracePt t="52186" x="8996363" y="3049588"/>
          <p14:tracePt t="52198" x="9004300" y="3049588"/>
          <p14:tracePt t="53128" x="9013825" y="3049588"/>
          <p14:tracePt t="53142" x="9023350" y="3049588"/>
          <p14:tracePt t="53159" x="9032875" y="3049588"/>
          <p14:tracePt t="53212" x="9040813" y="3049588"/>
          <p14:tracePt t="53252" x="9050338" y="3049588"/>
          <p14:tracePt t="53265" x="9059863" y="3049588"/>
          <p14:tracePt t="53306" x="9069388" y="3049588"/>
          <p14:tracePt t="53376" x="9077325" y="3049588"/>
          <p14:tracePt t="53407" x="9086850" y="3049588"/>
          <p14:tracePt t="53414" x="9086850" y="3041650"/>
          <p14:tracePt t="53454" x="9096375" y="3041650"/>
          <p14:tracePt t="53476" x="9096375" y="3032125"/>
          <p14:tracePt t="53508" x="9105900" y="3032125"/>
          <p14:tracePt t="53562" x="9113838" y="3032125"/>
          <p14:tracePt t="53602" x="9123363" y="3032125"/>
          <p14:tracePt t="53624" x="9132888" y="3032125"/>
          <p14:tracePt t="53678" x="9142413" y="3032125"/>
          <p14:tracePt t="53721" x="9150350" y="3032125"/>
          <p14:tracePt t="53780" x="9159875" y="3032125"/>
          <p14:tracePt t="53826" x="9159875" y="3041650"/>
          <p14:tracePt t="53834" x="9169400" y="3041650"/>
          <p14:tracePt t="53888" x="9178925" y="3041650"/>
          <p14:tracePt t="53920" x="9186863" y="3041650"/>
          <p14:tracePt t="53937" x="9186863" y="3049588"/>
          <p14:tracePt t="53942" x="9196388" y="3049588"/>
          <p14:tracePt t="54006" x="9205913" y="3059113"/>
          <p14:tracePt t="54020" x="9205913" y="3068638"/>
          <p14:tracePt t="54037" x="9215438" y="3068638"/>
          <p14:tracePt t="54067" x="9215438" y="3078163"/>
          <p14:tracePt t="54176" x="9223375" y="3078163"/>
          <p14:tracePt t="54278" x="9223375" y="3086100"/>
          <p14:tracePt t="54285" x="9232900" y="3086100"/>
          <p14:tracePt t="54432" x="9232900" y="3095625"/>
          <p14:tracePt t="54494" x="9232900" y="3105150"/>
          <p14:tracePt t="54550" x="9232900" y="3114675"/>
          <p14:tracePt t="54572" x="9232900" y="3122613"/>
          <p14:tracePt t="54586" x="9232900" y="3132138"/>
          <p14:tracePt t="54598" x="9242425" y="3132138"/>
          <p14:tracePt t="54650" x="9242425" y="3141663"/>
          <p14:tracePt t="54758" x="9242425" y="3151188"/>
          <p14:tracePt t="54836" x="9242425" y="3159125"/>
          <p14:tracePt t="54868" x="9242425" y="3168650"/>
          <p14:tracePt t="54889" x="9242425" y="3178175"/>
          <p14:tracePt t="55124" x="9232900" y="3178175"/>
          <p14:tracePt t="55280" x="9242425" y="3178175"/>
          <p14:tracePt t="55294" x="9259888" y="3168650"/>
          <p14:tracePt t="55303" x="9288463" y="3168650"/>
          <p14:tracePt t="55310" x="9305925" y="3159125"/>
          <p14:tracePt t="55320" x="9324975" y="3159125"/>
          <p14:tracePt t="55326" x="9351963" y="3159125"/>
          <p14:tracePt t="55337" x="9369425" y="3159125"/>
          <p14:tracePt t="55342" x="9388475" y="3151188"/>
          <p14:tracePt t="55354" x="9405938" y="3151188"/>
          <p14:tracePt t="55358" x="9424988" y="3151188"/>
          <p14:tracePt t="55364" x="9451975" y="3151188"/>
          <p14:tracePt t="55373" x="9471025" y="3151188"/>
          <p14:tracePt t="55380" x="9498013" y="3151188"/>
          <p14:tracePt t="55392" x="9515475" y="3151188"/>
          <p14:tracePt t="55396" x="9534525" y="3151188"/>
          <p14:tracePt t="55408" x="9551988" y="3151188"/>
          <p14:tracePt t="55412" x="9571038" y="3151188"/>
          <p14:tracePt t="55423" x="9598025" y="3151188"/>
          <p14:tracePt t="55428" x="9634538" y="3151188"/>
          <p14:tracePt t="55432" x="9661525" y="3141663"/>
          <p14:tracePt t="55441" x="9690100" y="3141663"/>
          <p14:tracePt t="55449" x="9717088" y="3141663"/>
          <p14:tracePt t="55459" x="9763125" y="3141663"/>
          <p14:tracePt t="55466" x="9799638" y="3132138"/>
          <p14:tracePt t="55476" x="9836150" y="3132138"/>
          <p14:tracePt t="55482" x="9845675" y="3132138"/>
          <p14:tracePt t="55491" x="9863138" y="3132138"/>
          <p14:tracePt t="55499" x="9872663" y="3132138"/>
          <p14:tracePt t="55504" x="9882188" y="3132138"/>
          <p14:tracePt t="55544" x="9882188" y="3141663"/>
          <p14:tracePt t="55554" x="9872663" y="3159125"/>
          <p14:tracePt t="55560" x="9836150" y="3195638"/>
          <p14:tracePt t="55572" x="9698038" y="3241675"/>
          <p14:tracePt t="55584" x="9607550" y="3260725"/>
          <p14:tracePt t="55595" x="9534525" y="3260725"/>
          <p14:tracePt t="55600" x="9434513" y="3260725"/>
          <p14:tracePt t="55607" x="9342438" y="3260725"/>
          <p14:tracePt t="55618" x="9269413" y="3260725"/>
          <p14:tracePt t="55624" x="9215438" y="3260725"/>
          <p14:tracePt t="55628" x="9178925" y="3232150"/>
          <p14:tracePt t="55641" x="9159875" y="3214688"/>
          <p14:tracePt t="55645" x="9150350" y="3195638"/>
          <p14:tracePt t="55652" x="9142413" y="3168650"/>
          <p14:tracePt t="55663" x="9142413" y="3141663"/>
          <p14:tracePt t="55666" x="9142413" y="3095625"/>
          <p14:tracePt t="55676" x="9142413" y="3059113"/>
          <p14:tracePt t="55684" x="9142413" y="3013075"/>
          <p14:tracePt t="55690" x="9159875" y="2940050"/>
          <p14:tracePt t="55700" x="9196388" y="2857500"/>
          <p14:tracePt t="55703" x="9251950" y="2794000"/>
          <p14:tracePt t="55711" x="9296400" y="2757488"/>
          <p14:tracePt t="55719" x="9342438" y="2747963"/>
          <p14:tracePt t="55728" x="9415463" y="2740025"/>
          <p14:tracePt t="55736" x="9471025" y="2740025"/>
          <p14:tracePt t="55744" x="9551988" y="2740025"/>
          <p14:tracePt t="55752" x="9588500" y="2747963"/>
          <p14:tracePt t="55758" x="9707563" y="2813050"/>
          <p14:tracePt t="55770" x="9772650" y="2830513"/>
          <p14:tracePt t="55775" x="9890125" y="2913063"/>
          <p14:tracePt t="55787" x="9972675" y="2968625"/>
          <p14:tracePt t="55791" x="10036175" y="3032125"/>
          <p14:tracePt t="55798" x="10064750" y="3059113"/>
          <p14:tracePt t="55807" x="10082213" y="3105150"/>
          <p14:tracePt t="55815" x="10091738" y="3132138"/>
          <p14:tracePt t="55828" x="10091738" y="3168650"/>
          <p14:tracePt t="55838" x="10091738" y="3187700"/>
          <p14:tracePt t="55855" x="10082213" y="3195638"/>
          <p14:tracePt t="55866" x="10072688" y="3195638"/>
          <p14:tracePt t="55916" x="10072688" y="3205163"/>
          <p14:tracePt t="55932" x="10064750" y="3214688"/>
          <p14:tracePt t="55949" x="10055225" y="3214688"/>
          <p14:tracePt t="55958" x="10055225" y="3224213"/>
          <p14:tracePt t="55973" x="10072688" y="3232150"/>
          <p14:tracePt t="55977" x="10101263" y="3232150"/>
          <p14:tracePt t="55988" x="10128250" y="3232150"/>
          <p14:tracePt t="55993" x="10174288" y="3232150"/>
          <p14:tracePt t="56430" x="10182225" y="3232150"/>
          <p14:tracePt t="56444" x="10191750" y="3241675"/>
          <p14:tracePt t="56453" x="10201275" y="3251200"/>
          <p14:tracePt t="56469" x="10210800" y="3260725"/>
          <p14:tracePt t="56476" x="10210800" y="3268663"/>
          <p14:tracePt t="56500" x="10210800" y="3278188"/>
          <p14:tracePt t="56513" x="10201275" y="3278188"/>
          <p14:tracePt t="56530" x="10191750" y="3268663"/>
          <p14:tracePt t="56539" x="10191750" y="3260725"/>
          <p14:tracePt t="56546" x="10182225" y="3251200"/>
          <p14:tracePt t="56616" x="10182225" y="3241675"/>
          <p14:tracePt t="56794" x="10182225" y="3232150"/>
          <p14:tracePt t="56810" x="10182225" y="3224213"/>
          <p14:tracePt t="56825" x="10174288" y="3224213"/>
          <p14:tracePt t="56833" x="10164763" y="3224213"/>
          <p14:tracePt t="56849" x="10155238" y="3224213"/>
          <p14:tracePt t="56871" x="10155238" y="3214688"/>
          <p14:tracePt t="56888" x="10145713" y="3214688"/>
          <p14:tracePt t="56917" x="10137775" y="3214688"/>
          <p14:tracePt t="56941" x="10137775" y="3205163"/>
          <p14:tracePt t="56974" x="10137775" y="3195638"/>
          <p14:tracePt t="56996" x="10128250" y="3195638"/>
          <p14:tracePt t="57028" x="10118725" y="3195638"/>
          <p14:tracePt t="57082" x="10109200" y="3195638"/>
          <p14:tracePt t="57099" x="10101263" y="3195638"/>
          <p14:tracePt t="57108" x="10082213" y="3195638"/>
          <p14:tracePt t="57114" x="10064750" y="3195638"/>
          <p14:tracePt t="57124" x="10055225" y="3195638"/>
          <p14:tracePt t="57137" x="10045700" y="3195638"/>
          <p14:tracePt t="57153" x="10036175" y="3195638"/>
          <p14:tracePt t="57182" x="10036175" y="3187700"/>
          <p14:tracePt t="57214" x="10036175" y="3178175"/>
          <p14:tracePt t="57229" x="10028238" y="3178175"/>
          <p14:tracePt t="57237" x="10009188" y="3168650"/>
          <p14:tracePt t="57246" x="9991725" y="3168650"/>
          <p14:tracePt t="57253" x="9963150" y="3159125"/>
          <p14:tracePt t="57259" x="9918700" y="3151188"/>
          <p14:tracePt t="57271" x="9890125" y="3151188"/>
          <p14:tracePt t="57276" x="9817100" y="3132138"/>
          <p14:tracePt t="57285" x="9726613" y="3114675"/>
          <p14:tracePt t="57292" x="9580563" y="3086100"/>
          <p14:tracePt t="57300" x="9369425" y="3049588"/>
          <p14:tracePt t="57309" x="9050338" y="2995613"/>
          <p14:tracePt t="57316" x="8602663" y="2876550"/>
          <p14:tracePt t="57324" x="8201025" y="2784475"/>
          <p14:tracePt t="57329" x="7680325" y="2638425"/>
          <p14:tracePt t="57336" x="7205663" y="2520950"/>
          <p14:tracePt t="57348" x="6804025" y="2428875"/>
          <p14:tracePt t="57352" x="6402388" y="2338388"/>
          <p14:tracePt t="57363" x="5991225" y="2228850"/>
          <p14:tracePt t="57374" x="5854700" y="2200275"/>
          <p14:tracePt t="57378" x="5451475" y="2073275"/>
          <p14:tracePt t="57389" x="5195888" y="2017713"/>
          <p14:tracePt t="57393" x="5013325" y="1990725"/>
          <p14:tracePt t="57400" x="4849813" y="1944688"/>
          <p14:tracePt t="57408" x="4492625" y="1844675"/>
          <p14:tracePt t="57416" x="4383088" y="1817688"/>
          <p14:tracePt t="57427" x="4037013" y="1716088"/>
          <p14:tracePt t="57431" x="3881438" y="1679575"/>
          <p14:tracePt t="57442" x="3525838" y="1562100"/>
          <p14:tracePt t="57450" x="3379788" y="1516063"/>
          <p14:tracePt t="57454" x="2995613" y="1397000"/>
          <p14:tracePt t="57463" x="2830513" y="1350963"/>
          <p14:tracePt t="57473" x="2501900" y="1233488"/>
          <p14:tracePt t="57477" x="2236788" y="1131888"/>
          <p14:tracePt t="57490" x="2000250" y="1041400"/>
          <p14:tracePt t="57494" x="1827213" y="985838"/>
          <p14:tracePt t="57502" x="1662113" y="903288"/>
          <p14:tracePt t="57510" x="1543050" y="866775"/>
          <p14:tracePt t="57519" x="1433513" y="822325"/>
          <p14:tracePt t="57524" x="1233488" y="739775"/>
          <p14:tracePt t="57534" x="1104900" y="676275"/>
          <p14:tracePt t="57539" x="858838" y="593725"/>
          <p14:tracePt t="57549" x="666750" y="530225"/>
          <p14:tracePt t="57558" x="493713" y="465138"/>
          <p14:tracePt t="57563" x="201613" y="374650"/>
          <p14:tracePt t="57577" x="46038" y="3286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FAF2B6-0EFC-435B-ABD3-40594439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en-US" altLang="ko-KR">
                <a:cs typeface="Arial"/>
              </a:rPr>
              <a:t>Capsule Network’s Advantages</a:t>
            </a:r>
          </a:p>
          <a:p>
            <a:pPr lvl="1"/>
            <a:r>
              <a:rPr lang="en-US" sz="2400" err="1">
                <a:ea typeface="+mn-lt"/>
                <a:cs typeface="+mn-lt"/>
              </a:rPr>
              <a:t>Equivariance</a:t>
            </a:r>
            <a:r>
              <a:rPr lang="en-US" sz="2400">
                <a:ea typeface="+mn-lt"/>
                <a:cs typeface="+mn-lt"/>
              </a:rPr>
              <a:t> (Max pooling 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 Dynamic Routing)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3CBA3-1DEB-4092-82FD-191D250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9F3F-DE6E-4577-9561-6D376D48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87E40-22EF-49FC-9601-F3361016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8FD3BF-2EED-44F6-9DF3-AD01AC2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</a:t>
            </a:r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B7F89D4C-F75A-401F-80B0-726310A4D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141"/>
          <a:stretch/>
        </p:blipFill>
        <p:spPr>
          <a:xfrm>
            <a:off x="6359044" y="2294221"/>
            <a:ext cx="1190647" cy="1770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892686-184B-4B50-9D56-61629214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12" y="2919989"/>
            <a:ext cx="3690660" cy="1800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0F1DBB-6BAD-4A1C-9163-0DF38A6F5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535" y="4841836"/>
            <a:ext cx="1047750" cy="409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BEF3F0-9A37-4487-8B89-991C72FB5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3550" y="4875757"/>
            <a:ext cx="523875" cy="4762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1BABE0-B0CB-4D79-BEF9-0F9409C607E7}"/>
              </a:ext>
            </a:extLst>
          </p:cNvPr>
          <p:cNvSpPr txBox="1"/>
          <p:nvPr/>
        </p:nvSpPr>
        <p:spPr>
          <a:xfrm>
            <a:off x="6214185" y="5496423"/>
            <a:ext cx="191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Eyes</a:t>
            </a:r>
            <a:r>
              <a:rPr lang="ko-KR" altLang="en-US"/>
              <a:t> </a:t>
            </a:r>
            <a:r>
              <a:rPr lang="en-US" altLang="ko-KR"/>
              <a:t>capsule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81EE2-61E1-41EA-BACF-EBAF2017018F}"/>
              </a:ext>
            </a:extLst>
          </p:cNvPr>
          <p:cNvSpPr txBox="1"/>
          <p:nvPr/>
        </p:nvSpPr>
        <p:spPr>
          <a:xfrm>
            <a:off x="9102809" y="5496423"/>
            <a:ext cx="247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Nose &amp; lips capsule</a:t>
            </a:r>
            <a:endParaRPr lang="ko-KR" altLang="en-US"/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FE84041B-1991-40D6-98A5-D8CFC6159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24" r="52402"/>
          <a:stretch/>
        </p:blipFill>
        <p:spPr>
          <a:xfrm>
            <a:off x="8901986" y="2245746"/>
            <a:ext cx="1889685" cy="1785912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B6601AC-0205-41B6-AF15-0792C3EE895F}"/>
              </a:ext>
            </a:extLst>
          </p:cNvPr>
          <p:cNvCxnSpPr>
            <a:stCxn id="15" idx="0"/>
          </p:cNvCxnSpPr>
          <p:nvPr/>
        </p:nvCxnSpPr>
        <p:spPr>
          <a:xfrm flipV="1">
            <a:off x="6844410" y="4187275"/>
            <a:ext cx="0" cy="654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B121D00-B0FC-4395-9DF4-9532BC17930C}"/>
              </a:ext>
            </a:extLst>
          </p:cNvPr>
          <p:cNvCxnSpPr>
            <a:cxnSpLocks/>
          </p:cNvCxnSpPr>
          <p:nvPr/>
        </p:nvCxnSpPr>
        <p:spPr>
          <a:xfrm flipH="1" flipV="1">
            <a:off x="7066734" y="4184049"/>
            <a:ext cx="2416816" cy="654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01E706B-97BC-4105-8DFB-561ED59C3ADF}"/>
              </a:ext>
            </a:extLst>
          </p:cNvPr>
          <p:cNvCxnSpPr/>
          <p:nvPr/>
        </p:nvCxnSpPr>
        <p:spPr>
          <a:xfrm flipV="1">
            <a:off x="9745487" y="4184049"/>
            <a:ext cx="0" cy="65456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F9B8196-8A5A-4276-B150-2AF9A9EFE5E8}"/>
              </a:ext>
            </a:extLst>
          </p:cNvPr>
          <p:cNvCxnSpPr>
            <a:cxnSpLocks/>
          </p:cNvCxnSpPr>
          <p:nvPr/>
        </p:nvCxnSpPr>
        <p:spPr>
          <a:xfrm flipV="1">
            <a:off x="7066734" y="4182418"/>
            <a:ext cx="2518158" cy="63250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FCD728B-4FA4-4C5A-925D-670539445690}"/>
              </a:ext>
            </a:extLst>
          </p:cNvPr>
          <p:cNvSpPr txBox="1"/>
          <p:nvPr/>
        </p:nvSpPr>
        <p:spPr>
          <a:xfrm>
            <a:off x="9846829" y="4240048"/>
            <a:ext cx="247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disagreement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7E03F9-A8A5-42E7-84BA-82B78E06BADD}"/>
              </a:ext>
            </a:extLst>
          </p:cNvPr>
          <p:cNvSpPr txBox="1"/>
          <p:nvPr/>
        </p:nvSpPr>
        <p:spPr>
          <a:xfrm>
            <a:off x="5347591" y="4240048"/>
            <a:ext cx="247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agreement</a:t>
            </a:r>
            <a:endParaRPr lang="ko-KR" altLang="en-US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D70EA4-65BF-47B5-87C7-BCA5445218FD}"/>
              </a:ext>
            </a:extLst>
          </p:cNvPr>
          <p:cNvSpPr txBox="1"/>
          <p:nvPr/>
        </p:nvSpPr>
        <p:spPr>
          <a:xfrm>
            <a:off x="606391" y="4982675"/>
            <a:ext cx="615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800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extract the features </a:t>
            </a:r>
            <a:r>
              <a:rPr lang="en-US" altLang="ko-KR">
                <a:solidFill>
                  <a:srgbClr val="000000"/>
                </a:solidFill>
                <a:latin typeface="Helvetica" panose="020B0604020202020204" pitchFamily="34" charset="0"/>
              </a:rPr>
              <a:t>with property</a:t>
            </a:r>
            <a:endParaRPr lang="ko-KR" altLang="en-US" sz="180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FF871D5-FFF8-489C-8EED-32E7B15B7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8"/>
    </mc:Choice>
    <mc:Fallback xmlns="">
      <p:transition spd="slow" advTm="3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81" x="11926888" y="6210300"/>
          <p14:tracePt t="22091" x="11763375" y="6191250"/>
          <p14:tracePt t="22095" x="11617325" y="6164263"/>
          <p14:tracePt t="22104" x="11242675" y="6108700"/>
          <p14:tracePt t="22112" x="11133138" y="6081713"/>
          <p14:tracePt t="22119" x="10848975" y="6045200"/>
          <p14:tracePt t="22128" x="10675938" y="6018213"/>
          <p14:tracePt t="22135" x="10502900" y="6018213"/>
          <p14:tracePt t="22142" x="10320338" y="6018213"/>
          <p14:tracePt t="22150" x="10247313" y="6018213"/>
          <p14:tracePt t="22159" x="10082213" y="5999163"/>
          <p14:tracePt t="22165" x="9945688" y="5981700"/>
          <p14:tracePt t="22175" x="9872663" y="5981700"/>
          <p14:tracePt t="22183" x="9707563" y="5954713"/>
          <p14:tracePt t="22193" x="9634538" y="5945188"/>
          <p14:tracePt t="22197" x="9478963" y="5926138"/>
          <p14:tracePt t="22203" x="9388475" y="5908675"/>
          <p14:tracePt t="22210" x="9296400" y="5899150"/>
          <p14:tracePt t="22220" x="9232900" y="5889625"/>
          <p14:tracePt t="22229" x="9123363" y="5872163"/>
          <p14:tracePt t="22236" x="9013825" y="5862638"/>
          <p14:tracePt t="22244" x="8848725" y="5843588"/>
          <p14:tracePt t="22252" x="8685213" y="5826125"/>
          <p14:tracePt t="22258" x="8585200" y="5816600"/>
          <p14:tracePt t="22265" x="8420100" y="5789613"/>
          <p14:tracePt t="22274" x="8310563" y="5753100"/>
          <p14:tracePt t="22281" x="8164513" y="5726113"/>
          <p14:tracePt t="22293" x="7972425" y="5680075"/>
          <p14:tracePt t="22297" x="7845425" y="5653088"/>
          <p14:tracePt t="22308" x="7735888" y="5634038"/>
          <p14:tracePt t="22313" x="7634288" y="5624513"/>
          <p14:tracePt t="22325" x="7488238" y="5607050"/>
          <p14:tracePt t="22329" x="7378700" y="5580063"/>
          <p14:tracePt t="22336" x="7288213" y="5580063"/>
          <p14:tracePt t="22344" x="7142163" y="5551488"/>
          <p14:tracePt t="22352" x="7023100" y="5534025"/>
          <p14:tracePt t="22359" x="6950075" y="5534025"/>
          <p14:tracePt t="22369" x="6877050" y="5524500"/>
          <p14:tracePt t="22375" x="6831013" y="5524500"/>
          <p14:tracePt t="22384" x="6794500" y="5514975"/>
          <p14:tracePt t="22390" x="6748463" y="5514975"/>
          <p14:tracePt t="22399" x="6731000" y="5514975"/>
          <p14:tracePt t="22408" x="6704013" y="5514975"/>
          <p14:tracePt t="22413" x="6667500" y="5514975"/>
          <p14:tracePt t="22425" x="6638925" y="5514975"/>
          <p14:tracePt t="22429" x="6602413" y="5524500"/>
          <p14:tracePt t="22441" x="6557963" y="5534025"/>
          <p14:tracePt t="22446" x="6511925" y="5561013"/>
          <p14:tracePt t="22454" x="6475413" y="5570538"/>
          <p14:tracePt t="22462" x="6410325" y="5580063"/>
          <p14:tracePt t="22467" x="6392863" y="5580063"/>
          <p14:tracePt t="22476" x="6373813" y="5580063"/>
          <p14:tracePt t="22492" x="6438900" y="5580063"/>
          <p14:tracePt t="22499" x="6475413" y="5580063"/>
          <p14:tracePt t="22509" x="6548438" y="5588000"/>
          <p14:tracePt t="22515" x="6638925" y="5588000"/>
          <p14:tracePt t="22663" x="6648450" y="5588000"/>
          <p14:tracePt t="22669" x="6667500" y="5588000"/>
          <p14:tracePt t="22679" x="6684963" y="5588000"/>
          <p14:tracePt t="22694" x="6704013" y="5588000"/>
          <p14:tracePt t="22702" x="6711950" y="5588000"/>
          <p14:tracePt t="22711" x="6721475" y="5588000"/>
          <p14:tracePt t="22748" x="6684963" y="5588000"/>
          <p14:tracePt t="22756" x="6630988" y="5588000"/>
          <p14:tracePt t="22766" x="6538913" y="5597525"/>
          <p14:tracePt t="22773" x="6483350" y="5597525"/>
          <p14:tracePt t="22782" x="6438900" y="5597525"/>
          <p14:tracePt t="22788" x="6346825" y="5597525"/>
          <p14:tracePt t="22797" x="6264275" y="5597525"/>
          <p14:tracePt t="22804" x="6246813" y="5607050"/>
          <p14:tracePt t="22812" x="6219825" y="5607050"/>
          <p14:tracePt t="22818" x="6191250" y="5607050"/>
          <p14:tracePt t="22826" x="6173788" y="5607050"/>
          <p14:tracePt t="22834" x="6154738" y="5616575"/>
          <p14:tracePt t="22843" x="6127750" y="5616575"/>
          <p14:tracePt t="22850" x="6081713" y="5616575"/>
          <p14:tracePt t="22859" x="6045200" y="5616575"/>
          <p14:tracePt t="22865" x="6000750" y="5616575"/>
          <p14:tracePt t="22875" x="5972175" y="5616575"/>
          <p14:tracePt t="22881" x="5954713" y="5616575"/>
          <p14:tracePt t="22896" x="5945188" y="5616575"/>
          <p14:tracePt t="23130" x="5954713" y="5653088"/>
          <p14:tracePt t="23139" x="5991225" y="5680075"/>
          <p14:tracePt t="23147" x="6018213" y="5689600"/>
          <p14:tracePt t="23152" x="6064250" y="5689600"/>
          <p14:tracePt t="23161" x="6091238" y="5689600"/>
          <p14:tracePt t="23168" x="6127750" y="5689600"/>
          <p14:tracePt t="23176" x="6200775" y="5689600"/>
          <p14:tracePt t="23184" x="6292850" y="5689600"/>
          <p14:tracePt t="23192" x="6402388" y="5689600"/>
          <p14:tracePt t="23202" x="6511925" y="5689600"/>
          <p14:tracePt t="23206" x="6638925" y="5697538"/>
          <p14:tracePt t="23218" x="6748463" y="5716588"/>
          <p14:tracePt t="23222" x="6867525" y="5726113"/>
          <p14:tracePt t="23233" x="6904038" y="5726113"/>
          <p14:tracePt t="23238" x="7004050" y="5726113"/>
          <p14:tracePt t="23246" x="7032625" y="5726113"/>
          <p14:tracePt t="23255" x="7077075" y="5726113"/>
          <p14:tracePt t="23264" x="7105650" y="5726113"/>
          <p14:tracePt t="23271" x="7142163" y="5726113"/>
          <p14:tracePt t="23281" x="7150100" y="5726113"/>
          <p14:tracePt t="23289" x="7178675" y="5726113"/>
          <p14:tracePt t="23294" x="7196138" y="5726113"/>
          <p14:tracePt t="23301" x="7223125" y="5726113"/>
          <p14:tracePt t="23309" x="7251700" y="5726113"/>
          <p14:tracePt t="23316" x="7296150" y="5726113"/>
          <p14:tracePt t="23322" x="7342188" y="5726113"/>
          <p14:tracePt t="23331" x="7370763" y="5726113"/>
          <p14:tracePt t="23338" x="7397750" y="5726113"/>
          <p14:tracePt t="23346" x="7443788" y="5716588"/>
          <p14:tracePt t="23355" x="7480300" y="5707063"/>
          <p14:tracePt t="23362" x="7507288" y="5707063"/>
          <p14:tracePt t="23370" x="7553325" y="5697538"/>
          <p14:tracePt t="23379" x="7580313" y="5689600"/>
          <p14:tracePt t="23386" x="7607300" y="5689600"/>
          <p14:tracePt t="23394" x="7653338" y="5680075"/>
          <p14:tracePt t="23402" x="7680325" y="5661025"/>
          <p14:tracePt t="23410" x="7699375" y="5661025"/>
          <p14:tracePt t="23415" x="7707313" y="5661025"/>
          <p14:tracePt t="23440" x="7716838" y="5661025"/>
          <p14:tracePt t="23454" x="7726363" y="5661025"/>
          <p14:tracePt t="23464" x="7735888" y="5661025"/>
          <p14:tracePt t="23474" x="7743825" y="5661025"/>
          <p14:tracePt t="23486" x="7772400" y="5661025"/>
          <p14:tracePt t="23494" x="7808913" y="5670550"/>
          <p14:tracePt t="23501" x="7835900" y="5670550"/>
          <p14:tracePt t="23509" x="7889875" y="5680075"/>
          <p14:tracePt t="23517" x="7962900" y="5680075"/>
          <p14:tracePt t="23526" x="8027988" y="5689600"/>
          <p14:tracePt t="23534" x="8064500" y="5689600"/>
          <p14:tracePt t="23542" x="8118475" y="5689600"/>
          <p14:tracePt t="23550" x="8164513" y="5689600"/>
          <p14:tracePt t="23557" x="8220075" y="5689600"/>
          <p14:tracePt t="23563" x="8247063" y="5689600"/>
          <p14:tracePt t="23575" x="8283575" y="5689600"/>
          <p14:tracePt t="23579" x="8329613" y="5689600"/>
          <p14:tracePt t="23592" x="8356600" y="5689600"/>
          <p14:tracePt t="23596" x="8383588" y="5689600"/>
          <p14:tracePt t="23607" x="8402638" y="5689600"/>
          <p14:tracePt t="23612" x="8420100" y="5689600"/>
          <p14:tracePt t="23626" x="8429625" y="5689600"/>
          <p14:tracePt t="23633" x="8439150" y="5689600"/>
          <p14:tracePt t="23641" x="8447088" y="5689600"/>
          <p14:tracePt t="23649" x="8466138" y="5689600"/>
          <p14:tracePt t="23656" x="8502650" y="5689600"/>
          <p14:tracePt t="23665" x="8529638" y="5689600"/>
          <p14:tracePt t="23674" x="8548688" y="5697538"/>
          <p14:tracePt t="23682" x="8566150" y="5697538"/>
          <p14:tracePt t="23689" x="8585200" y="5697538"/>
          <p14:tracePt t="23695" x="8602663" y="5707063"/>
          <p14:tracePt t="23707" x="8621713" y="5707063"/>
          <p14:tracePt t="23711" x="8639175" y="5716588"/>
          <p14:tracePt t="23719" x="8658225" y="5726113"/>
          <p14:tracePt t="23727" x="8675688" y="5734050"/>
          <p14:tracePt t="23735" x="8694738" y="5743575"/>
          <p14:tracePt t="23743" x="8702675" y="5753100"/>
          <p14:tracePt t="23757" x="8702675" y="5762625"/>
          <p14:tracePt t="23774" x="8702675" y="5770563"/>
          <p14:tracePt t="23792" x="8702675" y="5780088"/>
          <p14:tracePt t="23820" x="8702675" y="5789613"/>
          <p14:tracePt t="23827" x="8702675" y="5799138"/>
          <p14:tracePt t="23835" x="8702675" y="5807075"/>
          <p14:tracePt t="23844" x="8702675" y="5816600"/>
          <p14:tracePt t="23851" x="8694738" y="5816600"/>
          <p14:tracePt t="23858" x="8694738" y="5835650"/>
          <p14:tracePt t="23867" x="8694738" y="5843588"/>
          <p14:tracePt t="23889" x="8694738" y="5853113"/>
          <p14:tracePt t="23897" x="8694738" y="5862638"/>
          <p14:tracePt t="23907" x="8694738" y="5872163"/>
          <p14:tracePt t="23924" x="8694738" y="5881688"/>
          <p14:tracePt t="23929" x="8685213" y="5889625"/>
          <p14:tracePt t="23946" x="8675688" y="5899150"/>
          <p14:tracePt t="23967" x="8666163" y="5908675"/>
          <p14:tracePt t="23983" x="8666163" y="5918200"/>
          <p14:tracePt t="24008" x="8658225" y="5926138"/>
          <p14:tracePt t="24015" x="8648700" y="5935663"/>
          <p14:tracePt t="24030" x="8639175" y="5945188"/>
          <p14:tracePt t="24041" x="8639175" y="5954713"/>
          <p14:tracePt t="24046" x="8629650" y="5954713"/>
          <p14:tracePt t="24058" x="8621713" y="5954713"/>
          <p14:tracePt t="24061" x="8621713" y="5962650"/>
          <p14:tracePt t="24069" x="8612188" y="5972175"/>
          <p14:tracePt t="24086" x="8602663" y="5981700"/>
          <p14:tracePt t="24093" x="8602663" y="5991225"/>
          <p14:tracePt t="24100" x="8593138" y="5999163"/>
          <p14:tracePt t="24108" x="8585200" y="5999163"/>
          <p14:tracePt t="24125" x="8575675" y="6008688"/>
          <p14:tracePt t="24132" x="8566150" y="6008688"/>
          <p14:tracePt t="24141" x="8566150" y="6018213"/>
          <p14:tracePt t="24147" x="8548688" y="6027738"/>
          <p14:tracePt t="24157" x="8539163" y="6045200"/>
          <p14:tracePt t="24162" x="8529638" y="6045200"/>
          <p14:tracePt t="24169" x="8520113" y="6064250"/>
          <p14:tracePt t="24178" x="8493125" y="6072188"/>
          <p14:tracePt t="24185" x="8493125" y="6081713"/>
          <p14:tracePt t="24194" x="8475663" y="6091238"/>
          <p14:tracePt t="24211" x="8456613" y="6108700"/>
          <p14:tracePt t="24217" x="8439150" y="6118225"/>
          <p14:tracePt t="24223" x="8420100" y="6127750"/>
          <p14:tracePt t="24232" x="8402638" y="6137275"/>
          <p14:tracePt t="24241" x="8374063" y="6154738"/>
          <p14:tracePt t="24247" x="8337550" y="6164263"/>
          <p14:tracePt t="24256" x="8310563" y="6173788"/>
          <p14:tracePt t="24263" x="8293100" y="6181725"/>
          <p14:tracePt t="24274" x="8264525" y="6191250"/>
          <p14:tracePt t="24279" x="8228013" y="6218238"/>
          <p14:tracePt t="24292" x="8191500" y="6227763"/>
          <p14:tracePt t="24295" x="8147050" y="6237288"/>
          <p14:tracePt t="24301" x="8108950" y="6246813"/>
          <p14:tracePt t="24310" x="8072438" y="6254750"/>
          <p14:tracePt t="24318" x="8045450" y="6254750"/>
          <p14:tracePt t="24326" x="8018463" y="6264275"/>
          <p14:tracePt t="24334" x="7972425" y="6273800"/>
          <p14:tracePt t="24341" x="7918450" y="6273800"/>
          <p14:tracePt t="24349" x="7853363" y="6291263"/>
          <p14:tracePt t="24357" x="7799388" y="6291263"/>
          <p14:tracePt t="24363" x="7726363" y="6291263"/>
          <p14:tracePt t="24375" x="7689850" y="6291263"/>
          <p14:tracePt t="24379" x="7653338" y="6291263"/>
          <p14:tracePt t="24391" x="7616825" y="6291263"/>
          <p14:tracePt t="24396" x="7561263" y="6291263"/>
          <p14:tracePt t="24406" x="7516813" y="6291263"/>
          <p14:tracePt t="24411" x="7480300" y="6291263"/>
          <p14:tracePt t="24419" x="7434263" y="6291263"/>
          <p14:tracePt t="24426" x="7378700" y="6273800"/>
          <p14:tracePt t="24434" x="7305675" y="6264275"/>
          <p14:tracePt t="24441" x="7223125" y="6246813"/>
          <p14:tracePt t="24449" x="7196138" y="6237288"/>
          <p14:tracePt t="24459" x="7069138" y="6218238"/>
          <p14:tracePt t="24466" x="6986588" y="6200775"/>
          <p14:tracePt t="24473" x="6931025" y="6191250"/>
          <p14:tracePt t="24483" x="6867525" y="6164263"/>
          <p14:tracePt t="24491" x="6794500" y="6154738"/>
          <p14:tracePt t="24495" x="6748463" y="6127750"/>
          <p14:tracePt t="24506" x="6731000" y="6127750"/>
          <p14:tracePt t="24511" x="6638925" y="6091238"/>
          <p14:tracePt t="24519" x="6621463" y="6081713"/>
          <p14:tracePt t="24527" x="6565900" y="6045200"/>
          <p14:tracePt t="24535" x="6483350" y="6008688"/>
          <p14:tracePt t="24544" x="6429375" y="5954713"/>
          <p14:tracePt t="24552" x="6346825" y="5889625"/>
          <p14:tracePt t="24558" x="6300788" y="5826125"/>
          <p14:tracePt t="24565" x="6227763" y="5734050"/>
          <p14:tracePt t="24574" x="6154738" y="5670550"/>
          <p14:tracePt t="24583" x="6091238" y="5588000"/>
          <p14:tracePt t="24591" x="6018213" y="5451475"/>
          <p14:tracePt t="24597" x="5972175" y="5387975"/>
          <p14:tracePt t="24607" x="5935663" y="5305425"/>
          <p14:tracePt t="24613" x="5927725" y="5251450"/>
          <p14:tracePt t="24624" x="5908675" y="5149850"/>
          <p14:tracePt t="24629" x="5908675" y="5022850"/>
          <p14:tracePt t="24635" x="5908675" y="4930775"/>
          <p14:tracePt t="24642" x="5908675" y="4894263"/>
          <p14:tracePt t="24652" x="5927725" y="4767263"/>
          <p14:tracePt t="24659" x="5972175" y="4684713"/>
          <p14:tracePt t="24667" x="5981700" y="4621213"/>
          <p14:tracePt t="24674" x="6018213" y="4538663"/>
          <p14:tracePt t="24684" x="6091238" y="4456113"/>
          <p14:tracePt t="24691" x="6127750" y="4410075"/>
          <p14:tracePt t="24697" x="6191250" y="4329113"/>
          <p14:tracePt t="24706" x="6246813" y="4264025"/>
          <p14:tracePt t="24713" x="6300788" y="4210050"/>
          <p14:tracePt t="24723" x="6402388" y="4137025"/>
          <p14:tracePt t="24729" x="6483350" y="4081463"/>
          <p14:tracePt t="24741" x="6529388" y="4064000"/>
          <p14:tracePt t="24745" x="6594475" y="4027488"/>
          <p14:tracePt t="24754" x="6711950" y="3944938"/>
          <p14:tracePt t="24760" x="6740525" y="3935413"/>
          <p14:tracePt t="24767" x="6840538" y="3898900"/>
          <p14:tracePt t="24777" x="6950075" y="3889375"/>
          <p14:tracePt t="24783" x="7023100" y="3889375"/>
          <p14:tracePt t="24793" x="7086600" y="3889375"/>
          <p14:tracePt t="24799" x="7159625" y="3889375"/>
          <p14:tracePt t="24808" x="7215188" y="3889375"/>
          <p14:tracePt t="24816" x="7296150" y="3908425"/>
          <p14:tracePt t="24824" x="7424738" y="3963988"/>
          <p14:tracePt t="24831" x="7507288" y="4000500"/>
          <p14:tracePt t="24841" x="7643813" y="4064000"/>
          <p14:tracePt t="24845" x="7743825" y="4137025"/>
          <p14:tracePt t="24856" x="7826375" y="4173538"/>
          <p14:tracePt t="24861" x="7899400" y="4219575"/>
          <p14:tracePt t="24869" x="7981950" y="4273550"/>
          <p14:tracePt t="24877" x="8081963" y="4329113"/>
          <p14:tracePt t="24886" x="8220075" y="4402138"/>
          <p14:tracePt t="24894" x="8301038" y="4475163"/>
          <p14:tracePt t="24903" x="8410575" y="4575175"/>
          <p14:tracePt t="24905" x="8512175" y="4665663"/>
          <p14:tracePt t="24915" x="8575675" y="4730750"/>
          <p14:tracePt t="24922" x="8666163" y="4848225"/>
          <p14:tracePt t="24931" x="8731250" y="4930775"/>
          <p14:tracePt t="24938" x="8804275" y="5032375"/>
          <p14:tracePt t="24948" x="8867775" y="5168900"/>
          <p14:tracePt t="24954" x="8877300" y="5195888"/>
          <p14:tracePt t="24964" x="8904288" y="5295900"/>
          <p14:tracePt t="24969" x="8904288" y="5387975"/>
          <p14:tracePt t="24979" x="8904288" y="5478463"/>
          <p14:tracePt t="24986" x="8904288" y="5588000"/>
          <p14:tracePt t="24995" x="8894763" y="5670550"/>
          <p14:tracePt t="25002" x="8867775" y="5780088"/>
          <p14:tracePt t="25010" x="8840788" y="5862638"/>
          <p14:tracePt t="25018" x="8831263" y="5918200"/>
          <p14:tracePt t="25024" x="8821738" y="5981700"/>
          <p14:tracePt t="25033" x="8812213" y="6008688"/>
          <p14:tracePt t="25042" x="8804275" y="6027738"/>
          <p14:tracePt t="25047" x="8804275" y="6035675"/>
          <p14:tracePt t="25142" x="8812213" y="6035675"/>
          <p14:tracePt t="25149" x="8821738" y="6035675"/>
          <p14:tracePt t="25157" x="8831263" y="6035675"/>
          <p14:tracePt t="25166" x="8858250" y="6035675"/>
          <p14:tracePt t="25438" x="8877300" y="6035675"/>
          <p14:tracePt t="25445" x="8894763" y="6035675"/>
          <p14:tracePt t="25452" x="8904288" y="6035675"/>
          <p14:tracePt t="25461" x="8913813" y="6035675"/>
          <p14:tracePt t="25469" x="8921750" y="6035675"/>
          <p14:tracePt t="25476" x="8940800" y="6035675"/>
          <p14:tracePt t="25488" x="8959850" y="6045200"/>
          <p14:tracePt t="25499" x="8967788" y="6045200"/>
          <p14:tracePt t="25508" x="8977313" y="6045200"/>
          <p14:tracePt t="25516" x="8986838" y="6045200"/>
          <p14:tracePt t="25521" x="8996363" y="6045200"/>
          <p14:tracePt t="25537" x="9004300" y="6045200"/>
          <p14:tracePt t="25554" x="9013825" y="6045200"/>
          <p14:tracePt t="25584" x="9004300" y="6045200"/>
          <p14:tracePt t="25601" x="8996363" y="6045200"/>
          <p14:tracePt t="25607" x="8986838" y="6045200"/>
          <p14:tracePt t="25618" x="8977313" y="6045200"/>
          <p14:tracePt t="25624" x="8967788" y="6045200"/>
          <p14:tracePt t="25646" x="8959850" y="6035675"/>
          <p14:tracePt t="25678" x="8959850" y="6027738"/>
          <p14:tracePt t="25724" x="8967788" y="6027738"/>
          <p14:tracePt t="25731" x="8977313" y="6027738"/>
          <p14:tracePt t="25742" x="8986838" y="6027738"/>
          <p14:tracePt t="25756" x="8996363" y="6027738"/>
          <p14:tracePt t="26004" x="8986838" y="6027738"/>
          <p14:tracePt t="26114" x="8996363" y="6027738"/>
          <p14:tracePt t="26120" x="9004300" y="6027738"/>
          <p14:tracePt t="26136" x="9013825" y="6027738"/>
          <p14:tracePt t="26152" x="9023350" y="6027738"/>
          <p14:tracePt t="26160" x="9040813" y="6027738"/>
          <p14:tracePt t="26171" x="9050338" y="6027738"/>
          <p14:tracePt t="26176" x="9059863" y="6027738"/>
          <p14:tracePt t="26185" x="9077325" y="6027738"/>
          <p14:tracePt t="26192" x="9096375" y="6027738"/>
          <p14:tracePt t="26199" x="9113838" y="6027738"/>
          <p14:tracePt t="26206" x="9142413" y="6027738"/>
          <p14:tracePt t="26214" x="9178925" y="6027738"/>
          <p14:tracePt t="26222" x="9215438" y="6027738"/>
          <p14:tracePt t="26232" x="9251950" y="6027738"/>
          <p14:tracePt t="26238" x="9288463" y="6027738"/>
          <p14:tracePt t="26247" x="9315450" y="6027738"/>
          <p14:tracePt t="26254" x="9342438" y="6027738"/>
          <p14:tracePt t="26259" x="9369425" y="6027738"/>
          <p14:tracePt t="26267" x="9405938" y="6027738"/>
          <p14:tracePt t="26276" x="9434513" y="6027738"/>
          <p14:tracePt t="26286" x="9488488" y="6027738"/>
          <p14:tracePt t="26291" x="9515475" y="6027738"/>
          <p14:tracePt t="26301" x="9534525" y="6027738"/>
          <p14:tracePt t="26308" x="9571038" y="6018213"/>
          <p14:tracePt t="26319" x="9634538" y="5999163"/>
          <p14:tracePt t="26323" x="9707563" y="5999163"/>
          <p14:tracePt t="26333" x="9772650" y="5991225"/>
          <p14:tracePt t="26337" x="9845675" y="5981700"/>
          <p14:tracePt t="26348" x="9918700" y="5962650"/>
          <p14:tracePt t="26353" x="9999663" y="5954713"/>
          <p14:tracePt t="26365" x="10072688" y="5935663"/>
          <p14:tracePt t="26370" x="10174288" y="5926138"/>
          <p14:tracePt t="26381" x="10228263" y="5926138"/>
          <p14:tracePt t="26386" x="10283825" y="5918200"/>
          <p14:tracePt t="26393" x="10364788" y="5899150"/>
          <p14:tracePt t="26401" x="10420350" y="5899150"/>
          <p14:tracePt t="26407" x="10529888" y="5889625"/>
          <p14:tracePt t="26418" x="10585450" y="5889625"/>
          <p14:tracePt t="26424" x="10639425" y="5889625"/>
          <p14:tracePt t="26434" x="10721975" y="5872163"/>
          <p14:tracePt t="26439" x="10775950" y="5872163"/>
          <p14:tracePt t="26447" x="10848975" y="5872163"/>
          <p14:tracePt t="26456" x="10958513" y="5872163"/>
          <p14:tracePt t="26465" x="11031538" y="5872163"/>
          <p14:tracePt t="26469" x="11077575" y="5872163"/>
          <p14:tracePt t="26481" x="11114088" y="5872163"/>
          <p14:tracePt t="26487" x="11160125" y="5872163"/>
          <p14:tracePt t="26494" x="11187113" y="5881688"/>
          <p14:tracePt t="26503" x="11214100" y="5881688"/>
          <p14:tracePt t="26511" x="11233150" y="5889625"/>
          <p14:tracePt t="26521" x="11242675" y="5899150"/>
          <p14:tracePt t="26540" x="11242675" y="5908675"/>
          <p14:tracePt t="26546" x="11242675" y="5918200"/>
          <p14:tracePt t="26554" x="11242675" y="5926138"/>
          <p14:tracePt t="26564" x="11242675" y="5935663"/>
          <p14:tracePt t="26571" x="11242675" y="5945188"/>
          <p14:tracePt t="26580" x="11242675" y="5954713"/>
          <p14:tracePt t="26587" x="11214100" y="5991225"/>
          <p14:tracePt t="26593" x="11196638" y="5999163"/>
          <p14:tracePt t="26600" x="11177588" y="6027738"/>
          <p14:tracePt t="26608" x="11150600" y="6045200"/>
          <p14:tracePt t="26617" x="11114088" y="6072188"/>
          <p14:tracePt t="26624" x="11087100" y="6100763"/>
          <p14:tracePt t="26632" x="11050588" y="6118225"/>
          <p14:tracePt t="26640" x="11023600" y="6137275"/>
          <p14:tracePt t="26649" x="10977563" y="6164263"/>
          <p14:tracePt t="26657" x="10914063" y="6191250"/>
          <p14:tracePt t="26666" x="10885488" y="6200775"/>
          <p14:tracePt t="26671" x="10831513" y="6227763"/>
          <p14:tracePt t="26682" x="10748963" y="6237288"/>
          <p14:tracePt t="26687" x="10712450" y="6246813"/>
          <p14:tracePt t="26699" x="10666413" y="6254750"/>
          <p14:tracePt t="26703" x="10612438" y="6254750"/>
          <p14:tracePt t="26715" x="10566400" y="6254750"/>
          <p14:tracePt t="26720" x="10539413" y="6254750"/>
          <p14:tracePt t="26733" x="10437813" y="6246813"/>
          <p14:tracePt t="26742" x="10401300" y="6246813"/>
          <p14:tracePt t="26750" x="10356850" y="6227763"/>
          <p14:tracePt t="26758" x="10320338" y="6210300"/>
          <p14:tracePt t="26765" x="10274300" y="6191250"/>
          <p14:tracePt t="26775" x="10228263" y="6164263"/>
          <p14:tracePt t="26783" x="10174288" y="6127750"/>
          <p14:tracePt t="26790" x="10145713" y="6108700"/>
          <p14:tracePt t="26801" x="10118725" y="6081713"/>
          <p14:tracePt t="26804" x="10101263" y="6072188"/>
          <p14:tracePt t="26815" x="10072688" y="6054725"/>
          <p14:tracePt t="26820" x="10064750" y="6018213"/>
          <p14:tracePt t="26831" x="10064750" y="5999163"/>
          <p14:tracePt t="26836" x="10055225" y="5962650"/>
          <p14:tracePt t="26844" x="10055225" y="5918200"/>
          <p14:tracePt t="26850" x="10055225" y="5881688"/>
          <p14:tracePt t="26859" x="10055225" y="5807075"/>
          <p14:tracePt t="26866" x="10055225" y="5697538"/>
          <p14:tracePt t="26873" x="10064750" y="5643563"/>
          <p14:tracePt t="26881" x="10072688" y="5524500"/>
          <p14:tracePt t="26889" x="10091738" y="5378450"/>
          <p14:tracePt t="26898" x="10118725" y="5305425"/>
          <p14:tracePt t="26905" x="10128250" y="5259388"/>
          <p14:tracePt t="26915" x="10164763" y="5178425"/>
          <p14:tracePt t="26921" x="10210800" y="5086350"/>
          <p14:tracePt t="26931" x="10247313" y="5032375"/>
          <p14:tracePt t="26935" x="10283825" y="4967288"/>
          <p14:tracePt t="26944" x="10310813" y="4913313"/>
          <p14:tracePt t="26951" x="10337800" y="4857750"/>
          <p14:tracePt t="26960" x="10393363" y="4794250"/>
          <p14:tracePt t="26967" x="10429875" y="4748213"/>
          <p14:tracePt t="26977" x="10474325" y="4711700"/>
          <p14:tracePt t="26984" x="10529888" y="4665663"/>
          <p14:tracePt t="26992" x="10593388" y="4638675"/>
          <p14:tracePt t="26998" x="10648950" y="4611688"/>
          <p14:tracePt t="27005" x="10712450" y="4602163"/>
          <p14:tracePt t="27015" x="10785475" y="4584700"/>
          <p14:tracePt t="27022" x="10812463" y="4584700"/>
          <p14:tracePt t="27031" x="10868025" y="4584700"/>
          <p14:tracePt t="27037" x="10950575" y="4592638"/>
          <p14:tracePt t="27048" x="10987088" y="4602163"/>
          <p14:tracePt t="27053" x="11031538" y="4621213"/>
          <p14:tracePt t="27065" x="11096625" y="4648200"/>
          <p14:tracePt t="27069" x="11160125" y="4702175"/>
          <p14:tracePt t="27076" x="11214100" y="4748213"/>
          <p14:tracePt t="27082" x="11269663" y="4821238"/>
          <p14:tracePt t="27092" x="11287125" y="4840288"/>
          <p14:tracePt t="27103" x="11306175" y="4876800"/>
          <p14:tracePt t="27108" x="11333163" y="4940300"/>
          <p14:tracePt t="27116" x="11342688" y="5022850"/>
          <p14:tracePt t="27123" x="11342688" y="5076825"/>
          <p14:tracePt t="27133" x="11342688" y="5113338"/>
          <p14:tracePt t="27140" x="11342688" y="5186363"/>
          <p14:tracePt t="27144" x="11342688" y="5295900"/>
          <p14:tracePt t="27154" x="11315700" y="5378450"/>
          <p14:tracePt t="27165" x="11287125" y="5441950"/>
          <p14:tracePt t="27169" x="11250613" y="5487988"/>
          <p14:tracePt t="27181" x="11214100" y="5534025"/>
          <p14:tracePt t="27186" x="11187113" y="5570538"/>
          <p14:tracePt t="27194" x="11169650" y="5588000"/>
          <p14:tracePt t="27200" x="11104563" y="5634038"/>
          <p14:tracePt t="27207" x="11060113" y="5653088"/>
          <p14:tracePt t="27218" x="10995025" y="5680075"/>
          <p14:tracePt t="27223" x="10958513" y="5689600"/>
          <p14:tracePt t="27233" x="10922000" y="5697538"/>
          <p14:tracePt t="27240" x="10904538" y="5707063"/>
          <p14:tracePt t="27249" x="10904538" y="5716588"/>
          <p14:tracePt t="27272" x="10895013" y="5716588"/>
          <p14:tracePt t="27301" x="10895013" y="5726113"/>
          <p14:tracePt t="27310" x="10904538" y="5726113"/>
          <p14:tracePt t="27327" x="10914063" y="5726113"/>
          <p14:tracePt t="27340" x="10922000" y="5726113"/>
          <p14:tracePt t="27348" x="10941050" y="5726113"/>
          <p14:tracePt t="27356" x="10950575" y="5726113"/>
          <p14:tracePt t="27366" x="10968038" y="5726113"/>
          <p14:tracePt t="27372" x="10977563" y="5726113"/>
          <p14:tracePt t="27383" x="11014075" y="5734050"/>
          <p14:tracePt t="27387" x="11031538" y="5734050"/>
          <p14:tracePt t="27398" x="11060113" y="5734050"/>
          <p14:tracePt t="27403" x="11087100" y="5734050"/>
          <p14:tracePt t="27409" x="11133138" y="5734050"/>
          <p14:tracePt t="27760" x="11096625" y="5734050"/>
          <p14:tracePt t="27768" x="11060113" y="5734050"/>
          <p14:tracePt t="27778" x="10987088" y="5726113"/>
          <p14:tracePt t="27785" x="10914063" y="5726113"/>
          <p14:tracePt t="27792" x="10868025" y="5707063"/>
          <p14:tracePt t="27800" x="10795000" y="5697538"/>
          <p14:tracePt t="27807" x="10731500" y="5689600"/>
          <p14:tracePt t="27813" x="10675938" y="5689600"/>
          <p14:tracePt t="27823" x="10612438" y="5661025"/>
          <p14:tracePt t="27830" x="10566400" y="5653088"/>
          <p14:tracePt t="27840" x="10510838" y="5653088"/>
          <p14:tracePt t="27846" x="10483850" y="5643563"/>
          <p14:tracePt t="27855" x="10456863" y="5634038"/>
          <p14:tracePt t="27861" x="10393363" y="5607050"/>
          <p14:tracePt t="27872" x="10356850" y="5597525"/>
          <p14:tracePt t="27878" x="10291763" y="5570538"/>
          <p14:tracePt t="27887" x="10210800" y="5543550"/>
          <p14:tracePt t="27892" x="10137775" y="5514975"/>
          <p14:tracePt t="27900" x="10055225" y="5478463"/>
          <p14:tracePt t="27907" x="9899650" y="5405438"/>
          <p14:tracePt t="27916" x="9836150" y="5368925"/>
          <p14:tracePt t="27925" x="9680575" y="5287963"/>
          <p14:tracePt t="27932" x="9571038" y="5241925"/>
          <p14:tracePt t="27943" x="9451975" y="5186363"/>
          <p14:tracePt t="27948" x="9369425" y="5149850"/>
          <p14:tracePt t="27952" x="9259888" y="5105400"/>
          <p14:tracePt t="27962" x="9178925" y="5076825"/>
          <p14:tracePt t="27968" x="9040813" y="5022850"/>
          <p14:tracePt t="27980" x="8967788" y="4976813"/>
          <p14:tracePt t="27985" x="8904288" y="4949825"/>
          <p14:tracePt t="27996" x="8840788" y="4930775"/>
          <p14:tracePt t="28001" x="8775700" y="4884738"/>
          <p14:tracePt t="28012" x="8712200" y="4867275"/>
          <p14:tracePt t="28018" x="8666163" y="4830763"/>
          <p14:tracePt t="28025" x="8602663" y="4794250"/>
          <p14:tracePt t="28032" x="8575675" y="4767263"/>
          <p14:tracePt t="28040" x="8539163" y="4748213"/>
          <p14:tracePt t="28050" x="8512175" y="4730750"/>
          <p14:tracePt t="28056" x="8447088" y="4694238"/>
          <p14:tracePt t="28067" x="8420100" y="4684713"/>
          <p14:tracePt t="28071" x="8374063" y="4665663"/>
          <p14:tracePt t="28081" x="8329613" y="4629150"/>
          <p14:tracePt t="28089" x="8310563" y="4621213"/>
          <p14:tracePt t="28093" x="8264525" y="4592638"/>
          <p14:tracePt t="28104" x="8237538" y="4575175"/>
          <p14:tracePt t="28109" x="8201025" y="4548188"/>
          <p14:tracePt t="28122" x="8174038" y="4511675"/>
          <p14:tracePt t="28126" x="8147050" y="4492625"/>
          <p14:tracePt t="28138" x="8101013" y="4456113"/>
          <p14:tracePt t="28142" x="8064500" y="4429125"/>
          <p14:tracePt t="28150" x="8018463" y="4402138"/>
          <p14:tracePt t="28157" x="7972425" y="4383088"/>
          <p14:tracePt t="28162" x="7926388" y="4329113"/>
          <p14:tracePt t="28172" x="7881938" y="4310063"/>
          <p14:tracePt t="28178" x="7826375" y="4256088"/>
          <p14:tracePt t="28188" x="7762875" y="4219575"/>
          <p14:tracePt t="28206" x="7670800" y="4164013"/>
          <p14:tracePt t="28210" x="7643813" y="4154488"/>
          <p14:tracePt t="28220" x="7616825" y="4127500"/>
          <p14:tracePt t="28226" x="7580313" y="4117975"/>
          <p14:tracePt t="28235" x="7534275" y="4090988"/>
          <p14:tracePt t="28241" x="7516813" y="4081463"/>
          <p14:tracePt t="28249" x="7497763" y="4081463"/>
          <p14:tracePt t="28257" x="7480300" y="4073525"/>
          <p14:tracePt t="28264" x="7461250" y="4064000"/>
          <p14:tracePt t="28272" x="7461250" y="4054475"/>
          <p14:tracePt t="28280" x="7451725" y="4054475"/>
          <p14:tracePt t="28288" x="7451725" y="4044950"/>
          <p14:tracePt t="28310" x="7451725" y="4037013"/>
          <p14:tracePt t="28317" x="7443788" y="4037013"/>
          <p14:tracePt t="28326" x="7443788" y="4027488"/>
          <p14:tracePt t="28335" x="7434263" y="4027488"/>
          <p14:tracePt t="28342" x="7415213" y="4027488"/>
          <p14:tracePt t="28352" x="7407275" y="4027488"/>
          <p14:tracePt t="28356" x="7397750" y="4017963"/>
          <p14:tracePt t="28436" x="7397750" y="4008438"/>
          <p14:tracePt t="28443" x="7388225" y="4008438"/>
          <p14:tracePt t="28455" x="7378700" y="4000500"/>
          <p14:tracePt t="28460" x="7370763" y="3990975"/>
          <p14:tracePt t="28475" x="7361238" y="3990975"/>
          <p14:tracePt t="28488" x="7342188" y="3981450"/>
          <p14:tracePt t="28504" x="7334250" y="3971925"/>
          <p14:tracePt t="28521" x="7324725" y="3971925"/>
          <p14:tracePt t="28537" x="7315200" y="3971925"/>
          <p14:tracePt t="28560" x="7305675" y="3971925"/>
          <p14:tracePt t="28575" x="7296150" y="3971925"/>
          <p14:tracePt t="28587" x="7288213" y="3971925"/>
          <p14:tracePt t="28609" x="7278688" y="3971925"/>
          <p14:tracePt t="28616" x="7269163" y="3971925"/>
          <p14:tracePt t="28622" x="7259638" y="3971925"/>
          <p14:tracePt t="28630" x="7242175" y="3971925"/>
          <p14:tracePt t="28640" x="7223125" y="3971925"/>
          <p14:tracePt t="28646" x="7215188" y="3971925"/>
          <p14:tracePt t="28662" x="7205663" y="3971925"/>
          <p14:tracePt t="28672" x="7205663" y="3981450"/>
          <p14:tracePt t="28678" x="7196138" y="3981450"/>
          <p14:tracePt t="28708" x="7186613" y="3981450"/>
          <p14:tracePt t="28732" x="7178675" y="3981450"/>
          <p14:tracePt t="28740" x="7178675" y="3990975"/>
          <p14:tracePt t="28749" x="7169150" y="3990975"/>
          <p14:tracePt t="28825" x="7159625" y="3990975"/>
          <p14:tracePt t="28832" x="7142163" y="4000500"/>
          <p14:tracePt t="28840" x="7132638" y="4000500"/>
          <p14:tracePt t="28848" x="7123113" y="4008438"/>
          <p14:tracePt t="28856" x="7105650" y="4008438"/>
          <p14:tracePt t="28864" x="7096125" y="4008438"/>
          <p14:tracePt t="28879" x="7096125" y="4017963"/>
          <p14:tracePt t="28891" x="7086600" y="4017963"/>
          <p14:tracePt t="28895" x="7086600" y="4027488"/>
          <p14:tracePt t="28904" x="7077075" y="4027488"/>
          <p14:tracePt t="28922" x="7069138" y="4027488"/>
          <p14:tracePt t="28937" x="7059613" y="4037013"/>
          <p14:tracePt t="28941" x="7032625" y="4044950"/>
          <p14:tracePt t="28950" x="6986588" y="4081463"/>
          <p14:tracePt t="28957" x="6959600" y="4100513"/>
          <p14:tracePt t="28963" x="6940550" y="4110038"/>
          <p14:tracePt t="28973" x="6894513" y="4127500"/>
          <p14:tracePt t="28981" x="6850063" y="4164013"/>
          <p14:tracePt t="28988" x="6804025" y="4191000"/>
          <p14:tracePt t="28996" x="6740525" y="4210050"/>
          <p14:tracePt t="29003" x="6638925" y="4256088"/>
          <p14:tracePt t="29012" x="6611938" y="4264025"/>
          <p14:tracePt t="29018" x="6492875" y="4300538"/>
          <p14:tracePt t="29028" x="6419850" y="4319588"/>
          <p14:tracePt t="29034" x="6329363" y="4329113"/>
          <p14:tracePt t="29044" x="6210300" y="4346575"/>
          <p14:tracePt t="29050" x="6154738" y="4346575"/>
          <p14:tracePt t="29063" x="6064250" y="4346575"/>
          <p14:tracePt t="29066" x="5918200" y="4346575"/>
          <p14:tracePt t="29076" x="5753100" y="4346575"/>
          <p14:tracePt t="29083" x="5626100" y="4337050"/>
          <p14:tracePt t="29090" x="5516563" y="4310063"/>
          <p14:tracePt t="29098" x="5360988" y="4264025"/>
          <p14:tracePt t="29103" x="5251450" y="4219575"/>
          <p14:tracePt t="29112" x="5151438" y="4183063"/>
          <p14:tracePt t="29118" x="5068888" y="4127500"/>
          <p14:tracePt t="29128" x="4968875" y="4054475"/>
          <p14:tracePt t="29138" x="4903788" y="3990975"/>
          <p14:tracePt t="29143" x="4813300" y="3881438"/>
          <p14:tracePt t="29154" x="4740275" y="3762375"/>
          <p14:tracePt t="29160" x="4711700" y="3725863"/>
          <p14:tracePt t="29171" x="4675188" y="3589338"/>
          <p14:tracePt t="29175" x="4638675" y="3424238"/>
          <p14:tracePt t="29182" x="4630738" y="3297238"/>
          <p14:tracePt t="29189" x="4630738" y="3187700"/>
          <p14:tracePt t="29200" x="4630738" y="3041650"/>
          <p14:tracePt t="29206" x="4648200" y="2830513"/>
          <p14:tracePt t="29214" x="4667250" y="2757488"/>
          <p14:tracePt t="29222" x="4711700" y="2584450"/>
          <p14:tracePt t="29231" x="4740275" y="2492375"/>
          <p14:tracePt t="29236" x="4821238" y="2273300"/>
          <p14:tracePt t="29247" x="4849813" y="2209800"/>
          <p14:tracePt t="29252" x="4903788" y="2127250"/>
          <p14:tracePt t="29261" x="4986338" y="2009775"/>
          <p14:tracePt t="29269" x="5022850" y="1990725"/>
          <p14:tracePt t="29277" x="5095875" y="1898650"/>
          <p14:tracePt t="29285" x="5151438" y="1854200"/>
          <p14:tracePt t="29293" x="5251450" y="1762125"/>
          <p14:tracePt t="29300" x="5314950" y="1725613"/>
          <p14:tracePt t="29308" x="5360988" y="1698625"/>
          <p14:tracePt t="29312" x="5407025" y="1662113"/>
          <p14:tracePt t="29320" x="5461000" y="1652588"/>
          <p14:tracePt t="29328" x="5543550" y="1643063"/>
          <p14:tracePt t="29336" x="5580063" y="1643063"/>
          <p14:tracePt t="29344" x="5653088" y="1643063"/>
          <p14:tracePt t="29355" x="5762625" y="1643063"/>
          <p14:tracePt t="29362" x="5835650" y="1643063"/>
          <p14:tracePt t="29371" x="5908675" y="1643063"/>
          <p14:tracePt t="29376" x="5972175" y="1643063"/>
          <p14:tracePt t="29384" x="6045200" y="1671638"/>
          <p14:tracePt t="29391" x="6118225" y="1725613"/>
          <p14:tracePt t="29400" x="6154738" y="1735138"/>
          <p14:tracePt t="29407" x="6256338" y="1817688"/>
          <p14:tracePt t="29416" x="6337300" y="1871663"/>
          <p14:tracePt t="29424" x="6438900" y="1944688"/>
          <p14:tracePt t="29432" x="6492875" y="1981200"/>
          <p14:tracePt t="29436" x="6575425" y="2036763"/>
          <p14:tracePt t="29446" x="6657975" y="2082800"/>
          <p14:tracePt t="29455" x="6704013" y="2127250"/>
          <p14:tracePt t="29462" x="6767513" y="2182813"/>
          <p14:tracePt t="29468" x="6804025" y="2228850"/>
          <p14:tracePt t="29480" x="6840538" y="2255838"/>
          <p14:tracePt t="29484" x="6867525" y="2309813"/>
          <p14:tracePt t="29496" x="6913563" y="2374900"/>
          <p14:tracePt t="29502" x="6959600" y="2438400"/>
          <p14:tracePt t="29509" x="7004050" y="2520950"/>
          <p14:tracePt t="29516" x="7023100" y="2565400"/>
          <p14:tracePt t="29525" x="7086600" y="2674938"/>
          <p14:tracePt t="29534" x="7113588" y="2776538"/>
          <p14:tracePt t="29540" x="7123113" y="2820988"/>
          <p14:tracePt t="29548" x="7150100" y="2894013"/>
          <p14:tracePt t="29554" x="7159625" y="2976563"/>
          <p14:tracePt t="29564" x="7178675" y="3049588"/>
          <p14:tracePt t="29573" x="7186613" y="3141663"/>
          <p14:tracePt t="29577" x="7186613" y="3224213"/>
          <p14:tracePt t="29589" x="7196138" y="3314700"/>
          <p14:tracePt t="29593" x="7215188" y="3406775"/>
          <p14:tracePt t="29605" x="7215188" y="3497263"/>
          <p14:tracePt t="29609" x="7223125" y="3579813"/>
          <p14:tracePt t="29623" x="7242175" y="3670300"/>
          <p14:tracePt t="29627" x="7251700" y="3735388"/>
          <p14:tracePt t="29634" x="7251700" y="3789363"/>
          <p14:tracePt t="29641" x="7251700" y="3844925"/>
          <p14:tracePt t="29648" x="7251700" y="3871913"/>
          <p14:tracePt t="29660" x="7251700" y="3898900"/>
          <p14:tracePt t="29664" x="7251700" y="3908425"/>
          <p14:tracePt t="29672" x="7251700" y="3927475"/>
          <p14:tracePt t="29681" x="7259638" y="3944938"/>
          <p14:tracePt t="29688" x="7269163" y="3971925"/>
          <p14:tracePt t="29697" x="7278688" y="4008438"/>
          <p14:tracePt t="29704" x="7288213" y="4027488"/>
          <p14:tracePt t="29713" x="7305675" y="4064000"/>
          <p14:tracePt t="29719" x="7315200" y="4081463"/>
          <p14:tracePt t="29728" x="7315200" y="4110038"/>
          <p14:tracePt t="29733" x="7324725" y="4146550"/>
          <p14:tracePt t="29743" x="7324725" y="4164013"/>
          <p14:tracePt t="29749" x="7324725" y="4173538"/>
          <p14:tracePt t="29759" x="7324725" y="4183063"/>
          <p14:tracePt t="29766" x="7324725" y="4191000"/>
          <p14:tracePt t="29779" x="7324725" y="4200525"/>
          <p14:tracePt t="31180" x="7324725" y="4227513"/>
          <p14:tracePt t="31188" x="7334250" y="4273550"/>
          <p14:tracePt t="31197" x="7342188" y="4273550"/>
          <p14:tracePt t="31205" x="7351713" y="4292600"/>
          <p14:tracePt t="31211" x="7361238" y="4329113"/>
          <p14:tracePt t="31218" x="7370763" y="4346575"/>
          <p14:tracePt t="31227" x="7378700" y="4373563"/>
          <p14:tracePt t="31233" x="7388225" y="4392613"/>
          <p14:tracePt t="31243" x="7407275" y="4419600"/>
          <p14:tracePt t="31250" x="7443788" y="4465638"/>
          <p14:tracePt t="31260" x="7461250" y="4502150"/>
          <p14:tracePt t="31265" x="7488238" y="4529138"/>
          <p14:tracePt t="31277" x="7516813" y="4538663"/>
          <p14:tracePt t="31280" x="7534275" y="4548188"/>
          <p14:tracePt t="31304" x="7543800" y="4548188"/>
          <p14:tracePt t="31397" x="7534275" y="4548188"/>
          <p14:tracePt t="31404" x="7516813" y="4538663"/>
          <p14:tracePt t="31413" x="7497763" y="4538663"/>
          <p14:tracePt t="31419" x="7470775" y="4519613"/>
          <p14:tracePt t="31428" x="7443788" y="4483100"/>
          <p14:tracePt t="31436" x="7407275" y="4475163"/>
          <p14:tracePt t="31444" x="7378700" y="4456113"/>
          <p14:tracePt t="31452" x="7334250" y="4438650"/>
          <p14:tracePt t="31458" x="7324725" y="4429125"/>
          <p14:tracePt t="31468" x="7315200" y="4429125"/>
          <p14:tracePt t="31546" x="7305675" y="4410075"/>
          <p14:tracePt t="31551" x="7296150" y="4402138"/>
          <p14:tracePt t="31561" x="7278688" y="4383088"/>
          <p14:tracePt t="31568" x="7259638" y="4365625"/>
          <p14:tracePt t="31576" x="7242175" y="4356100"/>
          <p14:tracePt t="31584" x="7232650" y="4346575"/>
          <p14:tracePt t="31591" x="7215188" y="4337050"/>
          <p14:tracePt t="31601" x="7186613" y="4329113"/>
          <p14:tracePt t="31609" x="7150100" y="4319588"/>
          <p14:tracePt t="31615" x="7123113" y="4310063"/>
          <p14:tracePt t="31623" x="7096125" y="4300538"/>
          <p14:tracePt t="31629" x="7032625" y="4273550"/>
          <p14:tracePt t="31641" x="6996113" y="4264025"/>
          <p14:tracePt t="31645" x="6913563" y="4237038"/>
          <p14:tracePt t="31657" x="6804025" y="4200525"/>
          <p14:tracePt t="31662" x="6704013" y="4173538"/>
          <p14:tracePt t="31669" x="6621463" y="4146550"/>
          <p14:tracePt t="31678" x="6548438" y="4117975"/>
          <p14:tracePt t="31684" x="6465888" y="4073525"/>
          <p14:tracePt t="31693" x="6365875" y="4044950"/>
          <p14:tracePt t="31700" x="6310313" y="4027488"/>
          <p14:tracePt t="31709" x="6210300" y="3981450"/>
          <p14:tracePt t="31716" x="6164263" y="3963988"/>
          <p14:tracePt t="31724" x="6154738" y="3963988"/>
          <p14:tracePt t="31732" x="6154738" y="3954463"/>
          <p14:tracePt t="31778" x="6154738" y="3944938"/>
          <p14:tracePt t="31793" x="6154738" y="3935413"/>
          <p14:tracePt t="31802" x="6164263" y="3927475"/>
          <p14:tracePt t="31811" x="6173788" y="3927475"/>
          <p14:tracePt t="31815" x="6191250" y="3917950"/>
          <p14:tracePt t="31823" x="6200775" y="3917950"/>
          <p14:tracePt t="31832" x="6246813" y="3917950"/>
          <p14:tracePt t="31840" x="6273800" y="3917950"/>
          <p14:tracePt t="31848" x="6300788" y="3917950"/>
          <p14:tracePt t="31856" x="6356350" y="3917950"/>
          <p14:tracePt t="31864" x="6429375" y="3917950"/>
          <p14:tracePt t="31874" x="6492875" y="3917950"/>
          <p14:tracePt t="31879" x="6548438" y="3917950"/>
          <p14:tracePt t="31885" x="6575425" y="3917950"/>
          <p14:tracePt t="31893" x="6657975" y="3917950"/>
          <p14:tracePt t="31902" x="6731000" y="3917950"/>
          <p14:tracePt t="31910" x="6813550" y="3917950"/>
          <p14:tracePt t="31918" x="6904038" y="3917950"/>
          <p14:tracePt t="31927" x="6977063" y="3917950"/>
          <p14:tracePt t="31933" x="7050088" y="3917950"/>
          <p14:tracePt t="31940" x="7123113" y="3917950"/>
          <p14:tracePt t="31950" x="7196138" y="3917950"/>
          <p14:tracePt t="31957" x="7251700" y="3917950"/>
          <p14:tracePt t="31963" x="7296150" y="3917950"/>
          <p14:tracePt t="31974" x="7324725" y="3917950"/>
          <p14:tracePt t="31979" x="7351713" y="3917950"/>
          <p14:tracePt t="31990" x="7378700" y="3917950"/>
          <p14:tracePt t="31995" x="7397750" y="3917950"/>
          <p14:tracePt t="32007" x="7407275" y="3917950"/>
          <p14:tracePt t="32011" x="7415213" y="3917950"/>
          <p14:tracePt t="32042" x="7424738" y="3917950"/>
          <p14:tracePt t="32065" x="7443788" y="3917950"/>
          <p14:tracePt t="32072" x="7461250" y="3917950"/>
          <p14:tracePt t="32083" x="7480300" y="3908425"/>
          <p14:tracePt t="32088" x="7488238" y="3908425"/>
          <p14:tracePt t="32096" x="7497763" y="3908425"/>
          <p14:tracePt t="32105" x="7507288" y="3908425"/>
          <p14:tracePt t="32115" x="7516813" y="3898900"/>
          <p14:tracePt t="32119" x="7524750" y="3898900"/>
          <p14:tracePt t="32129" x="7534275" y="3898900"/>
          <p14:tracePt t="32158" x="7543800" y="3889375"/>
          <p14:tracePt t="32165" x="7543800" y="3881438"/>
          <p14:tracePt t="32175" x="7553325" y="3862388"/>
          <p14:tracePt t="32182" x="7553325" y="3852863"/>
          <p14:tracePt t="32192" x="7553325" y="3835400"/>
          <p14:tracePt t="32197" x="7553325" y="3808413"/>
          <p14:tracePt t="32206" x="7553325" y="3789363"/>
          <p14:tracePt t="32214" x="7561263" y="3771900"/>
          <p14:tracePt t="32219" x="7561263" y="3762375"/>
          <p14:tracePt t="32226" x="7561263" y="3752850"/>
          <p14:tracePt t="32235" x="7570788" y="3743325"/>
          <p14:tracePt t="32244" x="7570788" y="3725863"/>
          <p14:tracePt t="32252" x="7597775" y="3679825"/>
          <p14:tracePt t="32260" x="7597775" y="3652838"/>
          <p14:tracePt t="32268" x="7597775" y="3633788"/>
          <p14:tracePt t="32276" x="7597775" y="3597275"/>
          <p14:tracePt t="32283" x="7607300" y="3533775"/>
          <p14:tracePt t="32290" x="7607300" y="3487738"/>
          <p14:tracePt t="32298" x="7607300" y="3433763"/>
          <p14:tracePt t="32306" x="7616825" y="3397250"/>
          <p14:tracePt t="32313" x="7616825" y="3378200"/>
          <p14:tracePt t="32323" x="7616825" y="3351213"/>
          <p14:tracePt t="32329" x="7616825" y="3305175"/>
          <p14:tracePt t="32341" x="7616825" y="3278188"/>
          <p14:tracePt t="32345" x="7616825" y="3260725"/>
          <p14:tracePt t="32352" x="7616825" y="3251200"/>
          <p14:tracePt t="32358" x="7616825" y="3232150"/>
          <p14:tracePt t="32367" x="7616825" y="3224213"/>
          <p14:tracePt t="32384" x="7626350" y="3205163"/>
          <p14:tracePt t="32391" x="7626350" y="3187700"/>
          <p14:tracePt t="32400" x="7626350" y="3159125"/>
          <p14:tracePt t="32408" x="7626350" y="3122613"/>
          <p14:tracePt t="32415" x="7626350" y="3086100"/>
          <p14:tracePt t="32424" x="7626350" y="3078163"/>
          <p14:tracePt t="32429" x="7626350" y="3049588"/>
          <p14:tracePt t="32446" x="7626350" y="3041650"/>
          <p14:tracePt t="32516" x="7634288" y="3041650"/>
          <p14:tracePt t="32522" x="7643813" y="3049588"/>
          <p14:tracePt t="32533" x="7662863" y="3059113"/>
          <p14:tracePt t="32538" x="7680325" y="3086100"/>
          <p14:tracePt t="32548" x="7707313" y="3114675"/>
          <p14:tracePt t="32555" x="7735888" y="3132138"/>
          <p14:tracePt t="32565" x="7772400" y="3151188"/>
          <p14:tracePt t="32570" x="7808913" y="3159125"/>
          <p14:tracePt t="32579" x="7862888" y="3187700"/>
          <p14:tracePt t="32586" x="7908925" y="3205163"/>
          <p14:tracePt t="32595" x="7972425" y="3232150"/>
          <p14:tracePt t="32603" x="8027988" y="3260725"/>
          <p14:tracePt t="32611" x="8147050" y="3287713"/>
          <p14:tracePt t="32618" x="8220075" y="3297238"/>
          <p14:tracePt t="32625" x="8283575" y="3305175"/>
          <p14:tracePt t="32631" x="8310563" y="3305175"/>
          <p14:tracePt t="32642" x="8383588" y="3324225"/>
          <p14:tracePt t="32648" x="8410575" y="3324225"/>
          <p14:tracePt t="32658" x="8429625" y="3324225"/>
          <p14:tracePt t="32663" x="8439150" y="3324225"/>
          <p14:tracePt t="32675" x="8456613" y="3324225"/>
          <p14:tracePt t="32694" x="8466138" y="3324225"/>
          <p14:tracePt t="32702" x="8475663" y="3324225"/>
          <p14:tracePt t="32710" x="8483600" y="3324225"/>
          <p14:tracePt t="32718" x="8502650" y="3324225"/>
          <p14:tracePt t="32725" x="8520113" y="3324225"/>
          <p14:tracePt t="32734" x="8539163" y="3324225"/>
          <p14:tracePt t="32743" x="8566150" y="3324225"/>
          <p14:tracePt t="32750" x="8602663" y="3324225"/>
          <p14:tracePt t="32757" x="8658225" y="3324225"/>
          <p14:tracePt t="32763" x="8712200" y="3324225"/>
          <p14:tracePt t="32775" x="8758238" y="3324225"/>
          <p14:tracePt t="32780" x="8794750" y="3324225"/>
          <p14:tracePt t="32792" x="8848725" y="3324225"/>
          <p14:tracePt t="32797" x="8885238" y="3324225"/>
          <p14:tracePt t="32807" x="8913813" y="3324225"/>
          <p14:tracePt t="32812" x="8921750" y="3314700"/>
          <p14:tracePt t="32820" x="8940800" y="3314700"/>
          <p14:tracePt t="32835" x="8950325" y="3314700"/>
          <p14:tracePt t="32842" x="8977313" y="3314700"/>
          <p14:tracePt t="32851" x="8996363" y="3314700"/>
          <p14:tracePt t="32859" x="9023350" y="3314700"/>
          <p14:tracePt t="32866" x="9069388" y="3314700"/>
          <p14:tracePt t="32874" x="9096375" y="3314700"/>
          <p14:tracePt t="32882" x="9113838" y="3314700"/>
          <p14:tracePt t="32891" x="9132888" y="3324225"/>
          <p14:tracePt t="32897" x="9132888" y="3333750"/>
          <p14:tracePt t="32908" x="9142413" y="3333750"/>
          <p14:tracePt t="32912" x="9150350" y="3341688"/>
          <p14:tracePt t="32920" x="9159875" y="3341688"/>
          <p14:tracePt t="32928" x="9178925" y="3370263"/>
          <p14:tracePt t="32936" x="9196388" y="3414713"/>
          <p14:tracePt t="32946" x="9215438" y="3451225"/>
          <p14:tracePt t="32952" x="9223375" y="3470275"/>
          <p14:tracePt t="32965" x="9223375" y="3487738"/>
          <p14:tracePt t="32975" x="9223375" y="3497263"/>
          <p14:tracePt t="32982" x="9223375" y="3516313"/>
          <p14:tracePt t="32997" x="9223375" y="3524250"/>
          <p14:tracePt t="33014" x="9215438" y="3524250"/>
          <p14:tracePt t="33030" x="9215438" y="3533775"/>
          <p14:tracePt t="33052" x="9223375" y="3552825"/>
          <p14:tracePt t="33060" x="9232900" y="3560763"/>
          <p14:tracePt t="33068" x="9232900" y="3589338"/>
          <p14:tracePt t="33075" x="9242425" y="3606800"/>
          <p14:tracePt t="33084" x="9242425" y="3633788"/>
          <p14:tracePt t="33090" x="9242425" y="3652838"/>
          <p14:tracePt t="33097" x="9242425" y="3689350"/>
          <p14:tracePt t="33106" x="9232900" y="3706813"/>
          <p14:tracePt t="33114" x="9223375" y="3735388"/>
          <p14:tracePt t="33122" x="9186863" y="3779838"/>
          <p14:tracePt t="33132" x="9169400" y="3798888"/>
          <p14:tracePt t="33139" x="9150350" y="3844925"/>
          <p14:tracePt t="33148" x="9142413" y="3871913"/>
          <p14:tracePt t="33154" x="9132888" y="3889375"/>
          <p14:tracePt t="33163" x="9132888" y="3917950"/>
          <p14:tracePt t="33169" x="9132888" y="3935413"/>
          <p14:tracePt t="33176" x="9132888" y="3954463"/>
          <p14:tracePt t="33186" x="9132888" y="3963988"/>
          <p14:tracePt t="33191" x="9132888" y="3971925"/>
          <p14:tracePt t="33201" x="9132888" y="3981450"/>
          <p14:tracePt t="33216" x="9132888" y="3990975"/>
          <p14:tracePt t="33254" x="9150350" y="3990975"/>
          <p14:tracePt t="33262" x="9159875" y="3990975"/>
          <p14:tracePt t="33274" x="9186863" y="3990975"/>
          <p14:tracePt t="33279" x="9223375" y="3990975"/>
          <p14:tracePt t="33286" x="9242425" y="3990975"/>
          <p14:tracePt t="33294" x="9315450" y="3990975"/>
          <p14:tracePt t="33302" x="9388475" y="3990975"/>
          <p14:tracePt t="33308" x="9461500" y="3990975"/>
          <p14:tracePt t="33316" x="9534525" y="3990975"/>
          <p14:tracePt t="33322" x="9634538" y="4008438"/>
          <p14:tracePt t="33332" x="9690100" y="4008438"/>
          <p14:tracePt t="33338" x="9799638" y="4017963"/>
          <p14:tracePt t="33348" x="9882188" y="4037013"/>
          <p14:tracePt t="33355" x="10018713" y="4037013"/>
          <p14:tracePt t="33364" x="10118725" y="4037013"/>
          <p14:tracePt t="33370" x="10191750" y="4037013"/>
          <p14:tracePt t="33380" x="10264775" y="4037013"/>
          <p14:tracePt t="33386" x="10320338" y="4037013"/>
          <p14:tracePt t="33396" x="10364788" y="4037013"/>
          <p14:tracePt t="33402" x="10401300" y="4037013"/>
          <p14:tracePt t="33410" x="10437813" y="4037013"/>
          <p14:tracePt t="33418" x="10456863" y="4037013"/>
          <p14:tracePt t="33427" x="10474325" y="4037013"/>
          <p14:tracePt t="33434" x="10483850" y="4037013"/>
          <p14:tracePt t="33439" x="10493375" y="4037013"/>
          <p14:tracePt t="33456" x="10502900" y="4027488"/>
          <p14:tracePt t="33465" x="10502900" y="4017963"/>
          <p14:tracePt t="33473" x="10510838" y="4008438"/>
          <p14:tracePt t="33484" x="10510838" y="4000500"/>
          <p14:tracePt t="33489" x="10520363" y="3981450"/>
          <p14:tracePt t="33496" x="10529888" y="3971925"/>
          <p14:tracePt t="33504" x="10539413" y="3944938"/>
          <p14:tracePt t="33509" x="10556875" y="3927475"/>
          <p14:tracePt t="33516" x="10556875" y="3908425"/>
          <p14:tracePt t="33526" x="10575925" y="3889375"/>
          <p14:tracePt t="33532" x="10585450" y="3852863"/>
          <p14:tracePt t="33541" x="10602913" y="3825875"/>
          <p14:tracePt t="33548" x="10612438" y="3798888"/>
          <p14:tracePt t="33557" x="10639425" y="3752850"/>
          <p14:tracePt t="33566" x="10658475" y="3706813"/>
          <p14:tracePt t="33574" x="10666413" y="3643313"/>
          <p14:tracePt t="33579" x="10694988" y="3552825"/>
          <p14:tracePt t="33590" x="10712450" y="3487738"/>
          <p14:tracePt t="33596" x="10721975" y="3470275"/>
          <p14:tracePt t="33603" x="10731500" y="3414713"/>
          <p14:tracePt t="33610" x="10739438" y="3387725"/>
          <p14:tracePt t="33619" x="10748963" y="3360738"/>
          <p14:tracePt t="33628" x="10748963" y="3341688"/>
          <p14:tracePt t="33633" x="10758488" y="3324225"/>
          <p14:tracePt t="33642" x="10758488" y="3314700"/>
          <p14:tracePt t="33650" x="10768013" y="3297238"/>
          <p14:tracePt t="33656" x="10768013" y="3278188"/>
          <p14:tracePt t="33665" x="10768013" y="3260725"/>
          <p14:tracePt t="33674" x="10775950" y="3232150"/>
          <p14:tracePt t="33681" x="10785475" y="3195638"/>
          <p14:tracePt t="33691" x="10785475" y="3168650"/>
          <p14:tracePt t="33697" x="10785475" y="3141663"/>
          <p14:tracePt t="33703" x="10785475" y="3105150"/>
          <p14:tracePt t="33711" x="10785475" y="3049588"/>
          <p14:tracePt t="33719" x="10785475" y="3032125"/>
          <p14:tracePt t="33727" x="10785475" y="2995613"/>
          <p14:tracePt t="33735" x="10785475" y="2968625"/>
          <p14:tracePt t="33744" x="10785475" y="2940050"/>
          <p14:tracePt t="33751" x="10775950" y="2922588"/>
          <p14:tracePt t="33760" x="10775950" y="2913063"/>
          <p14:tracePt t="33767" x="10768013" y="2894013"/>
          <p14:tracePt t="33773" x="10768013" y="2886075"/>
          <p14:tracePt t="33781" x="10768013" y="2876550"/>
          <p14:tracePt t="33790" x="10758488" y="2849563"/>
          <p14:tracePt t="33797" x="10758488" y="2840038"/>
          <p14:tracePt t="33807" x="10748963" y="2803525"/>
          <p14:tracePt t="33813" x="10739438" y="2784475"/>
          <p14:tracePt t="33823" x="10739438" y="2757488"/>
          <p14:tracePt t="33830" x="10731500" y="2740025"/>
          <p14:tracePt t="33841" x="10721975" y="2711450"/>
          <p14:tracePt t="33844" x="10712450" y="2693988"/>
          <p14:tracePt t="33851" x="10694988" y="2657475"/>
          <p14:tracePt t="33860" x="10685463" y="2638425"/>
          <p14:tracePt t="33868" x="10685463" y="2630488"/>
          <p14:tracePt t="33874" x="10675938" y="2620963"/>
          <p14:tracePt t="33891" x="10675938" y="2611438"/>
          <p14:tracePt t="33907" x="10675938" y="2601913"/>
          <p14:tracePt t="33913" x="10675938" y="2593975"/>
          <p14:tracePt t="33925" x="10666413" y="2584450"/>
          <p14:tracePt t="33930" x="10666413" y="2574925"/>
          <p14:tracePt t="33945" x="10658475" y="2565400"/>
          <p14:tracePt t="33961" x="10658475" y="2557463"/>
          <p14:tracePt t="33969" x="10648950" y="2547938"/>
          <p14:tracePt t="33991" x="10648950" y="2538413"/>
          <p14:tracePt t="34008" x="10639425" y="2538413"/>
          <p14:tracePt t="34016" x="10629900" y="2528888"/>
          <p14:tracePt t="34026" x="10612438" y="2528888"/>
          <p14:tracePt t="34042" x="10585450" y="2528888"/>
          <p14:tracePt t="34046" x="10556875" y="2528888"/>
          <p14:tracePt t="34054" x="10502900" y="2528888"/>
          <p14:tracePt t="34062" x="10456863" y="2528888"/>
          <p14:tracePt t="34069" x="10401300" y="2528888"/>
          <p14:tracePt t="34079" x="10347325" y="2528888"/>
          <p14:tracePt t="34086" x="10283825" y="2547938"/>
          <p14:tracePt t="34095" x="10228263" y="2547938"/>
          <p14:tracePt t="34103" x="10174288" y="2557463"/>
          <p14:tracePt t="34111" x="10091738" y="2557463"/>
          <p14:tracePt t="34115" x="10055225" y="2565400"/>
          <p14:tracePt t="34125" x="9999663" y="2565400"/>
          <p14:tracePt t="34132" x="9963150" y="2565400"/>
          <p14:tracePt t="34142" x="9909175" y="2565400"/>
          <p14:tracePt t="34148" x="9872663" y="2565400"/>
          <p14:tracePt t="34158" x="9799638" y="2565400"/>
          <p14:tracePt t="34164" x="9726613" y="2565400"/>
          <p14:tracePt t="34176" x="9653588" y="2565400"/>
          <p14:tracePt t="34179" x="9598025" y="2565400"/>
          <p14:tracePt t="34186" x="9544050" y="2565400"/>
          <p14:tracePt t="34194" x="9498013" y="2565400"/>
          <p14:tracePt t="34208" x="9442450" y="2565400"/>
          <p14:tracePt t="34217" x="9424988" y="2565400"/>
          <p14:tracePt t="34226" x="9405938" y="2574925"/>
          <p14:tracePt t="34233" x="9398000" y="2574925"/>
          <p14:tracePt t="34240" x="9388475" y="2574925"/>
          <p14:tracePt t="34257" x="9378950" y="2574925"/>
          <p14:tracePt t="34263" x="9369425" y="2574925"/>
          <p14:tracePt t="34374" x="9361488" y="2584450"/>
          <p14:tracePt t="34380" x="9351963" y="2584450"/>
          <p14:tracePt t="34392" x="9351963" y="2593975"/>
          <p14:tracePt t="34395" x="9342438" y="2601913"/>
          <p14:tracePt t="34404" x="9332913" y="2611438"/>
          <p14:tracePt t="34412" x="9324975" y="2630488"/>
          <p14:tracePt t="34421" x="9315450" y="2647950"/>
          <p14:tracePt t="34429" x="9315450" y="2667000"/>
          <p14:tracePt t="34436" x="9305925" y="2684463"/>
          <p14:tracePt t="34447" x="9305925" y="2711450"/>
          <p14:tracePt t="34450" x="9296400" y="2747963"/>
          <p14:tracePt t="34458" x="9288463" y="2794000"/>
          <p14:tracePt t="34466" x="9288463" y="2820988"/>
          <p14:tracePt t="34474" x="9288463" y="2849563"/>
          <p14:tracePt t="34483" x="9288463" y="2886075"/>
          <p14:tracePt t="34489" x="9288463" y="2903538"/>
          <p14:tracePt t="34500" x="9288463" y="2930525"/>
          <p14:tracePt t="34507" x="9288463" y="2949575"/>
          <p14:tracePt t="34514" x="9288463" y="2968625"/>
          <p14:tracePt t="34518" x="9288463" y="2976563"/>
          <p14:tracePt t="34531" x="9278938" y="3005138"/>
          <p14:tracePt t="34536" x="9278938" y="3032125"/>
          <p14:tracePt t="34546" x="9269413" y="3049588"/>
          <p14:tracePt t="34551" x="9251950" y="3078163"/>
          <p14:tracePt t="34561" x="9251950" y="3086100"/>
          <p14:tracePt t="34569" x="9242425" y="3105150"/>
          <p14:tracePt t="34578" x="9232900" y="3122613"/>
          <p14:tracePt t="34582" x="9215438" y="3151188"/>
          <p14:tracePt t="34591" x="9215438" y="3168650"/>
          <p14:tracePt t="34598" x="9215438" y="3195638"/>
          <p14:tracePt t="34608" x="9215438" y="3232150"/>
          <p14:tracePt t="34614" x="9215438" y="3260725"/>
          <p14:tracePt t="34626" x="9215438" y="3278188"/>
          <p14:tracePt t="34630" x="9215438" y="3305175"/>
          <p14:tracePt t="34642" x="9215438" y="3324225"/>
          <p14:tracePt t="34646" x="9215438" y="3341688"/>
          <p14:tracePt t="34652" x="9215438" y="3360738"/>
          <p14:tracePt t="34659" x="9215438" y="3370263"/>
          <p14:tracePt t="34667" x="9215438" y="3378200"/>
          <p14:tracePt t="34675" x="9215438" y="3387725"/>
          <p14:tracePt t="34684" x="9215438" y="3406775"/>
          <p14:tracePt t="34694" x="9215438" y="3414713"/>
          <p14:tracePt t="34700" x="9215438" y="3424238"/>
          <p14:tracePt t="34708" x="9215438" y="3433763"/>
          <p14:tracePt t="34729" x="9215438" y="3443288"/>
          <p14:tracePt t="34746" x="9215438" y="3451225"/>
          <p14:tracePt t="34762" x="9215438" y="3460750"/>
          <p14:tracePt t="34779" x="9215438" y="3470275"/>
          <p14:tracePt t="34786" x="9215438" y="3479800"/>
          <p14:tracePt t="34793" x="9215438" y="3487738"/>
          <p14:tracePt t="34823" x="9242425" y="3487738"/>
          <p14:tracePt t="34831" x="9278938" y="3487738"/>
          <p14:tracePt t="34842" x="9288463" y="3487738"/>
          <p14:tracePt t="34847" x="9305925" y="3487738"/>
          <p14:tracePt t="35656" x="9305925" y="3497263"/>
          <p14:tracePt t="35664" x="9305925" y="3533775"/>
          <p14:tracePt t="35673" x="9305925" y="3543300"/>
          <p14:tracePt t="35678" x="9305925" y="3560763"/>
          <p14:tracePt t="35687" x="9315450" y="3579813"/>
          <p14:tracePt t="35694" x="9315450" y="3597275"/>
          <p14:tracePt t="35703" x="9315450" y="3616325"/>
          <p14:tracePt t="35710" x="9315450" y="3625850"/>
          <p14:tracePt t="35717" x="9315450" y="3633788"/>
          <p14:tracePt t="35726" x="9315450" y="3643313"/>
          <p14:tracePt t="35735" x="9315450" y="3652838"/>
          <p14:tracePt t="35742" x="9278938" y="3670300"/>
          <p14:tracePt t="35750" x="9223375" y="3670300"/>
          <p14:tracePt t="35755" x="9186863" y="3670300"/>
          <p14:tracePt t="35768" x="9159875" y="3670300"/>
          <p14:tracePt t="35772" x="9123363" y="3662363"/>
          <p14:tracePt t="35783" x="9113838" y="3643313"/>
          <p14:tracePt t="35788" x="9086850" y="3616325"/>
          <p14:tracePt t="35796" x="9069388" y="3597275"/>
          <p14:tracePt t="35803" x="9032875" y="3579813"/>
          <p14:tracePt t="35809" x="9004300" y="3560763"/>
          <p14:tracePt t="35821" x="8959850" y="3524250"/>
          <p14:tracePt t="35825" x="8913813" y="3506788"/>
          <p14:tracePt t="35834" x="8848725" y="3460750"/>
          <p14:tracePt t="35841" x="8785225" y="3424238"/>
          <p14:tracePt t="35850" x="8702675" y="3370263"/>
          <p14:tracePt t="35859" x="8658225" y="3351213"/>
          <p14:tracePt t="35865" x="8556625" y="3305175"/>
          <p14:tracePt t="35876" x="8429625" y="3251200"/>
          <p14:tracePt t="35881" x="8329613" y="3205163"/>
          <p14:tracePt t="35888" x="8247063" y="3168650"/>
          <p14:tracePt t="35898" x="8201025" y="3132138"/>
          <p14:tracePt t="35904" x="8174038" y="3122613"/>
          <p14:tracePt t="35914" x="8164513" y="3122613"/>
          <p14:tracePt t="35927" x="8164513" y="3114675"/>
          <p14:tracePt t="36146" x="8137525" y="3114675"/>
          <p14:tracePt t="36153" x="8108950" y="3114675"/>
          <p14:tracePt t="36160" x="8081963" y="3114675"/>
          <p14:tracePt t="36167" x="8027988" y="3114675"/>
          <p14:tracePt t="36176" x="7962900" y="3078163"/>
          <p14:tracePt t="36183" x="7845425" y="2986088"/>
          <p14:tracePt t="36195" x="7689850" y="2894013"/>
          <p14:tracePt t="36199" x="7516813" y="2794000"/>
          <p14:tracePt t="36212" x="7186613" y="2601913"/>
          <p14:tracePt t="36215" x="6784975" y="2392363"/>
          <p14:tracePt t="36220" x="6419850" y="2155825"/>
          <p14:tracePt t="36228" x="6008688" y="1898650"/>
          <p14:tracePt t="36241" x="5561013" y="1598613"/>
          <p14:tracePt t="36246" x="5195888" y="1370013"/>
          <p14:tracePt t="36257" x="4821238" y="1114425"/>
          <p14:tracePt t="36262" x="4265613" y="739775"/>
          <p14:tracePt t="36273" x="3789363" y="438150"/>
          <p14:tracePt t="36278" x="3416300" y="2095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FAF2B6-0EFC-435B-ABD3-40594439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7020" indent="-287020"/>
            <a:r>
              <a:rPr lang="en-US" altLang="ko-KR">
                <a:cs typeface="Arial"/>
              </a:rPr>
              <a:t>Previous Work</a:t>
            </a:r>
          </a:p>
          <a:p>
            <a:pPr marL="742632" lvl="1" indent="-287020"/>
            <a:r>
              <a:rPr lang="en-US" altLang="ko-KR" sz="2400"/>
              <a:t>3D Object Recognition</a:t>
            </a:r>
          </a:p>
          <a:p>
            <a:pPr marL="742632" lvl="1" indent="-287020"/>
            <a:r>
              <a:rPr lang="en-US" altLang="ko-KR" sz="2400">
                <a:cs typeface="Arial"/>
              </a:rPr>
              <a:t>Computation and EMA breakdown</a:t>
            </a:r>
          </a:p>
          <a:p>
            <a:pPr marL="742632" lvl="1" indent="-287020"/>
            <a:endParaRPr lang="en-US" altLang="ko-KR">
              <a:cs typeface="Arial"/>
            </a:endParaRPr>
          </a:p>
          <a:p>
            <a:pPr marL="742632" lvl="1" indent="-287020"/>
            <a:endParaRPr lang="en-US" altLang="ko-KR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3CBA3-1DEB-4092-82FD-191D250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9F3F-DE6E-4577-9561-6D376D48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87E40-22EF-49FC-9601-F3361016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8FD3BF-2EED-44F6-9DF3-AD01AC2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</a:t>
            </a:r>
            <a:endParaRPr 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B59EFAE8-4F82-4F50-A111-91AB7447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44" y="1977582"/>
            <a:ext cx="4421450" cy="2819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25" y="5109511"/>
            <a:ext cx="517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MAC (Multiply Accumulate)   :</a:t>
            </a:r>
            <a:r>
              <a:rPr lang="en-US" altLang="ko-KR" sz="1400" b="1" err="1"/>
              <a:t>Conv</a:t>
            </a:r>
            <a:r>
              <a:rPr lang="ko-KR" altLang="en-US" sz="1400" b="1"/>
              <a:t>에 집중된 </a:t>
            </a:r>
            <a:r>
              <a:rPr lang="en-US" altLang="ko-KR" sz="1400" b="1"/>
              <a:t>MAC </a:t>
            </a:r>
            <a:r>
              <a:rPr lang="ko-KR" altLang="en-US" sz="1400" b="1"/>
              <a:t>연산</a:t>
            </a:r>
            <a:endParaRPr lang="en-US" altLang="ko-KR" sz="1400" b="1"/>
          </a:p>
          <a:p>
            <a:r>
              <a:rPr lang="en-US" altLang="ko-KR" sz="1400" b="1"/>
              <a:t>EMA (External Memory Access)  :</a:t>
            </a:r>
            <a:r>
              <a:rPr lang="ko-KR" altLang="en-US" sz="1400" b="1"/>
              <a:t>잦은 횟수의 </a:t>
            </a:r>
            <a:r>
              <a:rPr lang="en-US" altLang="ko-KR" sz="1400" b="1"/>
              <a:t>EMA </a:t>
            </a:r>
            <a:r>
              <a:rPr lang="ko-KR" altLang="en-US" sz="1400" b="1"/>
              <a:t> </a:t>
            </a: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136B4D11-1EDF-4E09-9F6E-50713E201675}"/>
              </a:ext>
            </a:extLst>
          </p:cNvPr>
          <p:cNvGraphicFramePr>
            <a:graphicFrameLocks/>
          </p:cNvGraphicFramePr>
          <p:nvPr/>
        </p:nvGraphicFramePr>
        <p:xfrm>
          <a:off x="781832" y="2812051"/>
          <a:ext cx="5371252" cy="106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8294">
                  <a:extLst>
                    <a:ext uri="{9D8B030D-6E8A-4147-A177-3AD203B41FA5}">
                      <a16:colId xmlns:a16="http://schemas.microsoft.com/office/drawing/2014/main" val="3995220231"/>
                    </a:ext>
                  </a:extLst>
                </a:gridCol>
                <a:gridCol w="1623118">
                  <a:extLst>
                    <a:ext uri="{9D8B030D-6E8A-4147-A177-3AD203B41FA5}">
                      <a16:colId xmlns:a16="http://schemas.microsoft.com/office/drawing/2014/main" val="1670932019"/>
                    </a:ext>
                  </a:extLst>
                </a:gridCol>
                <a:gridCol w="1969840">
                  <a:extLst>
                    <a:ext uri="{9D8B030D-6E8A-4147-A177-3AD203B41FA5}">
                      <a16:colId xmlns:a16="http://schemas.microsoft.com/office/drawing/2014/main" val="1215854862"/>
                    </a:ext>
                  </a:extLst>
                </a:gridCol>
              </a:tblGrid>
              <a:tr h="235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Multi MNIST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Test</a:t>
                      </a:r>
                      <a:r>
                        <a:rPr lang="en-US" altLang="ko-KR" sz="1600" baseline="0"/>
                        <a:t> Error</a:t>
                      </a:r>
                      <a:endParaRPr lang="en-US" altLang="ko-K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77824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CNN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35.4M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0.5 %</a:t>
                      </a:r>
                      <a:r>
                        <a:rPr lang="en-US" altLang="ko-KR" sz="1600"/>
                        <a:t> 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575957"/>
                  </a:ext>
                </a:extLst>
              </a:tr>
              <a:tr h="304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Capsule Network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/>
                        <a:t>15M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 </a:t>
                      </a:r>
                      <a:r>
                        <a:rPr lang="en-US" altLang="ko-KR" sz="1600"/>
                        <a:t>%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124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11A7130-D795-47ED-B2AD-5A069A542B08}"/>
              </a:ext>
            </a:extLst>
          </p:cNvPr>
          <p:cNvSpPr txBox="1"/>
          <p:nvPr/>
        </p:nvSpPr>
        <p:spPr>
          <a:xfrm>
            <a:off x="358647" y="5639969"/>
            <a:ext cx="11303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</a:p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- S. </a:t>
            </a:r>
            <a:r>
              <a:rPr lang="en-US" altLang="ko-KR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Sabour</a:t>
            </a:r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altLang="ko-KR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Frosst</a:t>
            </a:r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, and G. E. Hinton, “Dynamic routing between capsules,” in Proc. Conf. Neural Inf. Process. Syst. (NIPS), 2017</a:t>
            </a:r>
          </a:p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- Lars Hertel, “Deep Convolutional Neural Networks as Generic Feature Extractors” IJCNN 2015</a:t>
            </a:r>
          </a:p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Gwangtae</a:t>
            </a:r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 Park, “A 1.15 TOPS/W Energy-Efficient Capsule Network Accelerator for Real-Time 3D Point Cloud Segmentation in Mobile Environment” TCSII 2020</a:t>
            </a:r>
            <a:endParaRPr lang="ko-KR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EFAA1BB-8780-4867-8331-BDF3CEC1E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55"/>
    </mc:Choice>
    <mc:Fallback xmlns="">
      <p:transition spd="slow" advTm="3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FAF2B6-0EFC-435B-ABD3-405944394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Autofit/>
              </a:bodyPr>
              <a:lstStyle/>
              <a:p>
                <a:pPr marL="287020" indent="-287020"/>
                <a:r>
                  <a:rPr lang="en-US" altLang="ko-KR">
                    <a:cs typeface="Arial"/>
                  </a:rPr>
                  <a:t>Our Contributions</a:t>
                </a:r>
              </a:p>
              <a:p>
                <a:pPr lvl="1" indent="-4572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altLang="ko-KR" sz="2400"/>
                  <a:t>Analysis of Capsule Network inference algorithm in terms of the execution time and complexity</a:t>
                </a:r>
              </a:p>
              <a:p>
                <a:pPr lvl="1" indent="-4572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altLang="ko-KR" sz="2400"/>
                  <a:t>Optimization of the inference flow for embedded systems</a:t>
                </a:r>
                <a:endParaRPr lang="en-US" altLang="ko-KR"/>
              </a:p>
              <a:p>
                <a:pPr marL="1201420" lvl="2" indent="-28702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dirty="0"/>
                      <m:t>Fixed</m:t>
                    </m:r>
                    <m:r>
                      <m:rPr>
                        <m:nor/>
                      </m:rPr>
                      <a:rPr lang="en-US" altLang="ko-KR" sz="2000" dirty="0"/>
                      <m:t>−</m:t>
                    </m:r>
                    <m:r>
                      <m:rPr>
                        <m:nor/>
                      </m:rPr>
                      <a:rPr lang="en-US" altLang="ko-KR" sz="2000" dirty="0"/>
                      <m:t>point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optimization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with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mathematical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approximations</m:t>
                    </m:r>
                  </m:oMath>
                </a14:m>
                <a:endParaRPr lang="en-US" altLang="ko-KR" sz="2000"/>
              </a:p>
              <a:p>
                <a:pPr lvl="1" indent="-4572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altLang="ko-KR" sz="2400"/>
                  <a:t>Design of HLS-based components for accelerating some computationally-intensive kernels</a:t>
                </a:r>
              </a:p>
              <a:p>
                <a:pPr lvl="1" indent="-4572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altLang="ko-KR" sz="2400"/>
                  <a:t>Demonstration by designing a prototype system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FAF2B6-0EFC-435B-ABD3-405944394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3CBA3-1DEB-4092-82FD-191D250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16-May-22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9F3F-DE6E-4577-9561-6D376D48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Circuits &amp; Systems Lab @ Korea Aerospace University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87E40-22EF-49FC-9601-F3361016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8FD3BF-2EED-44F6-9DF3-AD01AC2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cs typeface="Arial"/>
              </a:rPr>
              <a:t>Proposed System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B95A9B0-78B8-44F6-87D3-3DB6DA3A0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9"/>
    </mc:Choice>
    <mc:Fallback xmlns="">
      <p:transition spd="slow" advTm="3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CC6B84EA3EC154BA15F0B09AD5ACA5D" ma:contentTypeVersion="2" ma:contentTypeDescription="새 문서를 만듭니다." ma:contentTypeScope="" ma:versionID="db50aff78ad3840c0e2e28eeb8a2a224">
  <xsd:schema xmlns:xsd="http://www.w3.org/2001/XMLSchema" xmlns:xs="http://www.w3.org/2001/XMLSchema" xmlns:p="http://schemas.microsoft.com/office/2006/metadata/properties" xmlns:ns2="409a222d-a557-4ebd-9c8d-76c8960f408b" targetNamespace="http://schemas.microsoft.com/office/2006/metadata/properties" ma:root="true" ma:fieldsID="a3c242c64ea9d1f71d3d42cd58fb48b2" ns2:_="">
    <xsd:import namespace="409a222d-a557-4ebd-9c8d-76c8960f40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a222d-a557-4ebd-9c8d-76c8960f40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D1CFD-0CE9-4BF9-AA2E-52BAFB373F71}">
  <ds:schemaRefs>
    <ds:schemaRef ds:uri="409a222d-a557-4ebd-9c8d-76c8960f40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536BE42-247F-4C25-9E57-D2B0CD700AF2}">
  <ds:schemaRefs>
    <ds:schemaRef ds:uri="409a222d-a557-4ebd-9c8d-76c8960f40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3622</Words>
  <Application>Microsoft Office PowerPoint</Application>
  <PresentationFormat>와이드스크린</PresentationFormat>
  <Paragraphs>694</Paragraphs>
  <Slides>26</Slides>
  <Notes>20</Notes>
  <HiddenSlides>0</HiddenSlides>
  <MMClips>22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An HLS-Based Capsule Network Acceleration System in an FPGA</vt:lpstr>
      <vt:lpstr>Table of Contents</vt:lpstr>
      <vt:lpstr>Introduction</vt:lpstr>
      <vt:lpstr>Introduction</vt:lpstr>
      <vt:lpstr>Introduction</vt:lpstr>
      <vt:lpstr>Introduction</vt:lpstr>
      <vt:lpstr>Introduction</vt:lpstr>
      <vt:lpstr>Introduction</vt:lpstr>
      <vt:lpstr>Proposed System</vt:lpstr>
      <vt:lpstr>Proposed System: Analysis of Capsule Network Inference Flow</vt:lpstr>
      <vt:lpstr>Proposed System: Optimization of Inference Flow</vt:lpstr>
      <vt:lpstr>Proposed System: Optimization of Inference Flow</vt:lpstr>
      <vt:lpstr>Proposed System: Optimization of Inference Flow</vt:lpstr>
      <vt:lpstr>Proposed System: Design of Accelerating Components</vt:lpstr>
      <vt:lpstr>Proposed System: Design of Accelerating Components</vt:lpstr>
      <vt:lpstr>Proposed System: Design of Accelerating Components</vt:lpstr>
      <vt:lpstr>Proposed System: Design of Accelerating Components</vt:lpstr>
      <vt:lpstr>Proposed System: Design of Accelerating Components</vt:lpstr>
      <vt:lpstr>Proposed System: Prototype Acceleration System</vt:lpstr>
      <vt:lpstr>Results: Resource Usage</vt:lpstr>
      <vt:lpstr>Results: Implementation of Accelerator on DE1-SoC</vt:lpstr>
      <vt:lpstr>Evaluation and Discussion</vt:lpstr>
      <vt:lpstr>Evaluation and Discussion</vt:lpstr>
      <vt:lpstr>Conclusion</vt:lpstr>
      <vt:lpstr>Appendix: Model Optimization</vt:lpstr>
      <vt:lpstr>Idea 및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MLP 모델을 사용한  MNIST Classification</dc:title>
  <dc:creator>양 해찬</dc:creator>
  <cp:lastModifiedBy>사재현(***6***124)</cp:lastModifiedBy>
  <cp:revision>2</cp:revision>
  <dcterms:created xsi:type="dcterms:W3CDTF">2020-09-09T16:18:52Z</dcterms:created>
  <dcterms:modified xsi:type="dcterms:W3CDTF">2022-05-16T15:02:32Z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0x0101008CC6B84EA3EC154BA15F0B09AD5ACA5D</vt:lpwstr>
  </property>
</Properties>
</file>